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61" r:id="rId4"/>
    <p:sldId id="262" r:id="rId5"/>
    <p:sldId id="260" r:id="rId6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友亮 中村" initials="友中" lastIdx="1" clrIdx="0">
    <p:extLst>
      <p:ext uri="{19B8F6BF-5375-455C-9EA6-DF929625EA0E}">
        <p15:presenceInfo xmlns:p15="http://schemas.microsoft.com/office/powerpoint/2012/main" userId="0717fcd34354b1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247"/>
    <a:srgbClr val="F067A6"/>
    <a:srgbClr val="E6E6E6"/>
    <a:srgbClr val="FFFFCC"/>
    <a:srgbClr val="F1C1D8"/>
    <a:srgbClr val="F5F2EB"/>
    <a:srgbClr val="F099BD"/>
    <a:srgbClr val="FFFFFF"/>
    <a:srgbClr val="F7E693"/>
    <a:srgbClr val="F6B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16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660" y="460"/>
      </p:cViewPr>
      <p:guideLst>
        <p:guide orient="horz" pos="218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4D21-E948-4295-9E2A-693588DCDABB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09B3-FC8F-4D75-9EE9-53D195C1D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938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4D21-E948-4295-9E2A-693588DCDABB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09B3-FC8F-4D75-9EE9-53D195C1D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83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4D21-E948-4295-9E2A-693588DCDABB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09B3-FC8F-4D75-9EE9-53D195C1D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54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4D21-E948-4295-9E2A-693588DCDABB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09B3-FC8F-4D75-9EE9-53D195C1D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34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4D21-E948-4295-9E2A-693588DCDABB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09B3-FC8F-4D75-9EE9-53D195C1D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52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4D21-E948-4295-9E2A-693588DCDABB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09B3-FC8F-4D75-9EE9-53D195C1D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30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4D21-E948-4295-9E2A-693588DCDABB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09B3-FC8F-4D75-9EE9-53D195C1D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40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4D21-E948-4295-9E2A-693588DCDABB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09B3-FC8F-4D75-9EE9-53D195C1D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686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4D21-E948-4295-9E2A-693588DCDABB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09B3-FC8F-4D75-9EE9-53D195C1D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59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4D21-E948-4295-9E2A-693588DCDABB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09B3-FC8F-4D75-9EE9-53D195C1D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4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4D21-E948-4295-9E2A-693588DCDABB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09B3-FC8F-4D75-9EE9-53D195C1D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95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4D21-E948-4295-9E2A-693588DCDABB}" type="datetimeFigureOut">
              <a:rPr kumimoji="1" lang="ja-JP" altLang="en-US" smtClean="0"/>
              <a:t>2024/3/1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409B3-FC8F-4D75-9EE9-53D195C1D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20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47AD8-3C3B-BCE1-FA34-E52E3035B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BFA6DFA-D9A6-1EE9-4C9D-C436D4F0E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4" t="9795" r="22680" b="27326"/>
          <a:stretch/>
        </p:blipFill>
        <p:spPr>
          <a:xfrm>
            <a:off x="-35330" y="-403633"/>
            <a:ext cx="6921039" cy="4813022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969A307-72DE-9B47-0FDD-34AE071282E7}"/>
              </a:ext>
            </a:extLst>
          </p:cNvPr>
          <p:cNvSpPr/>
          <p:nvPr/>
        </p:nvSpPr>
        <p:spPr>
          <a:xfrm>
            <a:off x="-71975" y="1436071"/>
            <a:ext cx="6929975" cy="5389417"/>
          </a:xfrm>
          <a:custGeom>
            <a:avLst/>
            <a:gdLst>
              <a:gd name="connsiteX0" fmla="*/ 0 w 6892211"/>
              <a:gd name="connsiteY0" fmla="*/ 0 h 6857547"/>
              <a:gd name="connsiteX1" fmla="*/ 6892211 w 6892211"/>
              <a:gd name="connsiteY1" fmla="*/ 0 h 6857547"/>
              <a:gd name="connsiteX2" fmla="*/ 6892211 w 6892211"/>
              <a:gd name="connsiteY2" fmla="*/ 6857547 h 6857547"/>
              <a:gd name="connsiteX3" fmla="*/ 0 w 6892211"/>
              <a:gd name="connsiteY3" fmla="*/ 6857547 h 6857547"/>
              <a:gd name="connsiteX4" fmla="*/ 0 w 6892211"/>
              <a:gd name="connsiteY4" fmla="*/ 0 h 6857547"/>
              <a:gd name="connsiteX0" fmla="*/ 0 w 6901447"/>
              <a:gd name="connsiteY0" fmla="*/ 0 h 6857547"/>
              <a:gd name="connsiteX1" fmla="*/ 6901447 w 6901447"/>
              <a:gd name="connsiteY1" fmla="*/ 3371272 h 6857547"/>
              <a:gd name="connsiteX2" fmla="*/ 6892211 w 6901447"/>
              <a:gd name="connsiteY2" fmla="*/ 6857547 h 6857547"/>
              <a:gd name="connsiteX3" fmla="*/ 0 w 6901447"/>
              <a:gd name="connsiteY3" fmla="*/ 6857547 h 6857547"/>
              <a:gd name="connsiteX4" fmla="*/ 0 w 6901447"/>
              <a:gd name="connsiteY4" fmla="*/ 0 h 6857547"/>
              <a:gd name="connsiteX0" fmla="*/ 0 w 6919920"/>
              <a:gd name="connsiteY0" fmla="*/ 0 h 3800311"/>
              <a:gd name="connsiteX1" fmla="*/ 6919920 w 6919920"/>
              <a:gd name="connsiteY1" fmla="*/ 314036 h 3800311"/>
              <a:gd name="connsiteX2" fmla="*/ 6910684 w 6919920"/>
              <a:gd name="connsiteY2" fmla="*/ 3800311 h 3800311"/>
              <a:gd name="connsiteX3" fmla="*/ 18473 w 6919920"/>
              <a:gd name="connsiteY3" fmla="*/ 3800311 h 3800311"/>
              <a:gd name="connsiteX4" fmla="*/ 0 w 6919920"/>
              <a:gd name="connsiteY4" fmla="*/ 0 h 3800311"/>
              <a:gd name="connsiteX0" fmla="*/ 0 w 6919920"/>
              <a:gd name="connsiteY0" fmla="*/ 0 h 3800311"/>
              <a:gd name="connsiteX1" fmla="*/ 6919920 w 6919920"/>
              <a:gd name="connsiteY1" fmla="*/ 314036 h 3800311"/>
              <a:gd name="connsiteX2" fmla="*/ 6910684 w 6919920"/>
              <a:gd name="connsiteY2" fmla="*/ 3800311 h 3800311"/>
              <a:gd name="connsiteX3" fmla="*/ 18473 w 6919920"/>
              <a:gd name="connsiteY3" fmla="*/ 3800311 h 3800311"/>
              <a:gd name="connsiteX4" fmla="*/ 0 w 6919920"/>
              <a:gd name="connsiteY4" fmla="*/ 0 h 3800311"/>
              <a:gd name="connsiteX0" fmla="*/ 0 w 6919920"/>
              <a:gd name="connsiteY0" fmla="*/ 0 h 3800311"/>
              <a:gd name="connsiteX1" fmla="*/ 6919920 w 6919920"/>
              <a:gd name="connsiteY1" fmla="*/ 563418 h 3800311"/>
              <a:gd name="connsiteX2" fmla="*/ 6910684 w 6919920"/>
              <a:gd name="connsiteY2" fmla="*/ 3800311 h 3800311"/>
              <a:gd name="connsiteX3" fmla="*/ 18473 w 6919920"/>
              <a:gd name="connsiteY3" fmla="*/ 3800311 h 3800311"/>
              <a:gd name="connsiteX4" fmla="*/ 0 w 6919920"/>
              <a:gd name="connsiteY4" fmla="*/ 0 h 3800311"/>
              <a:gd name="connsiteX0" fmla="*/ 0 w 6919920"/>
              <a:gd name="connsiteY0" fmla="*/ 0 h 3800311"/>
              <a:gd name="connsiteX1" fmla="*/ 6919920 w 6919920"/>
              <a:gd name="connsiteY1" fmla="*/ 563418 h 3800311"/>
              <a:gd name="connsiteX2" fmla="*/ 6910684 w 6919920"/>
              <a:gd name="connsiteY2" fmla="*/ 3800311 h 3800311"/>
              <a:gd name="connsiteX3" fmla="*/ 18473 w 6919920"/>
              <a:gd name="connsiteY3" fmla="*/ 3800311 h 3800311"/>
              <a:gd name="connsiteX4" fmla="*/ 0 w 6919920"/>
              <a:gd name="connsiteY4" fmla="*/ 0 h 3800311"/>
              <a:gd name="connsiteX0" fmla="*/ 10355 w 6902566"/>
              <a:gd name="connsiteY0" fmla="*/ 0 h 3791075"/>
              <a:gd name="connsiteX1" fmla="*/ 6902566 w 6902566"/>
              <a:gd name="connsiteY1" fmla="*/ 554182 h 3791075"/>
              <a:gd name="connsiteX2" fmla="*/ 6893330 w 6902566"/>
              <a:gd name="connsiteY2" fmla="*/ 3791075 h 3791075"/>
              <a:gd name="connsiteX3" fmla="*/ 1119 w 6902566"/>
              <a:gd name="connsiteY3" fmla="*/ 3791075 h 3791075"/>
              <a:gd name="connsiteX4" fmla="*/ 10355 w 6902566"/>
              <a:gd name="connsiteY4" fmla="*/ 0 h 3791075"/>
              <a:gd name="connsiteX0" fmla="*/ 10355 w 6902566"/>
              <a:gd name="connsiteY0" fmla="*/ 0 h 3791075"/>
              <a:gd name="connsiteX1" fmla="*/ 6902566 w 6902566"/>
              <a:gd name="connsiteY1" fmla="*/ 554182 h 3791075"/>
              <a:gd name="connsiteX2" fmla="*/ 6893330 w 6902566"/>
              <a:gd name="connsiteY2" fmla="*/ 3791075 h 3791075"/>
              <a:gd name="connsiteX3" fmla="*/ 1119 w 6902566"/>
              <a:gd name="connsiteY3" fmla="*/ 3791075 h 3791075"/>
              <a:gd name="connsiteX4" fmla="*/ 10355 w 6902566"/>
              <a:gd name="connsiteY4" fmla="*/ 0 h 3791075"/>
              <a:gd name="connsiteX0" fmla="*/ 10355 w 6902566"/>
              <a:gd name="connsiteY0" fmla="*/ 86587 h 3877662"/>
              <a:gd name="connsiteX1" fmla="*/ 3185641 w 6902566"/>
              <a:gd name="connsiteY1" fmla="*/ 1176300 h 3877662"/>
              <a:gd name="connsiteX2" fmla="*/ 6902566 w 6902566"/>
              <a:gd name="connsiteY2" fmla="*/ 640769 h 3877662"/>
              <a:gd name="connsiteX3" fmla="*/ 6893330 w 6902566"/>
              <a:gd name="connsiteY3" fmla="*/ 3877662 h 3877662"/>
              <a:gd name="connsiteX4" fmla="*/ 1119 w 6902566"/>
              <a:gd name="connsiteY4" fmla="*/ 3877662 h 3877662"/>
              <a:gd name="connsiteX5" fmla="*/ 10355 w 6902566"/>
              <a:gd name="connsiteY5" fmla="*/ 86587 h 3877662"/>
              <a:gd name="connsiteX0" fmla="*/ 10355 w 6902566"/>
              <a:gd name="connsiteY0" fmla="*/ 96250 h 3887325"/>
              <a:gd name="connsiteX1" fmla="*/ 2347375 w 6902566"/>
              <a:gd name="connsiteY1" fmla="*/ 1008672 h 3887325"/>
              <a:gd name="connsiteX2" fmla="*/ 6902566 w 6902566"/>
              <a:gd name="connsiteY2" fmla="*/ 650432 h 3887325"/>
              <a:gd name="connsiteX3" fmla="*/ 6893330 w 6902566"/>
              <a:gd name="connsiteY3" fmla="*/ 3887325 h 3887325"/>
              <a:gd name="connsiteX4" fmla="*/ 1119 w 6902566"/>
              <a:gd name="connsiteY4" fmla="*/ 3887325 h 3887325"/>
              <a:gd name="connsiteX5" fmla="*/ 10355 w 6902566"/>
              <a:gd name="connsiteY5" fmla="*/ 96250 h 3887325"/>
              <a:gd name="connsiteX0" fmla="*/ 10355 w 6902566"/>
              <a:gd name="connsiteY0" fmla="*/ 94159 h 3885234"/>
              <a:gd name="connsiteX1" fmla="*/ 2347375 w 6902566"/>
              <a:gd name="connsiteY1" fmla="*/ 1006581 h 3885234"/>
              <a:gd name="connsiteX2" fmla="*/ 6902566 w 6902566"/>
              <a:gd name="connsiteY2" fmla="*/ 648341 h 3885234"/>
              <a:gd name="connsiteX3" fmla="*/ 6893330 w 6902566"/>
              <a:gd name="connsiteY3" fmla="*/ 3885234 h 3885234"/>
              <a:gd name="connsiteX4" fmla="*/ 1119 w 6902566"/>
              <a:gd name="connsiteY4" fmla="*/ 3885234 h 3885234"/>
              <a:gd name="connsiteX5" fmla="*/ 10355 w 6902566"/>
              <a:gd name="connsiteY5" fmla="*/ 94159 h 3885234"/>
              <a:gd name="connsiteX0" fmla="*/ 10355 w 6902566"/>
              <a:gd name="connsiteY0" fmla="*/ 99297 h 3890372"/>
              <a:gd name="connsiteX1" fmla="*/ 1416992 w 6902566"/>
              <a:gd name="connsiteY1" fmla="*/ 927739 h 3890372"/>
              <a:gd name="connsiteX2" fmla="*/ 6902566 w 6902566"/>
              <a:gd name="connsiteY2" fmla="*/ 653479 h 3890372"/>
              <a:gd name="connsiteX3" fmla="*/ 6893330 w 6902566"/>
              <a:gd name="connsiteY3" fmla="*/ 3890372 h 3890372"/>
              <a:gd name="connsiteX4" fmla="*/ 1119 w 6902566"/>
              <a:gd name="connsiteY4" fmla="*/ 3890372 h 3890372"/>
              <a:gd name="connsiteX5" fmla="*/ 10355 w 6902566"/>
              <a:gd name="connsiteY5" fmla="*/ 99297 h 3890372"/>
              <a:gd name="connsiteX0" fmla="*/ 1798 w 6903221"/>
              <a:gd name="connsiteY0" fmla="*/ 68223 h 4559132"/>
              <a:gd name="connsiteX1" fmla="*/ 1417647 w 6903221"/>
              <a:gd name="connsiteY1" fmla="*/ 1596499 h 4559132"/>
              <a:gd name="connsiteX2" fmla="*/ 6903221 w 6903221"/>
              <a:gd name="connsiteY2" fmla="*/ 1322239 h 4559132"/>
              <a:gd name="connsiteX3" fmla="*/ 6893985 w 6903221"/>
              <a:gd name="connsiteY3" fmla="*/ 4559132 h 4559132"/>
              <a:gd name="connsiteX4" fmla="*/ 1774 w 6903221"/>
              <a:gd name="connsiteY4" fmla="*/ 4559132 h 4559132"/>
              <a:gd name="connsiteX5" fmla="*/ 1798 w 6903221"/>
              <a:gd name="connsiteY5" fmla="*/ 68223 h 4559132"/>
              <a:gd name="connsiteX0" fmla="*/ 1798 w 6903221"/>
              <a:gd name="connsiteY0" fmla="*/ 0 h 4490909"/>
              <a:gd name="connsiteX1" fmla="*/ 1417647 w 6903221"/>
              <a:gd name="connsiteY1" fmla="*/ 1528276 h 4490909"/>
              <a:gd name="connsiteX2" fmla="*/ 6903221 w 6903221"/>
              <a:gd name="connsiteY2" fmla="*/ 1254016 h 4490909"/>
              <a:gd name="connsiteX3" fmla="*/ 6893985 w 6903221"/>
              <a:gd name="connsiteY3" fmla="*/ 4490909 h 4490909"/>
              <a:gd name="connsiteX4" fmla="*/ 1774 w 6903221"/>
              <a:gd name="connsiteY4" fmla="*/ 4490909 h 4490909"/>
              <a:gd name="connsiteX5" fmla="*/ 1798 w 6903221"/>
              <a:gd name="connsiteY5" fmla="*/ 0 h 4490909"/>
              <a:gd name="connsiteX0" fmla="*/ 1798 w 6903221"/>
              <a:gd name="connsiteY0" fmla="*/ 0 h 4490909"/>
              <a:gd name="connsiteX1" fmla="*/ 2246701 w 6903221"/>
              <a:gd name="connsiteY1" fmla="*/ 1565600 h 4490909"/>
              <a:gd name="connsiteX2" fmla="*/ 6903221 w 6903221"/>
              <a:gd name="connsiteY2" fmla="*/ 1254016 h 4490909"/>
              <a:gd name="connsiteX3" fmla="*/ 6893985 w 6903221"/>
              <a:gd name="connsiteY3" fmla="*/ 4490909 h 4490909"/>
              <a:gd name="connsiteX4" fmla="*/ 1774 w 6903221"/>
              <a:gd name="connsiteY4" fmla="*/ 4490909 h 4490909"/>
              <a:gd name="connsiteX5" fmla="*/ 1798 w 6903221"/>
              <a:gd name="connsiteY5" fmla="*/ 0 h 4490909"/>
              <a:gd name="connsiteX0" fmla="*/ 1798 w 6903221"/>
              <a:gd name="connsiteY0" fmla="*/ 0 h 4490909"/>
              <a:gd name="connsiteX1" fmla="*/ 2246701 w 6903221"/>
              <a:gd name="connsiteY1" fmla="*/ 1565600 h 4490909"/>
              <a:gd name="connsiteX2" fmla="*/ 6903221 w 6903221"/>
              <a:gd name="connsiteY2" fmla="*/ 1254016 h 4490909"/>
              <a:gd name="connsiteX3" fmla="*/ 6893985 w 6903221"/>
              <a:gd name="connsiteY3" fmla="*/ 4490909 h 4490909"/>
              <a:gd name="connsiteX4" fmla="*/ 1774 w 6903221"/>
              <a:gd name="connsiteY4" fmla="*/ 4490909 h 4490909"/>
              <a:gd name="connsiteX5" fmla="*/ 1798 w 6903221"/>
              <a:gd name="connsiteY5" fmla="*/ 0 h 4490909"/>
              <a:gd name="connsiteX0" fmla="*/ 1798 w 6903221"/>
              <a:gd name="connsiteY0" fmla="*/ 0 h 4490909"/>
              <a:gd name="connsiteX1" fmla="*/ 2246701 w 6903221"/>
              <a:gd name="connsiteY1" fmla="*/ 1565600 h 4490909"/>
              <a:gd name="connsiteX2" fmla="*/ 5166816 w 6903221"/>
              <a:gd name="connsiteY2" fmla="*/ 1211017 h 4490909"/>
              <a:gd name="connsiteX3" fmla="*/ 6903221 w 6903221"/>
              <a:gd name="connsiteY3" fmla="*/ 1254016 h 4490909"/>
              <a:gd name="connsiteX4" fmla="*/ 6893985 w 6903221"/>
              <a:gd name="connsiteY4" fmla="*/ 4490909 h 4490909"/>
              <a:gd name="connsiteX5" fmla="*/ 1774 w 6903221"/>
              <a:gd name="connsiteY5" fmla="*/ 4490909 h 4490909"/>
              <a:gd name="connsiteX6" fmla="*/ 1798 w 6903221"/>
              <a:gd name="connsiteY6" fmla="*/ 0 h 4490909"/>
              <a:gd name="connsiteX0" fmla="*/ 1798 w 6903221"/>
              <a:gd name="connsiteY0" fmla="*/ 0 h 4490909"/>
              <a:gd name="connsiteX1" fmla="*/ 2246701 w 6903221"/>
              <a:gd name="connsiteY1" fmla="*/ 1565600 h 4490909"/>
              <a:gd name="connsiteX2" fmla="*/ 4715442 w 6903221"/>
              <a:gd name="connsiteY2" fmla="*/ 1957507 h 4490909"/>
              <a:gd name="connsiteX3" fmla="*/ 6903221 w 6903221"/>
              <a:gd name="connsiteY3" fmla="*/ 1254016 h 4490909"/>
              <a:gd name="connsiteX4" fmla="*/ 6893985 w 6903221"/>
              <a:gd name="connsiteY4" fmla="*/ 4490909 h 4490909"/>
              <a:gd name="connsiteX5" fmla="*/ 1774 w 6903221"/>
              <a:gd name="connsiteY5" fmla="*/ 4490909 h 4490909"/>
              <a:gd name="connsiteX6" fmla="*/ 1798 w 6903221"/>
              <a:gd name="connsiteY6" fmla="*/ 0 h 4490909"/>
              <a:gd name="connsiteX0" fmla="*/ 1798 w 6903221"/>
              <a:gd name="connsiteY0" fmla="*/ 0 h 4490909"/>
              <a:gd name="connsiteX1" fmla="*/ 2246701 w 6903221"/>
              <a:gd name="connsiteY1" fmla="*/ 1565600 h 4490909"/>
              <a:gd name="connsiteX2" fmla="*/ 4715442 w 6903221"/>
              <a:gd name="connsiteY2" fmla="*/ 1957507 h 4490909"/>
              <a:gd name="connsiteX3" fmla="*/ 6903221 w 6903221"/>
              <a:gd name="connsiteY3" fmla="*/ 1254016 h 4490909"/>
              <a:gd name="connsiteX4" fmla="*/ 6893985 w 6903221"/>
              <a:gd name="connsiteY4" fmla="*/ 4490909 h 4490909"/>
              <a:gd name="connsiteX5" fmla="*/ 1774 w 6903221"/>
              <a:gd name="connsiteY5" fmla="*/ 4490909 h 4490909"/>
              <a:gd name="connsiteX6" fmla="*/ 1798 w 6903221"/>
              <a:gd name="connsiteY6" fmla="*/ 0 h 4490909"/>
              <a:gd name="connsiteX0" fmla="*/ 1798 w 6903221"/>
              <a:gd name="connsiteY0" fmla="*/ 0 h 4490909"/>
              <a:gd name="connsiteX1" fmla="*/ 2246701 w 6903221"/>
              <a:gd name="connsiteY1" fmla="*/ 1565600 h 4490909"/>
              <a:gd name="connsiteX2" fmla="*/ 4623324 w 6903221"/>
              <a:gd name="connsiteY2" fmla="*/ 1882859 h 4490909"/>
              <a:gd name="connsiteX3" fmla="*/ 6903221 w 6903221"/>
              <a:gd name="connsiteY3" fmla="*/ 1254016 h 4490909"/>
              <a:gd name="connsiteX4" fmla="*/ 6893985 w 6903221"/>
              <a:gd name="connsiteY4" fmla="*/ 4490909 h 4490909"/>
              <a:gd name="connsiteX5" fmla="*/ 1774 w 6903221"/>
              <a:gd name="connsiteY5" fmla="*/ 4490909 h 4490909"/>
              <a:gd name="connsiteX6" fmla="*/ 1798 w 6903221"/>
              <a:gd name="connsiteY6" fmla="*/ 0 h 4490909"/>
              <a:gd name="connsiteX0" fmla="*/ 1798 w 6903221"/>
              <a:gd name="connsiteY0" fmla="*/ 0 h 4490909"/>
              <a:gd name="connsiteX1" fmla="*/ 2246701 w 6903221"/>
              <a:gd name="connsiteY1" fmla="*/ 1565600 h 4490909"/>
              <a:gd name="connsiteX2" fmla="*/ 4623324 w 6903221"/>
              <a:gd name="connsiteY2" fmla="*/ 1882859 h 4490909"/>
              <a:gd name="connsiteX3" fmla="*/ 6903221 w 6903221"/>
              <a:gd name="connsiteY3" fmla="*/ 1254016 h 4490909"/>
              <a:gd name="connsiteX4" fmla="*/ 6893985 w 6903221"/>
              <a:gd name="connsiteY4" fmla="*/ 4490909 h 4490909"/>
              <a:gd name="connsiteX5" fmla="*/ 1774 w 6903221"/>
              <a:gd name="connsiteY5" fmla="*/ 4490909 h 4490909"/>
              <a:gd name="connsiteX6" fmla="*/ 1798 w 6903221"/>
              <a:gd name="connsiteY6" fmla="*/ 0 h 4490909"/>
              <a:gd name="connsiteX0" fmla="*/ 1798 w 6903221"/>
              <a:gd name="connsiteY0" fmla="*/ 0 h 4490909"/>
              <a:gd name="connsiteX1" fmla="*/ 2246701 w 6903221"/>
              <a:gd name="connsiteY1" fmla="*/ 1565600 h 4490909"/>
              <a:gd name="connsiteX2" fmla="*/ 4623324 w 6903221"/>
              <a:gd name="connsiteY2" fmla="*/ 1882859 h 4490909"/>
              <a:gd name="connsiteX3" fmla="*/ 6903221 w 6903221"/>
              <a:gd name="connsiteY3" fmla="*/ 1254016 h 4490909"/>
              <a:gd name="connsiteX4" fmla="*/ 6893985 w 6903221"/>
              <a:gd name="connsiteY4" fmla="*/ 4490909 h 4490909"/>
              <a:gd name="connsiteX5" fmla="*/ 1774 w 6903221"/>
              <a:gd name="connsiteY5" fmla="*/ 4490909 h 4490909"/>
              <a:gd name="connsiteX6" fmla="*/ 1798 w 6903221"/>
              <a:gd name="connsiteY6" fmla="*/ 0 h 4490909"/>
              <a:gd name="connsiteX0" fmla="*/ 1798 w 6903221"/>
              <a:gd name="connsiteY0" fmla="*/ 0 h 4490909"/>
              <a:gd name="connsiteX1" fmla="*/ 2246701 w 6903221"/>
              <a:gd name="connsiteY1" fmla="*/ 1565600 h 4490909"/>
              <a:gd name="connsiteX2" fmla="*/ 4623324 w 6903221"/>
              <a:gd name="connsiteY2" fmla="*/ 1882859 h 4490909"/>
              <a:gd name="connsiteX3" fmla="*/ 6903221 w 6903221"/>
              <a:gd name="connsiteY3" fmla="*/ 1254016 h 4490909"/>
              <a:gd name="connsiteX4" fmla="*/ 6893985 w 6903221"/>
              <a:gd name="connsiteY4" fmla="*/ 4490909 h 4490909"/>
              <a:gd name="connsiteX5" fmla="*/ 1774 w 6903221"/>
              <a:gd name="connsiteY5" fmla="*/ 4490909 h 4490909"/>
              <a:gd name="connsiteX6" fmla="*/ 1798 w 6903221"/>
              <a:gd name="connsiteY6" fmla="*/ 0 h 4490909"/>
              <a:gd name="connsiteX0" fmla="*/ 1798 w 6903221"/>
              <a:gd name="connsiteY0" fmla="*/ 0 h 4490909"/>
              <a:gd name="connsiteX1" fmla="*/ 2246701 w 6903221"/>
              <a:gd name="connsiteY1" fmla="*/ 1565600 h 4490909"/>
              <a:gd name="connsiteX2" fmla="*/ 4623324 w 6903221"/>
              <a:gd name="connsiteY2" fmla="*/ 1882859 h 4490909"/>
              <a:gd name="connsiteX3" fmla="*/ 6903221 w 6903221"/>
              <a:gd name="connsiteY3" fmla="*/ 1254016 h 4490909"/>
              <a:gd name="connsiteX4" fmla="*/ 6893985 w 6903221"/>
              <a:gd name="connsiteY4" fmla="*/ 4490909 h 4490909"/>
              <a:gd name="connsiteX5" fmla="*/ 1774 w 6903221"/>
              <a:gd name="connsiteY5" fmla="*/ 4490909 h 4490909"/>
              <a:gd name="connsiteX6" fmla="*/ 1798 w 6903221"/>
              <a:gd name="connsiteY6" fmla="*/ 0 h 4490909"/>
              <a:gd name="connsiteX0" fmla="*/ 1798 w 6912433"/>
              <a:gd name="connsiteY0" fmla="*/ 0 h 4490909"/>
              <a:gd name="connsiteX1" fmla="*/ 2246701 w 6912433"/>
              <a:gd name="connsiteY1" fmla="*/ 1565600 h 4490909"/>
              <a:gd name="connsiteX2" fmla="*/ 4623324 w 6912433"/>
              <a:gd name="connsiteY2" fmla="*/ 1882859 h 4490909"/>
              <a:gd name="connsiteX3" fmla="*/ 6912433 w 6912433"/>
              <a:gd name="connsiteY3" fmla="*/ 1365989 h 4490909"/>
              <a:gd name="connsiteX4" fmla="*/ 6893985 w 6912433"/>
              <a:gd name="connsiteY4" fmla="*/ 4490909 h 4490909"/>
              <a:gd name="connsiteX5" fmla="*/ 1774 w 6912433"/>
              <a:gd name="connsiteY5" fmla="*/ 4490909 h 4490909"/>
              <a:gd name="connsiteX6" fmla="*/ 1798 w 6912433"/>
              <a:gd name="connsiteY6" fmla="*/ 0 h 4490909"/>
              <a:gd name="connsiteX0" fmla="*/ 1798 w 6912433"/>
              <a:gd name="connsiteY0" fmla="*/ 0 h 4490909"/>
              <a:gd name="connsiteX1" fmla="*/ 2246701 w 6912433"/>
              <a:gd name="connsiteY1" fmla="*/ 1565600 h 4490909"/>
              <a:gd name="connsiteX2" fmla="*/ 4623324 w 6912433"/>
              <a:gd name="connsiteY2" fmla="*/ 1882859 h 4490909"/>
              <a:gd name="connsiteX3" fmla="*/ 6912433 w 6912433"/>
              <a:gd name="connsiteY3" fmla="*/ 1365989 h 4490909"/>
              <a:gd name="connsiteX4" fmla="*/ 6893985 w 6912433"/>
              <a:gd name="connsiteY4" fmla="*/ 4490909 h 4490909"/>
              <a:gd name="connsiteX5" fmla="*/ 1774 w 6912433"/>
              <a:gd name="connsiteY5" fmla="*/ 4490909 h 4490909"/>
              <a:gd name="connsiteX6" fmla="*/ 1798 w 6912433"/>
              <a:gd name="connsiteY6" fmla="*/ 0 h 4490909"/>
              <a:gd name="connsiteX0" fmla="*/ 19268 w 6911479"/>
              <a:gd name="connsiteY0" fmla="*/ 0 h 5256660"/>
              <a:gd name="connsiteX1" fmla="*/ 2245747 w 6911479"/>
              <a:gd name="connsiteY1" fmla="*/ 2331351 h 5256660"/>
              <a:gd name="connsiteX2" fmla="*/ 4622370 w 6911479"/>
              <a:gd name="connsiteY2" fmla="*/ 2648610 h 5256660"/>
              <a:gd name="connsiteX3" fmla="*/ 6911479 w 6911479"/>
              <a:gd name="connsiteY3" fmla="*/ 2131740 h 5256660"/>
              <a:gd name="connsiteX4" fmla="*/ 6893031 w 6911479"/>
              <a:gd name="connsiteY4" fmla="*/ 5256660 h 5256660"/>
              <a:gd name="connsiteX5" fmla="*/ 820 w 6911479"/>
              <a:gd name="connsiteY5" fmla="*/ 5256660 h 5256660"/>
              <a:gd name="connsiteX6" fmla="*/ 19268 w 6911479"/>
              <a:gd name="connsiteY6" fmla="*/ 0 h 5256660"/>
              <a:gd name="connsiteX0" fmla="*/ 19268 w 6911479"/>
              <a:gd name="connsiteY0" fmla="*/ 0 h 5256660"/>
              <a:gd name="connsiteX1" fmla="*/ 2245747 w 6911479"/>
              <a:gd name="connsiteY1" fmla="*/ 2331351 h 5256660"/>
              <a:gd name="connsiteX2" fmla="*/ 4622370 w 6911479"/>
              <a:gd name="connsiteY2" fmla="*/ 2648610 h 5256660"/>
              <a:gd name="connsiteX3" fmla="*/ 6911479 w 6911479"/>
              <a:gd name="connsiteY3" fmla="*/ 2131740 h 5256660"/>
              <a:gd name="connsiteX4" fmla="*/ 6893031 w 6911479"/>
              <a:gd name="connsiteY4" fmla="*/ 5256660 h 5256660"/>
              <a:gd name="connsiteX5" fmla="*/ 820 w 6911479"/>
              <a:gd name="connsiteY5" fmla="*/ 5256660 h 5256660"/>
              <a:gd name="connsiteX6" fmla="*/ 19268 w 6911479"/>
              <a:gd name="connsiteY6" fmla="*/ 0 h 5256660"/>
              <a:gd name="connsiteX0" fmla="*/ 19268 w 6911479"/>
              <a:gd name="connsiteY0" fmla="*/ 0 h 5256660"/>
              <a:gd name="connsiteX1" fmla="*/ 2218111 w 6911479"/>
              <a:gd name="connsiteY1" fmla="*/ 2313334 h 5256660"/>
              <a:gd name="connsiteX2" fmla="*/ 4622370 w 6911479"/>
              <a:gd name="connsiteY2" fmla="*/ 2648610 h 5256660"/>
              <a:gd name="connsiteX3" fmla="*/ 6911479 w 6911479"/>
              <a:gd name="connsiteY3" fmla="*/ 2131740 h 5256660"/>
              <a:gd name="connsiteX4" fmla="*/ 6893031 w 6911479"/>
              <a:gd name="connsiteY4" fmla="*/ 5256660 h 5256660"/>
              <a:gd name="connsiteX5" fmla="*/ 820 w 6911479"/>
              <a:gd name="connsiteY5" fmla="*/ 5256660 h 5256660"/>
              <a:gd name="connsiteX6" fmla="*/ 19268 w 6911479"/>
              <a:gd name="connsiteY6" fmla="*/ 0 h 5256660"/>
              <a:gd name="connsiteX0" fmla="*/ 19268 w 6911479"/>
              <a:gd name="connsiteY0" fmla="*/ 0 h 5256660"/>
              <a:gd name="connsiteX1" fmla="*/ 2218111 w 6911479"/>
              <a:gd name="connsiteY1" fmla="*/ 2313334 h 5256660"/>
              <a:gd name="connsiteX2" fmla="*/ 4622370 w 6911479"/>
              <a:gd name="connsiteY2" fmla="*/ 2648610 h 5256660"/>
              <a:gd name="connsiteX3" fmla="*/ 6911479 w 6911479"/>
              <a:gd name="connsiteY3" fmla="*/ 2131740 h 5256660"/>
              <a:gd name="connsiteX4" fmla="*/ 6893031 w 6911479"/>
              <a:gd name="connsiteY4" fmla="*/ 5256660 h 5256660"/>
              <a:gd name="connsiteX5" fmla="*/ 820 w 6911479"/>
              <a:gd name="connsiteY5" fmla="*/ 5256660 h 5256660"/>
              <a:gd name="connsiteX6" fmla="*/ 19268 w 6911479"/>
              <a:gd name="connsiteY6" fmla="*/ 0 h 5256660"/>
              <a:gd name="connsiteX0" fmla="*/ 19268 w 6911479"/>
              <a:gd name="connsiteY0" fmla="*/ 0 h 5256660"/>
              <a:gd name="connsiteX1" fmla="*/ 2218111 w 6911479"/>
              <a:gd name="connsiteY1" fmla="*/ 2313334 h 5256660"/>
              <a:gd name="connsiteX2" fmla="*/ 4650005 w 6911479"/>
              <a:gd name="connsiteY2" fmla="*/ 2702663 h 5256660"/>
              <a:gd name="connsiteX3" fmla="*/ 6911479 w 6911479"/>
              <a:gd name="connsiteY3" fmla="*/ 2131740 h 5256660"/>
              <a:gd name="connsiteX4" fmla="*/ 6893031 w 6911479"/>
              <a:gd name="connsiteY4" fmla="*/ 5256660 h 5256660"/>
              <a:gd name="connsiteX5" fmla="*/ 820 w 6911479"/>
              <a:gd name="connsiteY5" fmla="*/ 5256660 h 5256660"/>
              <a:gd name="connsiteX6" fmla="*/ 19268 w 6911479"/>
              <a:gd name="connsiteY6" fmla="*/ 0 h 52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1479" h="5256660">
                <a:moveTo>
                  <a:pt x="19268" y="0"/>
                </a:moveTo>
                <a:cubicBezTo>
                  <a:pt x="559233" y="621563"/>
                  <a:pt x="-100478" y="2049817"/>
                  <a:pt x="2218111" y="2313334"/>
                </a:cubicBezTo>
                <a:cubicBezTo>
                  <a:pt x="3078947" y="2515170"/>
                  <a:pt x="2906689" y="2978543"/>
                  <a:pt x="4650005" y="2702663"/>
                </a:cubicBezTo>
                <a:cubicBezTo>
                  <a:pt x="6273570" y="2744042"/>
                  <a:pt x="6144610" y="1930342"/>
                  <a:pt x="6911479" y="2131740"/>
                </a:cubicBezTo>
                <a:cubicBezTo>
                  <a:pt x="6908400" y="3293832"/>
                  <a:pt x="6896110" y="4094568"/>
                  <a:pt x="6893031" y="5256660"/>
                </a:cubicBezTo>
                <a:lnTo>
                  <a:pt x="820" y="5256660"/>
                </a:lnTo>
                <a:cubicBezTo>
                  <a:pt x="-5338" y="3989890"/>
                  <a:pt x="25426" y="1266770"/>
                  <a:pt x="192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2C65E30-DB97-9C3C-4822-39127F803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5" t="34574" r="5774" b="35265"/>
          <a:stretch/>
        </p:blipFill>
        <p:spPr>
          <a:xfrm rot="20933080">
            <a:off x="5922994" y="6059222"/>
            <a:ext cx="769624" cy="69863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8EA649-0BC8-82F4-CE75-9716CA600BD9}"/>
              </a:ext>
            </a:extLst>
          </p:cNvPr>
          <p:cNvSpPr txBox="1"/>
          <p:nvPr/>
        </p:nvSpPr>
        <p:spPr>
          <a:xfrm>
            <a:off x="3539529" y="5098659"/>
            <a:ext cx="28496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solidFill>
                  <a:schemeClr val="accent1">
                    <a:lumMod val="50000"/>
                  </a:schemeClr>
                </a:solidFill>
              </a:rPr>
              <a:t>■　毎週火曜日</a:t>
            </a:r>
            <a:r>
              <a:rPr kumimoji="1"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10:00-12:00</a:t>
            </a:r>
          </a:p>
          <a:p>
            <a:r>
              <a:rPr kumimoji="1" lang="ja-JP" altLang="en-US" sz="1600" b="1" dirty="0">
                <a:solidFill>
                  <a:schemeClr val="accent1">
                    <a:lumMod val="50000"/>
                  </a:schemeClr>
                </a:solidFill>
              </a:rPr>
              <a:t>■　〇〇幼稚園 〇〇ルーム</a:t>
            </a:r>
            <a:endParaRPr kumimoji="1" lang="en-US" altLang="ja-JP" sz="1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kumimoji="1" lang="en-US" altLang="ja-JP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1400" b="1" dirty="0">
                <a:solidFill>
                  <a:schemeClr val="accent1">
                    <a:lumMod val="50000"/>
                  </a:schemeClr>
                </a:solidFill>
              </a:rPr>
              <a:t>ママにとって居心地のよい空間を</a:t>
            </a:r>
            <a:endParaRPr kumimoji="1" lang="en-US" altLang="ja-JP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1400" b="1" dirty="0">
                <a:solidFill>
                  <a:schemeClr val="accent1">
                    <a:lumMod val="50000"/>
                  </a:schemeClr>
                </a:solidFill>
              </a:rPr>
              <a:t>まずは体験しに来ませんか？</a:t>
            </a:r>
            <a:endParaRPr kumimoji="1" lang="en-US" altLang="ja-JP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1400" b="1" dirty="0">
                <a:solidFill>
                  <a:schemeClr val="accent1">
                    <a:lumMod val="50000"/>
                  </a:schemeClr>
                </a:solidFill>
              </a:rPr>
              <a:t>その魅力をご紹介します！</a:t>
            </a:r>
            <a:endParaRPr kumimoji="1" lang="en-US" altLang="ja-JP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DAAF45-471E-E1B3-CF1E-314702991CB8}"/>
              </a:ext>
            </a:extLst>
          </p:cNvPr>
          <p:cNvSpPr txBox="1"/>
          <p:nvPr/>
        </p:nvSpPr>
        <p:spPr>
          <a:xfrm>
            <a:off x="257570" y="4206309"/>
            <a:ext cx="25610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ln w="76200">
                  <a:solidFill>
                    <a:schemeClr val="bg1"/>
                  </a:solidFill>
                </a:ln>
                <a:solidFill>
                  <a:srgbClr val="FFFFCC"/>
                </a:solidFill>
              </a:rPr>
              <a:t>こんな方にピッタリ！</a:t>
            </a:r>
            <a:endParaRPr kumimoji="1" lang="en-US" altLang="ja-JP" b="1" dirty="0">
              <a:ln w="76200">
                <a:solidFill>
                  <a:schemeClr val="bg1"/>
                </a:solidFill>
              </a:ln>
              <a:solidFill>
                <a:srgbClr val="FFFFCC"/>
              </a:solidFill>
            </a:endParaRPr>
          </a:p>
        </p:txBody>
      </p:sp>
      <p:pic>
        <p:nvPicPr>
          <p:cNvPr id="7" name="図 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B1C65373-67E1-748F-E540-A771AEFB9D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2" t="54003" r="59937" b="27213"/>
          <a:stretch/>
        </p:blipFill>
        <p:spPr>
          <a:xfrm rot="21057519">
            <a:off x="4070517" y="4086295"/>
            <a:ext cx="1343022" cy="762088"/>
          </a:xfrm>
          <a:prstGeom prst="rect">
            <a:avLst/>
          </a:prstGeom>
        </p:spPr>
      </p:pic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B4A5958E-EC08-0F6A-ED9B-06C99E5A59CE}"/>
              </a:ext>
            </a:extLst>
          </p:cNvPr>
          <p:cNvSpPr/>
          <p:nvPr/>
        </p:nvSpPr>
        <p:spPr>
          <a:xfrm rot="631002">
            <a:off x="310241" y="3287673"/>
            <a:ext cx="3826253" cy="875171"/>
          </a:xfrm>
          <a:custGeom>
            <a:avLst/>
            <a:gdLst>
              <a:gd name="connsiteX0" fmla="*/ 0 w 4253948"/>
              <a:gd name="connsiteY0" fmla="*/ 0 h 1543062"/>
              <a:gd name="connsiteX1" fmla="*/ 506896 w 4253948"/>
              <a:gd name="connsiteY1" fmla="*/ 934278 h 1543062"/>
              <a:gd name="connsiteX2" fmla="*/ 2017644 w 4253948"/>
              <a:gd name="connsiteY2" fmla="*/ 983974 h 1543062"/>
              <a:gd name="connsiteX3" fmla="*/ 3389244 w 4253948"/>
              <a:gd name="connsiteY3" fmla="*/ 1540565 h 1543062"/>
              <a:gd name="connsiteX4" fmla="*/ 4253948 w 4253948"/>
              <a:gd name="connsiteY4" fmla="*/ 1202635 h 1543062"/>
              <a:gd name="connsiteX5" fmla="*/ 4253948 w 4253948"/>
              <a:gd name="connsiteY5" fmla="*/ 1202635 h 1543062"/>
              <a:gd name="connsiteX0" fmla="*/ 0 w 4253948"/>
              <a:gd name="connsiteY0" fmla="*/ 0 h 1393341"/>
              <a:gd name="connsiteX1" fmla="*/ 506896 w 4253948"/>
              <a:gd name="connsiteY1" fmla="*/ 934278 h 1393341"/>
              <a:gd name="connsiteX2" fmla="*/ 2017644 w 4253948"/>
              <a:gd name="connsiteY2" fmla="*/ 983974 h 1393341"/>
              <a:gd name="connsiteX3" fmla="*/ 3347302 w 4253948"/>
              <a:gd name="connsiteY3" fmla="*/ 1389318 h 1393341"/>
              <a:gd name="connsiteX4" fmla="*/ 4253948 w 4253948"/>
              <a:gd name="connsiteY4" fmla="*/ 1202635 h 1393341"/>
              <a:gd name="connsiteX5" fmla="*/ 4253948 w 4253948"/>
              <a:gd name="connsiteY5" fmla="*/ 1202635 h 1393341"/>
              <a:gd name="connsiteX0" fmla="*/ 0 w 4629767"/>
              <a:gd name="connsiteY0" fmla="*/ -1 h 1206917"/>
              <a:gd name="connsiteX1" fmla="*/ 882715 w 4629767"/>
              <a:gd name="connsiteY1" fmla="*/ 747854 h 1206917"/>
              <a:gd name="connsiteX2" fmla="*/ 2393463 w 4629767"/>
              <a:gd name="connsiteY2" fmla="*/ 797550 h 1206917"/>
              <a:gd name="connsiteX3" fmla="*/ 3723121 w 4629767"/>
              <a:gd name="connsiteY3" fmla="*/ 1202894 h 1206917"/>
              <a:gd name="connsiteX4" fmla="*/ 4629767 w 4629767"/>
              <a:gd name="connsiteY4" fmla="*/ 1016211 h 1206917"/>
              <a:gd name="connsiteX5" fmla="*/ 4629767 w 4629767"/>
              <a:gd name="connsiteY5" fmla="*/ 1016211 h 1206917"/>
              <a:gd name="connsiteX0" fmla="*/ 0 w 4629767"/>
              <a:gd name="connsiteY0" fmla="*/ 0 h 1206918"/>
              <a:gd name="connsiteX1" fmla="*/ 882715 w 4629767"/>
              <a:gd name="connsiteY1" fmla="*/ 747855 h 1206918"/>
              <a:gd name="connsiteX2" fmla="*/ 2393463 w 4629767"/>
              <a:gd name="connsiteY2" fmla="*/ 797551 h 1206918"/>
              <a:gd name="connsiteX3" fmla="*/ 3723121 w 4629767"/>
              <a:gd name="connsiteY3" fmla="*/ 1202895 h 1206918"/>
              <a:gd name="connsiteX4" fmla="*/ 4629767 w 4629767"/>
              <a:gd name="connsiteY4" fmla="*/ 1016212 h 1206918"/>
              <a:gd name="connsiteX5" fmla="*/ 4629767 w 4629767"/>
              <a:gd name="connsiteY5" fmla="*/ 1016212 h 120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9767" h="1206918">
                <a:moveTo>
                  <a:pt x="0" y="0"/>
                </a:moveTo>
                <a:cubicBezTo>
                  <a:pt x="205325" y="354775"/>
                  <a:pt x="483805" y="614930"/>
                  <a:pt x="882715" y="747855"/>
                </a:cubicBezTo>
                <a:cubicBezTo>
                  <a:pt x="1281625" y="880780"/>
                  <a:pt x="1920062" y="721711"/>
                  <a:pt x="2393463" y="797551"/>
                </a:cubicBezTo>
                <a:cubicBezTo>
                  <a:pt x="2866864" y="873391"/>
                  <a:pt x="3350404" y="1166452"/>
                  <a:pt x="3723121" y="1202895"/>
                </a:cubicBezTo>
                <a:cubicBezTo>
                  <a:pt x="4095838" y="1239338"/>
                  <a:pt x="4629767" y="1016212"/>
                  <a:pt x="4629767" y="1016212"/>
                </a:cubicBezTo>
                <a:lnTo>
                  <a:pt x="4629767" y="1016212"/>
                </a:lnTo>
              </a:path>
            </a:pathLst>
          </a:custGeom>
          <a:noFill/>
          <a:ln w="38100">
            <a:solidFill>
              <a:srgbClr val="E334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8628D8-D8B5-30C5-B2E9-D5AD3642B99E}"/>
              </a:ext>
            </a:extLst>
          </p:cNvPr>
          <p:cNvSpPr txBox="1"/>
          <p:nvPr/>
        </p:nvSpPr>
        <p:spPr>
          <a:xfrm>
            <a:off x="343896" y="4078541"/>
            <a:ext cx="1877437" cy="26498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人と人とが</a:t>
            </a:r>
            <a:r>
              <a:rPr kumimoji="1" lang="ja-JP" altLang="en-US" sz="1600" dirty="0">
                <a:solidFill>
                  <a:srgbClr val="E33445"/>
                </a:solidFill>
              </a:rPr>
              <a:t>つながる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kumimoji="1" lang="en-US" altLang="ja-JP" sz="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そんな</a:t>
            </a:r>
            <a:r>
              <a:rPr kumimoji="1" lang="ja-JP" altLang="en-US" sz="1600" dirty="0">
                <a:solidFill>
                  <a:srgbClr val="E33445"/>
                </a:solidFill>
              </a:rPr>
              <a:t>縁の結び目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が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「むすびのひろば」です。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同じ悩みを抱えた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dirty="0">
                <a:solidFill>
                  <a:srgbClr val="E33445"/>
                </a:solidFill>
              </a:rPr>
              <a:t>ママが集まる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この場所で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200"/>
              </a:lnSpc>
            </a:pPr>
            <a:r>
              <a:rPr kumimoji="1" lang="ja-JP" altLang="en-US" sz="1600" dirty="0">
                <a:solidFill>
                  <a:srgbClr val="E33445"/>
                </a:solidFill>
              </a:rPr>
              <a:t>孤育てを解消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しませんか？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8E63546-6929-7D36-DC23-608F4221194E}"/>
              </a:ext>
            </a:extLst>
          </p:cNvPr>
          <p:cNvGrpSpPr/>
          <p:nvPr/>
        </p:nvGrpSpPr>
        <p:grpSpPr>
          <a:xfrm rot="20544268">
            <a:off x="1471177" y="2937079"/>
            <a:ext cx="1340848" cy="1001450"/>
            <a:chOff x="708168" y="2834157"/>
            <a:chExt cx="1340848" cy="1001450"/>
          </a:xfrm>
        </p:grpSpPr>
        <p:sp>
          <p:nvSpPr>
            <p:cNvPr id="19" name="ハート 18">
              <a:extLst>
                <a:ext uri="{FF2B5EF4-FFF2-40B4-BE49-F238E27FC236}">
                  <a16:creationId xmlns:a16="http://schemas.microsoft.com/office/drawing/2014/main" id="{0BF54E88-E61C-B1E9-1B0E-F7581EE9CB6B}"/>
                </a:ext>
              </a:extLst>
            </p:cNvPr>
            <p:cNvSpPr/>
            <p:nvPr/>
          </p:nvSpPr>
          <p:spPr>
            <a:xfrm rot="397730">
              <a:off x="708168" y="2834157"/>
              <a:ext cx="1340848" cy="1001450"/>
            </a:xfrm>
            <a:custGeom>
              <a:avLst/>
              <a:gdLst>
                <a:gd name="connsiteX0" fmla="*/ 684294 w 1368588"/>
                <a:gd name="connsiteY0" fmla="*/ 295131 h 1180523"/>
                <a:gd name="connsiteX1" fmla="*/ 684294 w 1368588"/>
                <a:gd name="connsiteY1" fmla="*/ 1180523 h 1180523"/>
                <a:gd name="connsiteX2" fmla="*/ 684294 w 1368588"/>
                <a:gd name="connsiteY2" fmla="*/ 295131 h 1180523"/>
                <a:gd name="connsiteX0" fmla="*/ 691196 w 1378567"/>
                <a:gd name="connsiteY0" fmla="*/ 262964 h 1242509"/>
                <a:gd name="connsiteX1" fmla="*/ 688433 w 1378567"/>
                <a:gd name="connsiteY1" fmla="*/ 1242509 h 1242509"/>
                <a:gd name="connsiteX2" fmla="*/ 691196 w 1378567"/>
                <a:gd name="connsiteY2" fmla="*/ 262964 h 1242509"/>
                <a:gd name="connsiteX0" fmla="*/ 691196 w 1385347"/>
                <a:gd name="connsiteY0" fmla="*/ 262964 h 1242509"/>
                <a:gd name="connsiteX1" fmla="*/ 688433 w 1385347"/>
                <a:gd name="connsiteY1" fmla="*/ 1242509 h 1242509"/>
                <a:gd name="connsiteX2" fmla="*/ 691196 w 1385347"/>
                <a:gd name="connsiteY2" fmla="*/ 262964 h 1242509"/>
                <a:gd name="connsiteX0" fmla="*/ 715094 w 1409245"/>
                <a:gd name="connsiteY0" fmla="*/ 232209 h 1211754"/>
                <a:gd name="connsiteX1" fmla="*/ 712331 w 1409245"/>
                <a:gd name="connsiteY1" fmla="*/ 1211754 h 1211754"/>
                <a:gd name="connsiteX2" fmla="*/ 715094 w 1409245"/>
                <a:gd name="connsiteY2" fmla="*/ 232209 h 121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9245" h="1211754">
                  <a:moveTo>
                    <a:pt x="715094" y="232209"/>
                  </a:moveTo>
                  <a:cubicBezTo>
                    <a:pt x="1026318" y="-357807"/>
                    <a:pt x="2109431" y="326362"/>
                    <a:pt x="712331" y="1211754"/>
                  </a:cubicBezTo>
                  <a:cubicBezTo>
                    <a:pt x="-684769" y="326362"/>
                    <a:pt x="339073" y="-384798"/>
                    <a:pt x="715094" y="23220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E334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27B3B4A-E58E-9DBC-B6E1-D323A3FE1A6F}"/>
                </a:ext>
              </a:extLst>
            </p:cNvPr>
            <p:cNvSpPr txBox="1"/>
            <p:nvPr/>
          </p:nvSpPr>
          <p:spPr>
            <a:xfrm rot="480000">
              <a:off x="708662" y="3046695"/>
              <a:ext cx="1327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solidFill>
                    <a:srgbClr val="E33445"/>
                  </a:solidFill>
                </a:rPr>
                <a:t>０</a:t>
              </a:r>
              <a:r>
                <a:rPr kumimoji="1" lang="en-US" altLang="ja-JP" sz="1400" b="1" dirty="0">
                  <a:solidFill>
                    <a:srgbClr val="E33445"/>
                  </a:solidFill>
                </a:rPr>
                <a:t>~</a:t>
              </a:r>
              <a:r>
                <a:rPr kumimoji="1" lang="ja-JP" altLang="en-US" sz="1400" b="1" dirty="0">
                  <a:solidFill>
                    <a:srgbClr val="E33445"/>
                  </a:solidFill>
                </a:rPr>
                <a:t>１歳児</a:t>
              </a:r>
              <a:endParaRPr kumimoji="1" lang="en-US" altLang="ja-JP" sz="1400" b="1" dirty="0">
                <a:solidFill>
                  <a:srgbClr val="E33445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rgbClr val="E33445"/>
                  </a:solidFill>
                </a:rPr>
                <a:t>親子向け</a:t>
              </a:r>
              <a:endParaRPr kumimoji="1" lang="en-US" altLang="ja-JP" sz="1400" b="1" dirty="0">
                <a:solidFill>
                  <a:srgbClr val="E33445"/>
                </a:solidFill>
              </a:endParaRPr>
            </a:p>
          </p:txBody>
        </p:sp>
      </p:grp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7A1AB6C1-80C2-656B-793E-0930251E1D4A}"/>
              </a:ext>
            </a:extLst>
          </p:cNvPr>
          <p:cNvSpPr/>
          <p:nvPr/>
        </p:nvSpPr>
        <p:spPr>
          <a:xfrm rot="21292277" flipH="1">
            <a:off x="5247678" y="3415420"/>
            <a:ext cx="2227556" cy="692711"/>
          </a:xfrm>
          <a:custGeom>
            <a:avLst/>
            <a:gdLst>
              <a:gd name="connsiteX0" fmla="*/ 0 w 4253948"/>
              <a:gd name="connsiteY0" fmla="*/ 0 h 1543062"/>
              <a:gd name="connsiteX1" fmla="*/ 506896 w 4253948"/>
              <a:gd name="connsiteY1" fmla="*/ 934278 h 1543062"/>
              <a:gd name="connsiteX2" fmla="*/ 2017644 w 4253948"/>
              <a:gd name="connsiteY2" fmla="*/ 983974 h 1543062"/>
              <a:gd name="connsiteX3" fmla="*/ 3389244 w 4253948"/>
              <a:gd name="connsiteY3" fmla="*/ 1540565 h 1543062"/>
              <a:gd name="connsiteX4" fmla="*/ 4253948 w 4253948"/>
              <a:gd name="connsiteY4" fmla="*/ 1202635 h 1543062"/>
              <a:gd name="connsiteX5" fmla="*/ 4253948 w 4253948"/>
              <a:gd name="connsiteY5" fmla="*/ 1202635 h 1543062"/>
              <a:gd name="connsiteX0" fmla="*/ 0 w 4293772"/>
              <a:gd name="connsiteY0" fmla="*/ 0 h 1543062"/>
              <a:gd name="connsiteX1" fmla="*/ 506896 w 4293772"/>
              <a:gd name="connsiteY1" fmla="*/ 934278 h 1543062"/>
              <a:gd name="connsiteX2" fmla="*/ 2017644 w 4293772"/>
              <a:gd name="connsiteY2" fmla="*/ 983974 h 1543062"/>
              <a:gd name="connsiteX3" fmla="*/ 3389244 w 4293772"/>
              <a:gd name="connsiteY3" fmla="*/ 1540565 h 1543062"/>
              <a:gd name="connsiteX4" fmla="*/ 4253948 w 4293772"/>
              <a:gd name="connsiteY4" fmla="*/ 1202635 h 1543062"/>
              <a:gd name="connsiteX5" fmla="*/ 4293772 w 4293772"/>
              <a:gd name="connsiteY5" fmla="*/ 1519748 h 1543062"/>
              <a:gd name="connsiteX0" fmla="*/ 0 w 4293772"/>
              <a:gd name="connsiteY0" fmla="*/ 0 h 1624901"/>
              <a:gd name="connsiteX1" fmla="*/ 506896 w 4293772"/>
              <a:gd name="connsiteY1" fmla="*/ 934278 h 1624901"/>
              <a:gd name="connsiteX2" fmla="*/ 2017644 w 4293772"/>
              <a:gd name="connsiteY2" fmla="*/ 983974 h 1624901"/>
              <a:gd name="connsiteX3" fmla="*/ 3389244 w 4293772"/>
              <a:gd name="connsiteY3" fmla="*/ 1540565 h 1624901"/>
              <a:gd name="connsiteX4" fmla="*/ 4263926 w 4293772"/>
              <a:gd name="connsiteY4" fmla="*/ 1622462 h 1624901"/>
              <a:gd name="connsiteX5" fmla="*/ 4293772 w 4293772"/>
              <a:gd name="connsiteY5" fmla="*/ 1519748 h 1624901"/>
              <a:gd name="connsiteX0" fmla="*/ 0 w 4293772"/>
              <a:gd name="connsiteY0" fmla="*/ 0 h 1628997"/>
              <a:gd name="connsiteX1" fmla="*/ 506896 w 4293772"/>
              <a:gd name="connsiteY1" fmla="*/ 934278 h 1628997"/>
              <a:gd name="connsiteX2" fmla="*/ 2112166 w 4293772"/>
              <a:gd name="connsiteY2" fmla="*/ 885744 h 1628997"/>
              <a:gd name="connsiteX3" fmla="*/ 3389244 w 4293772"/>
              <a:gd name="connsiteY3" fmla="*/ 1540565 h 1628997"/>
              <a:gd name="connsiteX4" fmla="*/ 4263926 w 4293772"/>
              <a:gd name="connsiteY4" fmla="*/ 1622462 h 1628997"/>
              <a:gd name="connsiteX5" fmla="*/ 4293772 w 4293772"/>
              <a:gd name="connsiteY5" fmla="*/ 1519748 h 1628997"/>
              <a:gd name="connsiteX0" fmla="*/ 0 w 4263927"/>
              <a:gd name="connsiteY0" fmla="*/ 0 h 1628995"/>
              <a:gd name="connsiteX1" fmla="*/ 506896 w 4263927"/>
              <a:gd name="connsiteY1" fmla="*/ 934278 h 1628995"/>
              <a:gd name="connsiteX2" fmla="*/ 2112166 w 4263927"/>
              <a:gd name="connsiteY2" fmla="*/ 885744 h 1628995"/>
              <a:gd name="connsiteX3" fmla="*/ 3389244 w 4263927"/>
              <a:gd name="connsiteY3" fmla="*/ 1540565 h 1628995"/>
              <a:gd name="connsiteX4" fmla="*/ 4263926 w 4263927"/>
              <a:gd name="connsiteY4" fmla="*/ 1622462 h 162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3927" h="1628995">
                <a:moveTo>
                  <a:pt x="0" y="0"/>
                </a:moveTo>
                <a:cubicBezTo>
                  <a:pt x="85311" y="385141"/>
                  <a:pt x="154868" y="786654"/>
                  <a:pt x="506896" y="934278"/>
                </a:cubicBezTo>
                <a:cubicBezTo>
                  <a:pt x="858924" y="1081902"/>
                  <a:pt x="1631775" y="784696"/>
                  <a:pt x="2112166" y="885744"/>
                </a:cubicBezTo>
                <a:cubicBezTo>
                  <a:pt x="2592557" y="986792"/>
                  <a:pt x="3030617" y="1417779"/>
                  <a:pt x="3389244" y="1540565"/>
                </a:cubicBezTo>
                <a:cubicBezTo>
                  <a:pt x="3747871" y="1663351"/>
                  <a:pt x="4263926" y="1622462"/>
                  <a:pt x="4263926" y="1622462"/>
                </a:cubicBezTo>
              </a:path>
            </a:pathLst>
          </a:custGeom>
          <a:noFill/>
          <a:ln w="38100">
            <a:solidFill>
              <a:srgbClr val="E334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D225AB-10B8-776C-936F-0AE1FDD44A6F}"/>
              </a:ext>
            </a:extLst>
          </p:cNvPr>
          <p:cNvSpPr txBox="1"/>
          <p:nvPr/>
        </p:nvSpPr>
        <p:spPr>
          <a:xfrm>
            <a:off x="2478661" y="3146519"/>
            <a:ext cx="4398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n w="152400">
                  <a:solidFill>
                    <a:srgbClr val="E83247"/>
                  </a:solidFill>
                </a:ln>
                <a:solidFill>
                  <a:srgbClr val="E83247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むすびのひろば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F5B385-67B0-A079-8CCF-826D945329FC}"/>
              </a:ext>
            </a:extLst>
          </p:cNvPr>
          <p:cNvSpPr txBox="1"/>
          <p:nvPr/>
        </p:nvSpPr>
        <p:spPr>
          <a:xfrm>
            <a:off x="2472454" y="3146519"/>
            <a:ext cx="4191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むすびのひろば</a:t>
            </a:r>
          </a:p>
        </p:txBody>
      </p:sp>
    </p:spTree>
    <p:extLst>
      <p:ext uri="{BB962C8B-B14F-4D97-AF65-F5344CB8AC3E}">
        <p14:creationId xmlns:p14="http://schemas.microsoft.com/office/powerpoint/2010/main" val="229691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12278-7BDE-4D42-3EB2-04CD988A2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ハート 18">
            <a:extLst>
              <a:ext uri="{FF2B5EF4-FFF2-40B4-BE49-F238E27FC236}">
                <a16:creationId xmlns:a16="http://schemas.microsoft.com/office/drawing/2014/main" id="{D309D7EC-A886-B909-442B-53E2B799A037}"/>
              </a:ext>
            </a:extLst>
          </p:cNvPr>
          <p:cNvSpPr/>
          <p:nvPr/>
        </p:nvSpPr>
        <p:spPr>
          <a:xfrm rot="21301998">
            <a:off x="219643" y="279723"/>
            <a:ext cx="1007399" cy="1001450"/>
          </a:xfrm>
          <a:custGeom>
            <a:avLst/>
            <a:gdLst>
              <a:gd name="connsiteX0" fmla="*/ 684294 w 1368588"/>
              <a:gd name="connsiteY0" fmla="*/ 295131 h 1180523"/>
              <a:gd name="connsiteX1" fmla="*/ 684294 w 1368588"/>
              <a:gd name="connsiteY1" fmla="*/ 1180523 h 1180523"/>
              <a:gd name="connsiteX2" fmla="*/ 684294 w 1368588"/>
              <a:gd name="connsiteY2" fmla="*/ 295131 h 1180523"/>
              <a:gd name="connsiteX0" fmla="*/ 691196 w 1378567"/>
              <a:gd name="connsiteY0" fmla="*/ 262964 h 1242509"/>
              <a:gd name="connsiteX1" fmla="*/ 688433 w 1378567"/>
              <a:gd name="connsiteY1" fmla="*/ 1242509 h 1242509"/>
              <a:gd name="connsiteX2" fmla="*/ 691196 w 1378567"/>
              <a:gd name="connsiteY2" fmla="*/ 262964 h 1242509"/>
              <a:gd name="connsiteX0" fmla="*/ 691196 w 1385347"/>
              <a:gd name="connsiteY0" fmla="*/ 262964 h 1242509"/>
              <a:gd name="connsiteX1" fmla="*/ 688433 w 1385347"/>
              <a:gd name="connsiteY1" fmla="*/ 1242509 h 1242509"/>
              <a:gd name="connsiteX2" fmla="*/ 691196 w 1385347"/>
              <a:gd name="connsiteY2" fmla="*/ 262964 h 1242509"/>
              <a:gd name="connsiteX0" fmla="*/ 715094 w 1409245"/>
              <a:gd name="connsiteY0" fmla="*/ 232209 h 1211754"/>
              <a:gd name="connsiteX1" fmla="*/ 712331 w 1409245"/>
              <a:gd name="connsiteY1" fmla="*/ 1211754 h 1211754"/>
              <a:gd name="connsiteX2" fmla="*/ 715094 w 1409245"/>
              <a:gd name="connsiteY2" fmla="*/ 232209 h 121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245" h="1211754">
                <a:moveTo>
                  <a:pt x="715094" y="232209"/>
                </a:moveTo>
                <a:cubicBezTo>
                  <a:pt x="1026318" y="-357807"/>
                  <a:pt x="2109431" y="326362"/>
                  <a:pt x="712331" y="1211754"/>
                </a:cubicBezTo>
                <a:cubicBezTo>
                  <a:pt x="-684769" y="326362"/>
                  <a:pt x="339073" y="-384798"/>
                  <a:pt x="715094" y="232209"/>
                </a:cubicBezTo>
                <a:close/>
              </a:path>
            </a:pathLst>
          </a:custGeom>
          <a:solidFill>
            <a:srgbClr val="E832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920F03-E1E0-4F8F-C65A-7C71A675474B}"/>
              </a:ext>
            </a:extLst>
          </p:cNvPr>
          <p:cNvSpPr txBox="1"/>
          <p:nvPr/>
        </p:nvSpPr>
        <p:spPr>
          <a:xfrm>
            <a:off x="336177" y="426506"/>
            <a:ext cx="86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</a:rPr>
              <a:t>01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30C2B2C-8608-EA1E-74BC-1A62EE298CB5}"/>
              </a:ext>
            </a:extLst>
          </p:cNvPr>
          <p:cNvSpPr txBox="1"/>
          <p:nvPr/>
        </p:nvSpPr>
        <p:spPr>
          <a:xfrm>
            <a:off x="1268503" y="523221"/>
            <a:ext cx="5620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n w="1143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ママ友とのんびりおしゃべり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45CB779-01BC-778C-159E-DA0D1811A537}"/>
              </a:ext>
            </a:extLst>
          </p:cNvPr>
          <p:cNvSpPr txBox="1"/>
          <p:nvPr/>
        </p:nvSpPr>
        <p:spPr>
          <a:xfrm>
            <a:off x="1268505" y="541695"/>
            <a:ext cx="57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tx2">
                    <a:lumMod val="50000"/>
                  </a:schemeClr>
                </a:solidFill>
              </a:rPr>
              <a:t>ママ友とのんびりおしゃべり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D0BF81-9E37-E2C8-6860-DAAF5A690094}"/>
              </a:ext>
            </a:extLst>
          </p:cNvPr>
          <p:cNvSpPr txBox="1"/>
          <p:nvPr/>
        </p:nvSpPr>
        <p:spPr>
          <a:xfrm>
            <a:off x="3659912" y="2085747"/>
            <a:ext cx="2993316" cy="2532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chemeClr val="tx2">
                    <a:lumMod val="50000"/>
                  </a:schemeClr>
                </a:solidFill>
              </a:rPr>
              <a:t>同じ年代のお子様を持つ</a:t>
            </a:r>
            <a:endParaRPr kumimoji="1" lang="en-US" altLang="ja-JP" sz="5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chemeClr val="tx2">
                    <a:lumMod val="50000"/>
                  </a:schemeClr>
                </a:solidFill>
              </a:rPr>
              <a:t>ママ同士で、のんびり</a:t>
            </a:r>
            <a:endParaRPr kumimoji="1" lang="en-US" altLang="ja-JP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chemeClr val="tx2">
                    <a:lumMod val="50000"/>
                  </a:schemeClr>
                </a:solidFill>
              </a:rPr>
              <a:t>おしゃべりできる空間</a:t>
            </a:r>
            <a:r>
              <a:rPr kumimoji="1" lang="ja-JP" altLang="en-US" dirty="0">
                <a:solidFill>
                  <a:schemeClr val="tx2">
                    <a:lumMod val="50000"/>
                  </a:schemeClr>
                </a:solidFill>
              </a:rPr>
              <a:t>です。</a:t>
            </a:r>
            <a:endParaRPr kumimoji="1" lang="en-US" altLang="ja-JP" sz="5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kumimoji="1" lang="ja-JP" altLang="en-US" dirty="0">
                <a:solidFill>
                  <a:schemeClr val="tx2">
                    <a:lumMod val="50000"/>
                  </a:schemeClr>
                </a:solidFill>
              </a:rPr>
              <a:t>～</a:t>
            </a:r>
            <a:r>
              <a:rPr kumimoji="1" lang="en-US" altLang="ja-JP" dirty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kumimoji="1" lang="ja-JP" altLang="en-US" dirty="0">
                <a:solidFill>
                  <a:schemeClr val="tx2">
                    <a:lumMod val="50000"/>
                  </a:schemeClr>
                </a:solidFill>
              </a:rPr>
              <a:t>歳児ならではの悩みや</a:t>
            </a:r>
            <a:endParaRPr kumimoji="1" lang="en-US" altLang="ja-JP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chemeClr val="tx2">
                    <a:lumMod val="50000"/>
                  </a:schemeClr>
                </a:solidFill>
              </a:rPr>
              <a:t>わが子のエピソードなど、</a:t>
            </a:r>
            <a:endParaRPr kumimoji="1" lang="en-US" altLang="ja-JP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chemeClr val="tx2">
                    <a:lumMod val="50000"/>
                  </a:schemeClr>
                </a:solidFill>
              </a:rPr>
              <a:t>たくさんお話して</a:t>
            </a:r>
            <a:r>
              <a:rPr kumimoji="1" lang="ja-JP" altLang="en-US" b="1" dirty="0">
                <a:solidFill>
                  <a:schemeClr val="tx2">
                    <a:lumMod val="50000"/>
                  </a:schemeClr>
                </a:solidFill>
              </a:rPr>
              <a:t>リフレッシュ♪</a:t>
            </a:r>
            <a:endParaRPr kumimoji="1" lang="en-US" altLang="ja-JP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D455617-99A1-033A-F805-F46E219F2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6864" r="15188" b="5507"/>
          <a:stretch/>
        </p:blipFill>
        <p:spPr>
          <a:xfrm>
            <a:off x="227182" y="2013145"/>
            <a:ext cx="3328818" cy="2590940"/>
          </a:xfrm>
          <a:prstGeom prst="roundRect">
            <a:avLst>
              <a:gd name="adj" fmla="val 4693"/>
            </a:avLst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AEA24B14-0E53-E549-C258-AB4B8C87F13F}"/>
              </a:ext>
            </a:extLst>
          </p:cNvPr>
          <p:cNvSpPr/>
          <p:nvPr/>
        </p:nvSpPr>
        <p:spPr>
          <a:xfrm>
            <a:off x="480293" y="1173020"/>
            <a:ext cx="6160654" cy="129780"/>
          </a:xfrm>
          <a:custGeom>
            <a:avLst/>
            <a:gdLst>
              <a:gd name="connsiteX0" fmla="*/ 0 w 6040581"/>
              <a:gd name="connsiteY0" fmla="*/ 0 h 166255"/>
              <a:gd name="connsiteX1" fmla="*/ 3149600 w 6040581"/>
              <a:gd name="connsiteY1" fmla="*/ 147782 h 166255"/>
              <a:gd name="connsiteX2" fmla="*/ 5310909 w 6040581"/>
              <a:gd name="connsiteY2" fmla="*/ 73891 h 166255"/>
              <a:gd name="connsiteX3" fmla="*/ 6031345 w 6040581"/>
              <a:gd name="connsiteY3" fmla="*/ 138546 h 166255"/>
              <a:gd name="connsiteX4" fmla="*/ 6031345 w 6040581"/>
              <a:gd name="connsiteY4" fmla="*/ 138546 h 166255"/>
              <a:gd name="connsiteX5" fmla="*/ 6040581 w 6040581"/>
              <a:gd name="connsiteY5" fmla="*/ 166255 h 166255"/>
              <a:gd name="connsiteX0" fmla="*/ 0 w 6031345"/>
              <a:gd name="connsiteY0" fmla="*/ 0 h 149005"/>
              <a:gd name="connsiteX1" fmla="*/ 3149600 w 6031345"/>
              <a:gd name="connsiteY1" fmla="*/ 147782 h 149005"/>
              <a:gd name="connsiteX2" fmla="*/ 5310909 w 6031345"/>
              <a:gd name="connsiteY2" fmla="*/ 73891 h 149005"/>
              <a:gd name="connsiteX3" fmla="*/ 6031345 w 6031345"/>
              <a:gd name="connsiteY3" fmla="*/ 138546 h 149005"/>
              <a:gd name="connsiteX4" fmla="*/ 6031345 w 6031345"/>
              <a:gd name="connsiteY4" fmla="*/ 138546 h 149005"/>
              <a:gd name="connsiteX0" fmla="*/ 0 w 6160654"/>
              <a:gd name="connsiteY0" fmla="*/ 0 h 149005"/>
              <a:gd name="connsiteX1" fmla="*/ 3149600 w 6160654"/>
              <a:gd name="connsiteY1" fmla="*/ 147782 h 149005"/>
              <a:gd name="connsiteX2" fmla="*/ 5310909 w 6160654"/>
              <a:gd name="connsiteY2" fmla="*/ 73891 h 149005"/>
              <a:gd name="connsiteX3" fmla="*/ 6031345 w 6160654"/>
              <a:gd name="connsiteY3" fmla="*/ 138546 h 149005"/>
              <a:gd name="connsiteX4" fmla="*/ 6160654 w 6160654"/>
              <a:gd name="connsiteY4" fmla="*/ 120073 h 149005"/>
              <a:gd name="connsiteX0" fmla="*/ 0 w 6160654"/>
              <a:gd name="connsiteY0" fmla="*/ 0 h 159078"/>
              <a:gd name="connsiteX1" fmla="*/ 3149600 w 6160654"/>
              <a:gd name="connsiteY1" fmla="*/ 147782 h 159078"/>
              <a:gd name="connsiteX2" fmla="*/ 5052291 w 6160654"/>
              <a:gd name="connsiteY2" fmla="*/ 147782 h 159078"/>
              <a:gd name="connsiteX3" fmla="*/ 6031345 w 6160654"/>
              <a:gd name="connsiteY3" fmla="*/ 138546 h 159078"/>
              <a:gd name="connsiteX4" fmla="*/ 6160654 w 6160654"/>
              <a:gd name="connsiteY4" fmla="*/ 120073 h 159078"/>
              <a:gd name="connsiteX0" fmla="*/ 0 w 6160654"/>
              <a:gd name="connsiteY0" fmla="*/ 0 h 159078"/>
              <a:gd name="connsiteX1" fmla="*/ 3149600 w 6160654"/>
              <a:gd name="connsiteY1" fmla="*/ 147782 h 159078"/>
              <a:gd name="connsiteX2" fmla="*/ 5052291 w 6160654"/>
              <a:gd name="connsiteY2" fmla="*/ 147782 h 159078"/>
              <a:gd name="connsiteX3" fmla="*/ 6160654 w 6160654"/>
              <a:gd name="connsiteY3" fmla="*/ 120073 h 159078"/>
              <a:gd name="connsiteX0" fmla="*/ 0 w 6160654"/>
              <a:gd name="connsiteY0" fmla="*/ 0 h 148175"/>
              <a:gd name="connsiteX1" fmla="*/ 3149600 w 6160654"/>
              <a:gd name="connsiteY1" fmla="*/ 147782 h 148175"/>
              <a:gd name="connsiteX2" fmla="*/ 4535055 w 6160654"/>
              <a:gd name="connsiteY2" fmla="*/ 46182 h 148175"/>
              <a:gd name="connsiteX3" fmla="*/ 6160654 w 6160654"/>
              <a:gd name="connsiteY3" fmla="*/ 120073 h 148175"/>
              <a:gd name="connsiteX0" fmla="*/ 0 w 6160654"/>
              <a:gd name="connsiteY0" fmla="*/ 0 h 120073"/>
              <a:gd name="connsiteX1" fmla="*/ 1431637 w 6160654"/>
              <a:gd name="connsiteY1" fmla="*/ 110837 h 120073"/>
              <a:gd name="connsiteX2" fmla="*/ 4535055 w 6160654"/>
              <a:gd name="connsiteY2" fmla="*/ 46182 h 120073"/>
              <a:gd name="connsiteX3" fmla="*/ 6160654 w 6160654"/>
              <a:gd name="connsiteY3" fmla="*/ 120073 h 120073"/>
              <a:gd name="connsiteX0" fmla="*/ 0 w 6160654"/>
              <a:gd name="connsiteY0" fmla="*/ 0 h 129780"/>
              <a:gd name="connsiteX1" fmla="*/ 1902692 w 6160654"/>
              <a:gd name="connsiteY1" fmla="*/ 129310 h 129780"/>
              <a:gd name="connsiteX2" fmla="*/ 4535055 w 6160654"/>
              <a:gd name="connsiteY2" fmla="*/ 46182 h 129780"/>
              <a:gd name="connsiteX3" fmla="*/ 6160654 w 6160654"/>
              <a:gd name="connsiteY3" fmla="*/ 120073 h 12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0654" h="129780">
                <a:moveTo>
                  <a:pt x="0" y="0"/>
                </a:moveTo>
                <a:cubicBezTo>
                  <a:pt x="1132224" y="67733"/>
                  <a:pt x="1146850" y="121613"/>
                  <a:pt x="1902692" y="129310"/>
                </a:cubicBezTo>
                <a:cubicBezTo>
                  <a:pt x="2658534" y="137007"/>
                  <a:pt x="3825395" y="47722"/>
                  <a:pt x="4535055" y="46182"/>
                </a:cubicBezTo>
                <a:cubicBezTo>
                  <a:pt x="5244715" y="44643"/>
                  <a:pt x="5618788" y="95443"/>
                  <a:pt x="6160654" y="120073"/>
                </a:cubicBezTo>
              </a:path>
            </a:pathLst>
          </a:custGeom>
          <a:noFill/>
          <a:ln w="57150">
            <a:solidFill>
              <a:srgbClr val="E832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40">
            <a:extLst>
              <a:ext uri="{FF2B5EF4-FFF2-40B4-BE49-F238E27FC236}">
                <a16:creationId xmlns:a16="http://schemas.microsoft.com/office/drawing/2014/main" id="{5DC3673C-1DF4-4641-54C3-0C0EAB18B582}"/>
              </a:ext>
            </a:extLst>
          </p:cNvPr>
          <p:cNvSpPr/>
          <p:nvPr/>
        </p:nvSpPr>
        <p:spPr>
          <a:xfrm rot="213723">
            <a:off x="1467350" y="4980032"/>
            <a:ext cx="4618975" cy="1468921"/>
          </a:xfrm>
          <a:custGeom>
            <a:avLst/>
            <a:gdLst>
              <a:gd name="connsiteX0" fmla="*/ 0 w 3390900"/>
              <a:gd name="connsiteY0" fmla="*/ 931083 h 1862166"/>
              <a:gd name="connsiteX1" fmla="*/ 1695450 w 3390900"/>
              <a:gd name="connsiteY1" fmla="*/ 0 h 1862166"/>
              <a:gd name="connsiteX2" fmla="*/ 3390900 w 3390900"/>
              <a:gd name="connsiteY2" fmla="*/ 931083 h 1862166"/>
              <a:gd name="connsiteX3" fmla="*/ 1695450 w 3390900"/>
              <a:gd name="connsiteY3" fmla="*/ 1862166 h 1862166"/>
              <a:gd name="connsiteX4" fmla="*/ 0 w 3390900"/>
              <a:gd name="connsiteY4" fmla="*/ 931083 h 1862166"/>
              <a:gd name="connsiteX0" fmla="*/ 39480 w 3430380"/>
              <a:gd name="connsiteY0" fmla="*/ 965840 h 1896923"/>
              <a:gd name="connsiteX1" fmla="*/ 636380 w 3430380"/>
              <a:gd name="connsiteY1" fmla="*/ 271645 h 1896923"/>
              <a:gd name="connsiteX2" fmla="*/ 1734930 w 3430380"/>
              <a:gd name="connsiteY2" fmla="*/ 34757 h 1896923"/>
              <a:gd name="connsiteX3" fmla="*/ 3430380 w 3430380"/>
              <a:gd name="connsiteY3" fmla="*/ 965840 h 1896923"/>
              <a:gd name="connsiteX4" fmla="*/ 1734930 w 3430380"/>
              <a:gd name="connsiteY4" fmla="*/ 1896923 h 1896923"/>
              <a:gd name="connsiteX5" fmla="*/ 39480 w 3430380"/>
              <a:gd name="connsiteY5" fmla="*/ 965840 h 1896923"/>
              <a:gd name="connsiteX0" fmla="*/ 1479 w 3392379"/>
              <a:gd name="connsiteY0" fmla="*/ 965840 h 1907595"/>
              <a:gd name="connsiteX1" fmla="*/ 598379 w 3392379"/>
              <a:gd name="connsiteY1" fmla="*/ 271645 h 1907595"/>
              <a:gd name="connsiteX2" fmla="*/ 1696929 w 3392379"/>
              <a:gd name="connsiteY2" fmla="*/ 34757 h 1907595"/>
              <a:gd name="connsiteX3" fmla="*/ 3392379 w 3392379"/>
              <a:gd name="connsiteY3" fmla="*/ 965840 h 1907595"/>
              <a:gd name="connsiteX4" fmla="*/ 1696929 w 3392379"/>
              <a:gd name="connsiteY4" fmla="*/ 1896923 h 1907595"/>
              <a:gd name="connsiteX5" fmla="*/ 471379 w 3392379"/>
              <a:gd name="connsiteY5" fmla="*/ 1440046 h 1907595"/>
              <a:gd name="connsiteX6" fmla="*/ 1479 w 3392379"/>
              <a:gd name="connsiteY6" fmla="*/ 965840 h 1907595"/>
              <a:gd name="connsiteX0" fmla="*/ 1479 w 3445182"/>
              <a:gd name="connsiteY0" fmla="*/ 935875 h 1877630"/>
              <a:gd name="connsiteX1" fmla="*/ 598379 w 3445182"/>
              <a:gd name="connsiteY1" fmla="*/ 241680 h 1877630"/>
              <a:gd name="connsiteX2" fmla="*/ 1696929 w 3445182"/>
              <a:gd name="connsiteY2" fmla="*/ 4792 h 1877630"/>
              <a:gd name="connsiteX3" fmla="*/ 2897079 w 3445182"/>
              <a:gd name="connsiteY3" fmla="*/ 419481 h 1877630"/>
              <a:gd name="connsiteX4" fmla="*/ 3392379 w 3445182"/>
              <a:gd name="connsiteY4" fmla="*/ 935875 h 1877630"/>
              <a:gd name="connsiteX5" fmla="*/ 1696929 w 3445182"/>
              <a:gd name="connsiteY5" fmla="*/ 1866958 h 1877630"/>
              <a:gd name="connsiteX6" fmla="*/ 471379 w 3445182"/>
              <a:gd name="connsiteY6" fmla="*/ 1410081 h 1877630"/>
              <a:gd name="connsiteX7" fmla="*/ 1479 w 3445182"/>
              <a:gd name="connsiteY7" fmla="*/ 935875 h 1877630"/>
              <a:gd name="connsiteX0" fmla="*/ 1479 w 3396606"/>
              <a:gd name="connsiteY0" fmla="*/ 935875 h 1867160"/>
              <a:gd name="connsiteX1" fmla="*/ 598379 w 3396606"/>
              <a:gd name="connsiteY1" fmla="*/ 241680 h 1867160"/>
              <a:gd name="connsiteX2" fmla="*/ 1696929 w 3396606"/>
              <a:gd name="connsiteY2" fmla="*/ 4792 h 1867160"/>
              <a:gd name="connsiteX3" fmla="*/ 2897079 w 3396606"/>
              <a:gd name="connsiteY3" fmla="*/ 419481 h 1867160"/>
              <a:gd name="connsiteX4" fmla="*/ 3392379 w 3396606"/>
              <a:gd name="connsiteY4" fmla="*/ 935875 h 1867160"/>
              <a:gd name="connsiteX5" fmla="*/ 2655778 w 3396606"/>
              <a:gd name="connsiteY5" fmla="*/ 1460880 h 1867160"/>
              <a:gd name="connsiteX6" fmla="*/ 1696929 w 3396606"/>
              <a:gd name="connsiteY6" fmla="*/ 1866958 h 1867160"/>
              <a:gd name="connsiteX7" fmla="*/ 471379 w 3396606"/>
              <a:gd name="connsiteY7" fmla="*/ 1410081 h 1867160"/>
              <a:gd name="connsiteX8" fmla="*/ 1479 w 3396606"/>
              <a:gd name="connsiteY8" fmla="*/ 935875 h 1867160"/>
              <a:gd name="connsiteX0" fmla="*/ 1479 w 3396606"/>
              <a:gd name="connsiteY0" fmla="*/ 756330 h 1687615"/>
              <a:gd name="connsiteX1" fmla="*/ 598379 w 3396606"/>
              <a:gd name="connsiteY1" fmla="*/ 62135 h 1687615"/>
              <a:gd name="connsiteX2" fmla="*/ 1696929 w 3396606"/>
              <a:gd name="connsiteY2" fmla="*/ 117347 h 1687615"/>
              <a:gd name="connsiteX3" fmla="*/ 2897079 w 3396606"/>
              <a:gd name="connsiteY3" fmla="*/ 239936 h 1687615"/>
              <a:gd name="connsiteX4" fmla="*/ 3392379 w 3396606"/>
              <a:gd name="connsiteY4" fmla="*/ 756330 h 1687615"/>
              <a:gd name="connsiteX5" fmla="*/ 2655778 w 3396606"/>
              <a:gd name="connsiteY5" fmla="*/ 1281335 h 1687615"/>
              <a:gd name="connsiteX6" fmla="*/ 1696929 w 3396606"/>
              <a:gd name="connsiteY6" fmla="*/ 1687413 h 1687615"/>
              <a:gd name="connsiteX7" fmla="*/ 471379 w 3396606"/>
              <a:gd name="connsiteY7" fmla="*/ 1230536 h 1687615"/>
              <a:gd name="connsiteX8" fmla="*/ 1479 w 3396606"/>
              <a:gd name="connsiteY8" fmla="*/ 756330 h 1687615"/>
              <a:gd name="connsiteX0" fmla="*/ 981 w 3396108"/>
              <a:gd name="connsiteY0" fmla="*/ 821425 h 1752710"/>
              <a:gd name="connsiteX1" fmla="*/ 572481 w 3396108"/>
              <a:gd name="connsiteY1" fmla="*/ 51030 h 1752710"/>
              <a:gd name="connsiteX2" fmla="*/ 1696431 w 3396108"/>
              <a:gd name="connsiteY2" fmla="*/ 182442 h 1752710"/>
              <a:gd name="connsiteX3" fmla="*/ 2896581 w 3396108"/>
              <a:gd name="connsiteY3" fmla="*/ 305031 h 1752710"/>
              <a:gd name="connsiteX4" fmla="*/ 3391881 w 3396108"/>
              <a:gd name="connsiteY4" fmla="*/ 821425 h 1752710"/>
              <a:gd name="connsiteX5" fmla="*/ 2655280 w 3396108"/>
              <a:gd name="connsiteY5" fmla="*/ 1346430 h 1752710"/>
              <a:gd name="connsiteX6" fmla="*/ 1696431 w 3396108"/>
              <a:gd name="connsiteY6" fmla="*/ 1752508 h 1752710"/>
              <a:gd name="connsiteX7" fmla="*/ 470881 w 3396108"/>
              <a:gd name="connsiteY7" fmla="*/ 1295631 h 1752710"/>
              <a:gd name="connsiteX8" fmla="*/ 981 w 3396108"/>
              <a:gd name="connsiteY8" fmla="*/ 821425 h 1752710"/>
              <a:gd name="connsiteX0" fmla="*/ 981 w 3396108"/>
              <a:gd name="connsiteY0" fmla="*/ 817155 h 1748440"/>
              <a:gd name="connsiteX1" fmla="*/ 572481 w 3396108"/>
              <a:gd name="connsiteY1" fmla="*/ 46760 h 1748440"/>
              <a:gd name="connsiteX2" fmla="*/ 1696431 w 3396108"/>
              <a:gd name="connsiteY2" fmla="*/ 178172 h 1748440"/>
              <a:gd name="connsiteX3" fmla="*/ 2896581 w 3396108"/>
              <a:gd name="connsiteY3" fmla="*/ 84861 h 1748440"/>
              <a:gd name="connsiteX4" fmla="*/ 3391881 w 3396108"/>
              <a:gd name="connsiteY4" fmla="*/ 817155 h 1748440"/>
              <a:gd name="connsiteX5" fmla="*/ 2655280 w 3396108"/>
              <a:gd name="connsiteY5" fmla="*/ 1342160 h 1748440"/>
              <a:gd name="connsiteX6" fmla="*/ 1696431 w 3396108"/>
              <a:gd name="connsiteY6" fmla="*/ 1748238 h 1748440"/>
              <a:gd name="connsiteX7" fmla="*/ 470881 w 3396108"/>
              <a:gd name="connsiteY7" fmla="*/ 1291361 h 1748440"/>
              <a:gd name="connsiteX8" fmla="*/ 981 w 3396108"/>
              <a:gd name="connsiteY8" fmla="*/ 817155 h 1748440"/>
              <a:gd name="connsiteX0" fmla="*/ 981 w 3396108"/>
              <a:gd name="connsiteY0" fmla="*/ 826248 h 1757533"/>
              <a:gd name="connsiteX1" fmla="*/ 572481 w 3396108"/>
              <a:gd name="connsiteY1" fmla="*/ 55853 h 1757533"/>
              <a:gd name="connsiteX2" fmla="*/ 1696431 w 3396108"/>
              <a:gd name="connsiteY2" fmla="*/ 123765 h 1757533"/>
              <a:gd name="connsiteX3" fmla="*/ 2896581 w 3396108"/>
              <a:gd name="connsiteY3" fmla="*/ 93954 h 1757533"/>
              <a:gd name="connsiteX4" fmla="*/ 3391881 w 3396108"/>
              <a:gd name="connsiteY4" fmla="*/ 826248 h 1757533"/>
              <a:gd name="connsiteX5" fmla="*/ 2655280 w 3396108"/>
              <a:gd name="connsiteY5" fmla="*/ 1351253 h 1757533"/>
              <a:gd name="connsiteX6" fmla="*/ 1696431 w 3396108"/>
              <a:gd name="connsiteY6" fmla="*/ 1757331 h 1757533"/>
              <a:gd name="connsiteX7" fmla="*/ 470881 w 3396108"/>
              <a:gd name="connsiteY7" fmla="*/ 1300454 h 1757533"/>
              <a:gd name="connsiteX8" fmla="*/ 981 w 3396108"/>
              <a:gd name="connsiteY8" fmla="*/ 826248 h 1757533"/>
              <a:gd name="connsiteX0" fmla="*/ 798 w 3446725"/>
              <a:gd name="connsiteY0" fmla="*/ 711948 h 1757533"/>
              <a:gd name="connsiteX1" fmla="*/ 623098 w 3446725"/>
              <a:gd name="connsiteY1" fmla="*/ 55853 h 1757533"/>
              <a:gd name="connsiteX2" fmla="*/ 1747048 w 3446725"/>
              <a:gd name="connsiteY2" fmla="*/ 123765 h 1757533"/>
              <a:gd name="connsiteX3" fmla="*/ 2947198 w 3446725"/>
              <a:gd name="connsiteY3" fmla="*/ 93954 h 1757533"/>
              <a:gd name="connsiteX4" fmla="*/ 3442498 w 3446725"/>
              <a:gd name="connsiteY4" fmla="*/ 826248 h 1757533"/>
              <a:gd name="connsiteX5" fmla="*/ 2705897 w 3446725"/>
              <a:gd name="connsiteY5" fmla="*/ 1351253 h 1757533"/>
              <a:gd name="connsiteX6" fmla="*/ 1747048 w 3446725"/>
              <a:gd name="connsiteY6" fmla="*/ 1757331 h 1757533"/>
              <a:gd name="connsiteX7" fmla="*/ 521498 w 3446725"/>
              <a:gd name="connsiteY7" fmla="*/ 1300454 h 1757533"/>
              <a:gd name="connsiteX8" fmla="*/ 798 w 3446725"/>
              <a:gd name="connsiteY8" fmla="*/ 711948 h 1757533"/>
              <a:gd name="connsiteX0" fmla="*/ 798 w 3446725"/>
              <a:gd name="connsiteY0" fmla="*/ 711948 h 1757465"/>
              <a:gd name="connsiteX1" fmla="*/ 623098 w 3446725"/>
              <a:gd name="connsiteY1" fmla="*/ 55853 h 1757465"/>
              <a:gd name="connsiteX2" fmla="*/ 1747048 w 3446725"/>
              <a:gd name="connsiteY2" fmla="*/ 123765 h 1757465"/>
              <a:gd name="connsiteX3" fmla="*/ 2947198 w 3446725"/>
              <a:gd name="connsiteY3" fmla="*/ 93954 h 1757465"/>
              <a:gd name="connsiteX4" fmla="*/ 3442498 w 3446725"/>
              <a:gd name="connsiteY4" fmla="*/ 826248 h 1757465"/>
              <a:gd name="connsiteX5" fmla="*/ 2705897 w 3446725"/>
              <a:gd name="connsiteY5" fmla="*/ 1351253 h 1757465"/>
              <a:gd name="connsiteX6" fmla="*/ 1747048 w 3446725"/>
              <a:gd name="connsiteY6" fmla="*/ 1757331 h 1757465"/>
              <a:gd name="connsiteX7" fmla="*/ 521498 w 3446725"/>
              <a:gd name="connsiteY7" fmla="*/ 1389354 h 1757465"/>
              <a:gd name="connsiteX8" fmla="*/ 798 w 3446725"/>
              <a:gd name="connsiteY8" fmla="*/ 711948 h 1757465"/>
              <a:gd name="connsiteX0" fmla="*/ 798 w 3446725"/>
              <a:gd name="connsiteY0" fmla="*/ 711948 h 1580146"/>
              <a:gd name="connsiteX1" fmla="*/ 623098 w 3446725"/>
              <a:gd name="connsiteY1" fmla="*/ 55853 h 1580146"/>
              <a:gd name="connsiteX2" fmla="*/ 1747048 w 3446725"/>
              <a:gd name="connsiteY2" fmla="*/ 123765 h 1580146"/>
              <a:gd name="connsiteX3" fmla="*/ 2947198 w 3446725"/>
              <a:gd name="connsiteY3" fmla="*/ 93954 h 1580146"/>
              <a:gd name="connsiteX4" fmla="*/ 3442498 w 3446725"/>
              <a:gd name="connsiteY4" fmla="*/ 826248 h 1580146"/>
              <a:gd name="connsiteX5" fmla="*/ 2705897 w 3446725"/>
              <a:gd name="connsiteY5" fmla="*/ 1351253 h 1580146"/>
              <a:gd name="connsiteX6" fmla="*/ 1835948 w 3446725"/>
              <a:gd name="connsiteY6" fmla="*/ 1579531 h 1580146"/>
              <a:gd name="connsiteX7" fmla="*/ 521498 w 3446725"/>
              <a:gd name="connsiteY7" fmla="*/ 1389354 h 1580146"/>
              <a:gd name="connsiteX8" fmla="*/ 798 w 3446725"/>
              <a:gd name="connsiteY8" fmla="*/ 711948 h 1580146"/>
              <a:gd name="connsiteX0" fmla="*/ 798 w 3446725"/>
              <a:gd name="connsiteY0" fmla="*/ 711948 h 1600657"/>
              <a:gd name="connsiteX1" fmla="*/ 623098 w 3446725"/>
              <a:gd name="connsiteY1" fmla="*/ 55853 h 1600657"/>
              <a:gd name="connsiteX2" fmla="*/ 1747048 w 3446725"/>
              <a:gd name="connsiteY2" fmla="*/ 123765 h 1600657"/>
              <a:gd name="connsiteX3" fmla="*/ 2947198 w 3446725"/>
              <a:gd name="connsiteY3" fmla="*/ 93954 h 1600657"/>
              <a:gd name="connsiteX4" fmla="*/ 3442498 w 3446725"/>
              <a:gd name="connsiteY4" fmla="*/ 826248 h 1600657"/>
              <a:gd name="connsiteX5" fmla="*/ 2756697 w 3446725"/>
              <a:gd name="connsiteY5" fmla="*/ 1490953 h 1600657"/>
              <a:gd name="connsiteX6" fmla="*/ 1835948 w 3446725"/>
              <a:gd name="connsiteY6" fmla="*/ 1579531 h 1600657"/>
              <a:gd name="connsiteX7" fmla="*/ 521498 w 3446725"/>
              <a:gd name="connsiteY7" fmla="*/ 1389354 h 1600657"/>
              <a:gd name="connsiteX8" fmla="*/ 798 w 3446725"/>
              <a:gd name="connsiteY8" fmla="*/ 711948 h 1600657"/>
              <a:gd name="connsiteX0" fmla="*/ 798 w 3446725"/>
              <a:gd name="connsiteY0" fmla="*/ 711948 h 1542920"/>
              <a:gd name="connsiteX1" fmla="*/ 623098 w 3446725"/>
              <a:gd name="connsiteY1" fmla="*/ 55853 h 1542920"/>
              <a:gd name="connsiteX2" fmla="*/ 1747048 w 3446725"/>
              <a:gd name="connsiteY2" fmla="*/ 123765 h 1542920"/>
              <a:gd name="connsiteX3" fmla="*/ 2947198 w 3446725"/>
              <a:gd name="connsiteY3" fmla="*/ 93954 h 1542920"/>
              <a:gd name="connsiteX4" fmla="*/ 3442498 w 3446725"/>
              <a:gd name="connsiteY4" fmla="*/ 826248 h 1542920"/>
              <a:gd name="connsiteX5" fmla="*/ 2756697 w 3446725"/>
              <a:gd name="connsiteY5" fmla="*/ 1490953 h 1542920"/>
              <a:gd name="connsiteX6" fmla="*/ 1899448 w 3446725"/>
              <a:gd name="connsiteY6" fmla="*/ 1389031 h 1542920"/>
              <a:gd name="connsiteX7" fmla="*/ 521498 w 3446725"/>
              <a:gd name="connsiteY7" fmla="*/ 1389354 h 1542920"/>
              <a:gd name="connsiteX8" fmla="*/ 798 w 3446725"/>
              <a:gd name="connsiteY8" fmla="*/ 711948 h 1542920"/>
              <a:gd name="connsiteX0" fmla="*/ 55 w 3445982"/>
              <a:gd name="connsiteY0" fmla="*/ 711948 h 1542920"/>
              <a:gd name="connsiteX1" fmla="*/ 546155 w 3445982"/>
              <a:gd name="connsiteY1" fmla="*/ 55853 h 1542920"/>
              <a:gd name="connsiteX2" fmla="*/ 1746305 w 3445982"/>
              <a:gd name="connsiteY2" fmla="*/ 123765 h 1542920"/>
              <a:gd name="connsiteX3" fmla="*/ 2946455 w 3445982"/>
              <a:gd name="connsiteY3" fmla="*/ 93954 h 1542920"/>
              <a:gd name="connsiteX4" fmla="*/ 3441755 w 3445982"/>
              <a:gd name="connsiteY4" fmla="*/ 826248 h 1542920"/>
              <a:gd name="connsiteX5" fmla="*/ 2755954 w 3445982"/>
              <a:gd name="connsiteY5" fmla="*/ 1490953 h 1542920"/>
              <a:gd name="connsiteX6" fmla="*/ 1898705 w 3445982"/>
              <a:gd name="connsiteY6" fmla="*/ 1389031 h 1542920"/>
              <a:gd name="connsiteX7" fmla="*/ 520755 w 3445982"/>
              <a:gd name="connsiteY7" fmla="*/ 1389354 h 1542920"/>
              <a:gd name="connsiteX8" fmla="*/ 55 w 3445982"/>
              <a:gd name="connsiteY8" fmla="*/ 711948 h 1542920"/>
              <a:gd name="connsiteX0" fmla="*/ 55 w 3445982"/>
              <a:gd name="connsiteY0" fmla="*/ 711948 h 1510080"/>
              <a:gd name="connsiteX1" fmla="*/ 546155 w 3445982"/>
              <a:gd name="connsiteY1" fmla="*/ 55853 h 1510080"/>
              <a:gd name="connsiteX2" fmla="*/ 1746305 w 3445982"/>
              <a:gd name="connsiteY2" fmla="*/ 123765 h 1510080"/>
              <a:gd name="connsiteX3" fmla="*/ 2946455 w 3445982"/>
              <a:gd name="connsiteY3" fmla="*/ 93954 h 1510080"/>
              <a:gd name="connsiteX4" fmla="*/ 3441755 w 3445982"/>
              <a:gd name="connsiteY4" fmla="*/ 826248 h 1510080"/>
              <a:gd name="connsiteX5" fmla="*/ 2921054 w 3445982"/>
              <a:gd name="connsiteY5" fmla="*/ 1452853 h 1510080"/>
              <a:gd name="connsiteX6" fmla="*/ 1898705 w 3445982"/>
              <a:gd name="connsiteY6" fmla="*/ 1389031 h 1510080"/>
              <a:gd name="connsiteX7" fmla="*/ 520755 w 3445982"/>
              <a:gd name="connsiteY7" fmla="*/ 1389354 h 1510080"/>
              <a:gd name="connsiteX8" fmla="*/ 55 w 3445982"/>
              <a:gd name="connsiteY8" fmla="*/ 711948 h 1510080"/>
              <a:gd name="connsiteX0" fmla="*/ 55 w 3396056"/>
              <a:gd name="connsiteY0" fmla="*/ 711948 h 1510080"/>
              <a:gd name="connsiteX1" fmla="*/ 546155 w 3396056"/>
              <a:gd name="connsiteY1" fmla="*/ 55853 h 1510080"/>
              <a:gd name="connsiteX2" fmla="*/ 1746305 w 3396056"/>
              <a:gd name="connsiteY2" fmla="*/ 123765 h 1510080"/>
              <a:gd name="connsiteX3" fmla="*/ 2946455 w 3396056"/>
              <a:gd name="connsiteY3" fmla="*/ 93954 h 1510080"/>
              <a:gd name="connsiteX4" fmla="*/ 3390955 w 3396056"/>
              <a:gd name="connsiteY4" fmla="*/ 826248 h 1510080"/>
              <a:gd name="connsiteX5" fmla="*/ 2921054 w 3396056"/>
              <a:gd name="connsiteY5" fmla="*/ 1452853 h 1510080"/>
              <a:gd name="connsiteX6" fmla="*/ 1898705 w 3396056"/>
              <a:gd name="connsiteY6" fmla="*/ 1389031 h 1510080"/>
              <a:gd name="connsiteX7" fmla="*/ 520755 w 3396056"/>
              <a:gd name="connsiteY7" fmla="*/ 1389354 h 1510080"/>
              <a:gd name="connsiteX8" fmla="*/ 55 w 3396056"/>
              <a:gd name="connsiteY8" fmla="*/ 711948 h 1510080"/>
              <a:gd name="connsiteX0" fmla="*/ 7356 w 3403357"/>
              <a:gd name="connsiteY0" fmla="*/ 678847 h 1476979"/>
              <a:gd name="connsiteX1" fmla="*/ 244079 w 3403357"/>
              <a:gd name="connsiteY1" fmla="*/ 217743 h 1476979"/>
              <a:gd name="connsiteX2" fmla="*/ 553456 w 3403357"/>
              <a:gd name="connsiteY2" fmla="*/ 22752 h 1476979"/>
              <a:gd name="connsiteX3" fmla="*/ 1753606 w 3403357"/>
              <a:gd name="connsiteY3" fmla="*/ 90664 h 1476979"/>
              <a:gd name="connsiteX4" fmla="*/ 2953756 w 3403357"/>
              <a:gd name="connsiteY4" fmla="*/ 60853 h 1476979"/>
              <a:gd name="connsiteX5" fmla="*/ 3398256 w 3403357"/>
              <a:gd name="connsiteY5" fmla="*/ 793147 h 1476979"/>
              <a:gd name="connsiteX6" fmla="*/ 2928355 w 3403357"/>
              <a:gd name="connsiteY6" fmla="*/ 1419752 h 1476979"/>
              <a:gd name="connsiteX7" fmla="*/ 1906006 w 3403357"/>
              <a:gd name="connsiteY7" fmla="*/ 1355930 h 1476979"/>
              <a:gd name="connsiteX8" fmla="*/ 528056 w 3403357"/>
              <a:gd name="connsiteY8" fmla="*/ 1356253 h 1476979"/>
              <a:gd name="connsiteX9" fmla="*/ 7356 w 3403357"/>
              <a:gd name="connsiteY9" fmla="*/ 678847 h 1476979"/>
              <a:gd name="connsiteX0" fmla="*/ 10343 w 3406344"/>
              <a:gd name="connsiteY0" fmla="*/ 678847 h 1476979"/>
              <a:gd name="connsiteX1" fmla="*/ 212414 w 3406344"/>
              <a:gd name="connsiteY1" fmla="*/ 203639 h 1476979"/>
              <a:gd name="connsiteX2" fmla="*/ 556443 w 3406344"/>
              <a:gd name="connsiteY2" fmla="*/ 22752 h 1476979"/>
              <a:gd name="connsiteX3" fmla="*/ 1756593 w 3406344"/>
              <a:gd name="connsiteY3" fmla="*/ 90664 h 1476979"/>
              <a:gd name="connsiteX4" fmla="*/ 2956743 w 3406344"/>
              <a:gd name="connsiteY4" fmla="*/ 60853 h 1476979"/>
              <a:gd name="connsiteX5" fmla="*/ 3401243 w 3406344"/>
              <a:gd name="connsiteY5" fmla="*/ 793147 h 1476979"/>
              <a:gd name="connsiteX6" fmla="*/ 2931342 w 3406344"/>
              <a:gd name="connsiteY6" fmla="*/ 1419752 h 1476979"/>
              <a:gd name="connsiteX7" fmla="*/ 1908993 w 3406344"/>
              <a:gd name="connsiteY7" fmla="*/ 1355930 h 1476979"/>
              <a:gd name="connsiteX8" fmla="*/ 531043 w 3406344"/>
              <a:gd name="connsiteY8" fmla="*/ 1356253 h 1476979"/>
              <a:gd name="connsiteX9" fmla="*/ 10343 w 3406344"/>
              <a:gd name="connsiteY9" fmla="*/ 678847 h 1476979"/>
              <a:gd name="connsiteX0" fmla="*/ 60 w 3396061"/>
              <a:gd name="connsiteY0" fmla="*/ 678847 h 1476979"/>
              <a:gd name="connsiteX1" fmla="*/ 202131 w 3396061"/>
              <a:gd name="connsiteY1" fmla="*/ 203639 h 1476979"/>
              <a:gd name="connsiteX2" fmla="*/ 546160 w 3396061"/>
              <a:gd name="connsiteY2" fmla="*/ 22752 h 1476979"/>
              <a:gd name="connsiteX3" fmla="*/ 1746310 w 3396061"/>
              <a:gd name="connsiteY3" fmla="*/ 90664 h 1476979"/>
              <a:gd name="connsiteX4" fmla="*/ 2946460 w 3396061"/>
              <a:gd name="connsiteY4" fmla="*/ 60853 h 1476979"/>
              <a:gd name="connsiteX5" fmla="*/ 3390960 w 3396061"/>
              <a:gd name="connsiteY5" fmla="*/ 793147 h 1476979"/>
              <a:gd name="connsiteX6" fmla="*/ 2921059 w 3396061"/>
              <a:gd name="connsiteY6" fmla="*/ 1419752 h 1476979"/>
              <a:gd name="connsiteX7" fmla="*/ 1898710 w 3396061"/>
              <a:gd name="connsiteY7" fmla="*/ 1355930 h 1476979"/>
              <a:gd name="connsiteX8" fmla="*/ 520760 w 3396061"/>
              <a:gd name="connsiteY8" fmla="*/ 1356253 h 1476979"/>
              <a:gd name="connsiteX9" fmla="*/ 220323 w 3396061"/>
              <a:gd name="connsiteY9" fmla="*/ 1066698 h 1476979"/>
              <a:gd name="connsiteX10" fmla="*/ 60 w 3396061"/>
              <a:gd name="connsiteY10" fmla="*/ 678847 h 1476979"/>
              <a:gd name="connsiteX0" fmla="*/ 60 w 3396061"/>
              <a:gd name="connsiteY0" fmla="*/ 701182 h 1499314"/>
              <a:gd name="connsiteX1" fmla="*/ 202131 w 3396061"/>
              <a:gd name="connsiteY1" fmla="*/ 225974 h 1499314"/>
              <a:gd name="connsiteX2" fmla="*/ 557644 w 3396061"/>
              <a:gd name="connsiteY2" fmla="*/ 2533 h 1499314"/>
              <a:gd name="connsiteX3" fmla="*/ 1746310 w 3396061"/>
              <a:gd name="connsiteY3" fmla="*/ 112999 h 1499314"/>
              <a:gd name="connsiteX4" fmla="*/ 2946460 w 3396061"/>
              <a:gd name="connsiteY4" fmla="*/ 83188 h 1499314"/>
              <a:gd name="connsiteX5" fmla="*/ 3390960 w 3396061"/>
              <a:gd name="connsiteY5" fmla="*/ 815482 h 1499314"/>
              <a:gd name="connsiteX6" fmla="*/ 2921059 w 3396061"/>
              <a:gd name="connsiteY6" fmla="*/ 1442087 h 1499314"/>
              <a:gd name="connsiteX7" fmla="*/ 1898710 w 3396061"/>
              <a:gd name="connsiteY7" fmla="*/ 1378265 h 1499314"/>
              <a:gd name="connsiteX8" fmla="*/ 520760 w 3396061"/>
              <a:gd name="connsiteY8" fmla="*/ 1378588 h 1499314"/>
              <a:gd name="connsiteX9" fmla="*/ 220323 w 3396061"/>
              <a:gd name="connsiteY9" fmla="*/ 1089033 h 1499314"/>
              <a:gd name="connsiteX10" fmla="*/ 60 w 3396061"/>
              <a:gd name="connsiteY10" fmla="*/ 701182 h 1499314"/>
              <a:gd name="connsiteX0" fmla="*/ 1282 w 3397283"/>
              <a:gd name="connsiteY0" fmla="*/ 701182 h 1499314"/>
              <a:gd name="connsiteX1" fmla="*/ 151043 w 3397283"/>
              <a:gd name="connsiteY1" fmla="*/ 210241 h 1499314"/>
              <a:gd name="connsiteX2" fmla="*/ 558866 w 3397283"/>
              <a:gd name="connsiteY2" fmla="*/ 2533 h 1499314"/>
              <a:gd name="connsiteX3" fmla="*/ 1747532 w 3397283"/>
              <a:gd name="connsiteY3" fmla="*/ 112999 h 1499314"/>
              <a:gd name="connsiteX4" fmla="*/ 2947682 w 3397283"/>
              <a:gd name="connsiteY4" fmla="*/ 83188 h 1499314"/>
              <a:gd name="connsiteX5" fmla="*/ 3392182 w 3397283"/>
              <a:gd name="connsiteY5" fmla="*/ 815482 h 1499314"/>
              <a:gd name="connsiteX6" fmla="*/ 2922281 w 3397283"/>
              <a:gd name="connsiteY6" fmla="*/ 1442087 h 1499314"/>
              <a:gd name="connsiteX7" fmla="*/ 1899932 w 3397283"/>
              <a:gd name="connsiteY7" fmla="*/ 1378265 h 1499314"/>
              <a:gd name="connsiteX8" fmla="*/ 521982 w 3397283"/>
              <a:gd name="connsiteY8" fmla="*/ 1378588 h 1499314"/>
              <a:gd name="connsiteX9" fmla="*/ 221545 w 3397283"/>
              <a:gd name="connsiteY9" fmla="*/ 1089033 h 1499314"/>
              <a:gd name="connsiteX10" fmla="*/ 1282 w 3397283"/>
              <a:gd name="connsiteY10" fmla="*/ 701182 h 1499314"/>
              <a:gd name="connsiteX0" fmla="*/ 2215 w 3398216"/>
              <a:gd name="connsiteY0" fmla="*/ 701182 h 1499314"/>
              <a:gd name="connsiteX1" fmla="*/ 151976 w 3398216"/>
              <a:gd name="connsiteY1" fmla="*/ 210241 h 1499314"/>
              <a:gd name="connsiteX2" fmla="*/ 559799 w 3398216"/>
              <a:gd name="connsiteY2" fmla="*/ 2533 h 1499314"/>
              <a:gd name="connsiteX3" fmla="*/ 1748465 w 3398216"/>
              <a:gd name="connsiteY3" fmla="*/ 112999 h 1499314"/>
              <a:gd name="connsiteX4" fmla="*/ 2948615 w 3398216"/>
              <a:gd name="connsiteY4" fmla="*/ 83188 h 1499314"/>
              <a:gd name="connsiteX5" fmla="*/ 3393115 w 3398216"/>
              <a:gd name="connsiteY5" fmla="*/ 815482 h 1499314"/>
              <a:gd name="connsiteX6" fmla="*/ 2923214 w 3398216"/>
              <a:gd name="connsiteY6" fmla="*/ 1442087 h 1499314"/>
              <a:gd name="connsiteX7" fmla="*/ 1900865 w 3398216"/>
              <a:gd name="connsiteY7" fmla="*/ 1378265 h 1499314"/>
              <a:gd name="connsiteX8" fmla="*/ 522915 w 3398216"/>
              <a:gd name="connsiteY8" fmla="*/ 1378588 h 1499314"/>
              <a:gd name="connsiteX9" fmla="*/ 96883 w 3398216"/>
              <a:gd name="connsiteY9" fmla="*/ 1110148 h 1499314"/>
              <a:gd name="connsiteX10" fmla="*/ 2215 w 3398216"/>
              <a:gd name="connsiteY10" fmla="*/ 701182 h 1499314"/>
              <a:gd name="connsiteX0" fmla="*/ 2215 w 3398027"/>
              <a:gd name="connsiteY0" fmla="*/ 701182 h 1446881"/>
              <a:gd name="connsiteX1" fmla="*/ 151976 w 3398027"/>
              <a:gd name="connsiteY1" fmla="*/ 210241 h 1446881"/>
              <a:gd name="connsiteX2" fmla="*/ 559799 w 3398027"/>
              <a:gd name="connsiteY2" fmla="*/ 2533 h 1446881"/>
              <a:gd name="connsiteX3" fmla="*/ 1748465 w 3398027"/>
              <a:gd name="connsiteY3" fmla="*/ 112999 h 1446881"/>
              <a:gd name="connsiteX4" fmla="*/ 2948615 w 3398027"/>
              <a:gd name="connsiteY4" fmla="*/ 83188 h 1446881"/>
              <a:gd name="connsiteX5" fmla="*/ 3393115 w 3398027"/>
              <a:gd name="connsiteY5" fmla="*/ 815482 h 1446881"/>
              <a:gd name="connsiteX6" fmla="*/ 3170440 w 3398027"/>
              <a:gd name="connsiteY6" fmla="*/ 1230374 h 1446881"/>
              <a:gd name="connsiteX7" fmla="*/ 2923214 w 3398027"/>
              <a:gd name="connsiteY7" fmla="*/ 1442087 h 1446881"/>
              <a:gd name="connsiteX8" fmla="*/ 1900865 w 3398027"/>
              <a:gd name="connsiteY8" fmla="*/ 1378265 h 1446881"/>
              <a:gd name="connsiteX9" fmla="*/ 522915 w 3398027"/>
              <a:gd name="connsiteY9" fmla="*/ 1378588 h 1446881"/>
              <a:gd name="connsiteX10" fmla="*/ 96883 w 3398027"/>
              <a:gd name="connsiteY10" fmla="*/ 1110148 h 1446881"/>
              <a:gd name="connsiteX11" fmla="*/ 2215 w 3398027"/>
              <a:gd name="connsiteY11" fmla="*/ 701182 h 1446881"/>
              <a:gd name="connsiteX0" fmla="*/ 2215 w 3398073"/>
              <a:gd name="connsiteY0" fmla="*/ 701182 h 1446881"/>
              <a:gd name="connsiteX1" fmla="*/ 151976 w 3398073"/>
              <a:gd name="connsiteY1" fmla="*/ 210241 h 1446881"/>
              <a:gd name="connsiteX2" fmla="*/ 559799 w 3398073"/>
              <a:gd name="connsiteY2" fmla="*/ 2533 h 1446881"/>
              <a:gd name="connsiteX3" fmla="*/ 1748465 w 3398073"/>
              <a:gd name="connsiteY3" fmla="*/ 112999 h 1446881"/>
              <a:gd name="connsiteX4" fmla="*/ 2948615 w 3398073"/>
              <a:gd name="connsiteY4" fmla="*/ 83188 h 1446881"/>
              <a:gd name="connsiteX5" fmla="*/ 3393115 w 3398073"/>
              <a:gd name="connsiteY5" fmla="*/ 815482 h 1446881"/>
              <a:gd name="connsiteX6" fmla="*/ 3172432 w 3398073"/>
              <a:gd name="connsiteY6" fmla="*/ 1197847 h 1446881"/>
              <a:gd name="connsiteX7" fmla="*/ 2923214 w 3398073"/>
              <a:gd name="connsiteY7" fmla="*/ 1442087 h 1446881"/>
              <a:gd name="connsiteX8" fmla="*/ 1900865 w 3398073"/>
              <a:gd name="connsiteY8" fmla="*/ 1378265 h 1446881"/>
              <a:gd name="connsiteX9" fmla="*/ 522915 w 3398073"/>
              <a:gd name="connsiteY9" fmla="*/ 1378588 h 1446881"/>
              <a:gd name="connsiteX10" fmla="*/ 96883 w 3398073"/>
              <a:gd name="connsiteY10" fmla="*/ 1110148 h 1446881"/>
              <a:gd name="connsiteX11" fmla="*/ 2215 w 3398073"/>
              <a:gd name="connsiteY11" fmla="*/ 701182 h 1446881"/>
              <a:gd name="connsiteX0" fmla="*/ 2215 w 3393156"/>
              <a:gd name="connsiteY0" fmla="*/ 701182 h 1446881"/>
              <a:gd name="connsiteX1" fmla="*/ 151976 w 3393156"/>
              <a:gd name="connsiteY1" fmla="*/ 210241 h 1446881"/>
              <a:gd name="connsiteX2" fmla="*/ 559799 w 3393156"/>
              <a:gd name="connsiteY2" fmla="*/ 2533 h 1446881"/>
              <a:gd name="connsiteX3" fmla="*/ 1748465 w 3393156"/>
              <a:gd name="connsiteY3" fmla="*/ 112999 h 1446881"/>
              <a:gd name="connsiteX4" fmla="*/ 2948615 w 3393156"/>
              <a:gd name="connsiteY4" fmla="*/ 83188 h 1446881"/>
              <a:gd name="connsiteX5" fmla="*/ 3188891 w 3393156"/>
              <a:gd name="connsiteY5" fmla="*/ 348891 h 1446881"/>
              <a:gd name="connsiteX6" fmla="*/ 3393115 w 3393156"/>
              <a:gd name="connsiteY6" fmla="*/ 815482 h 1446881"/>
              <a:gd name="connsiteX7" fmla="*/ 3172432 w 3393156"/>
              <a:gd name="connsiteY7" fmla="*/ 1197847 h 1446881"/>
              <a:gd name="connsiteX8" fmla="*/ 2923214 w 3393156"/>
              <a:gd name="connsiteY8" fmla="*/ 1442087 h 1446881"/>
              <a:gd name="connsiteX9" fmla="*/ 1900865 w 3393156"/>
              <a:gd name="connsiteY9" fmla="*/ 1378265 h 1446881"/>
              <a:gd name="connsiteX10" fmla="*/ 522915 w 3393156"/>
              <a:gd name="connsiteY10" fmla="*/ 1378588 h 1446881"/>
              <a:gd name="connsiteX11" fmla="*/ 96883 w 3393156"/>
              <a:gd name="connsiteY11" fmla="*/ 1110148 h 1446881"/>
              <a:gd name="connsiteX12" fmla="*/ 2215 w 3393156"/>
              <a:gd name="connsiteY12" fmla="*/ 701182 h 1446881"/>
              <a:gd name="connsiteX0" fmla="*/ 2215 w 3274019"/>
              <a:gd name="connsiteY0" fmla="*/ 701182 h 1446881"/>
              <a:gd name="connsiteX1" fmla="*/ 151976 w 3274019"/>
              <a:gd name="connsiteY1" fmla="*/ 210241 h 1446881"/>
              <a:gd name="connsiteX2" fmla="*/ 559799 w 3274019"/>
              <a:gd name="connsiteY2" fmla="*/ 2533 h 1446881"/>
              <a:gd name="connsiteX3" fmla="*/ 1748465 w 3274019"/>
              <a:gd name="connsiteY3" fmla="*/ 112999 h 1446881"/>
              <a:gd name="connsiteX4" fmla="*/ 2948615 w 3274019"/>
              <a:gd name="connsiteY4" fmla="*/ 83188 h 1446881"/>
              <a:gd name="connsiteX5" fmla="*/ 3188891 w 3274019"/>
              <a:gd name="connsiteY5" fmla="*/ 348891 h 1446881"/>
              <a:gd name="connsiteX6" fmla="*/ 3273694 w 3274019"/>
              <a:gd name="connsiteY6" fmla="*/ 880780 h 1446881"/>
              <a:gd name="connsiteX7" fmla="*/ 3172432 w 3274019"/>
              <a:gd name="connsiteY7" fmla="*/ 1197847 h 1446881"/>
              <a:gd name="connsiteX8" fmla="*/ 2923214 w 3274019"/>
              <a:gd name="connsiteY8" fmla="*/ 1442087 h 1446881"/>
              <a:gd name="connsiteX9" fmla="*/ 1900865 w 3274019"/>
              <a:gd name="connsiteY9" fmla="*/ 1378265 h 1446881"/>
              <a:gd name="connsiteX10" fmla="*/ 522915 w 3274019"/>
              <a:gd name="connsiteY10" fmla="*/ 1378588 h 1446881"/>
              <a:gd name="connsiteX11" fmla="*/ 96883 w 3274019"/>
              <a:gd name="connsiteY11" fmla="*/ 1110148 h 1446881"/>
              <a:gd name="connsiteX12" fmla="*/ 2215 w 3274019"/>
              <a:gd name="connsiteY12" fmla="*/ 701182 h 1446881"/>
              <a:gd name="connsiteX0" fmla="*/ 2215 w 3331806"/>
              <a:gd name="connsiteY0" fmla="*/ 701182 h 1446881"/>
              <a:gd name="connsiteX1" fmla="*/ 151976 w 3331806"/>
              <a:gd name="connsiteY1" fmla="*/ 210241 h 1446881"/>
              <a:gd name="connsiteX2" fmla="*/ 559799 w 3331806"/>
              <a:gd name="connsiteY2" fmla="*/ 2533 h 1446881"/>
              <a:gd name="connsiteX3" fmla="*/ 1748465 w 3331806"/>
              <a:gd name="connsiteY3" fmla="*/ 112999 h 1446881"/>
              <a:gd name="connsiteX4" fmla="*/ 2948615 w 3331806"/>
              <a:gd name="connsiteY4" fmla="*/ 83188 h 1446881"/>
              <a:gd name="connsiteX5" fmla="*/ 3304994 w 3331806"/>
              <a:gd name="connsiteY5" fmla="*/ 337804 h 1446881"/>
              <a:gd name="connsiteX6" fmla="*/ 3273694 w 3331806"/>
              <a:gd name="connsiteY6" fmla="*/ 880780 h 1446881"/>
              <a:gd name="connsiteX7" fmla="*/ 3172432 w 3331806"/>
              <a:gd name="connsiteY7" fmla="*/ 1197847 h 1446881"/>
              <a:gd name="connsiteX8" fmla="*/ 2923214 w 3331806"/>
              <a:gd name="connsiteY8" fmla="*/ 1442087 h 1446881"/>
              <a:gd name="connsiteX9" fmla="*/ 1900865 w 3331806"/>
              <a:gd name="connsiteY9" fmla="*/ 1378265 h 1446881"/>
              <a:gd name="connsiteX10" fmla="*/ 522915 w 3331806"/>
              <a:gd name="connsiteY10" fmla="*/ 1378588 h 1446881"/>
              <a:gd name="connsiteX11" fmla="*/ 96883 w 3331806"/>
              <a:gd name="connsiteY11" fmla="*/ 1110148 h 1446881"/>
              <a:gd name="connsiteX12" fmla="*/ 2215 w 3331806"/>
              <a:gd name="connsiteY12" fmla="*/ 701182 h 1446881"/>
              <a:gd name="connsiteX0" fmla="*/ 2215 w 3441525"/>
              <a:gd name="connsiteY0" fmla="*/ 701182 h 1446881"/>
              <a:gd name="connsiteX1" fmla="*/ 151976 w 3441525"/>
              <a:gd name="connsiteY1" fmla="*/ 210241 h 1446881"/>
              <a:gd name="connsiteX2" fmla="*/ 559799 w 3441525"/>
              <a:gd name="connsiteY2" fmla="*/ 2533 h 1446881"/>
              <a:gd name="connsiteX3" fmla="*/ 1748465 w 3441525"/>
              <a:gd name="connsiteY3" fmla="*/ 112999 h 1446881"/>
              <a:gd name="connsiteX4" fmla="*/ 2948615 w 3441525"/>
              <a:gd name="connsiteY4" fmla="*/ 83188 h 1446881"/>
              <a:gd name="connsiteX5" fmla="*/ 3304994 w 3441525"/>
              <a:gd name="connsiteY5" fmla="*/ 337804 h 1446881"/>
              <a:gd name="connsiteX6" fmla="*/ 3441442 w 3441525"/>
              <a:gd name="connsiteY6" fmla="*/ 896269 h 1446881"/>
              <a:gd name="connsiteX7" fmla="*/ 3172432 w 3441525"/>
              <a:gd name="connsiteY7" fmla="*/ 1197847 h 1446881"/>
              <a:gd name="connsiteX8" fmla="*/ 2923214 w 3441525"/>
              <a:gd name="connsiteY8" fmla="*/ 1442087 h 1446881"/>
              <a:gd name="connsiteX9" fmla="*/ 1900865 w 3441525"/>
              <a:gd name="connsiteY9" fmla="*/ 1378265 h 1446881"/>
              <a:gd name="connsiteX10" fmla="*/ 522915 w 3441525"/>
              <a:gd name="connsiteY10" fmla="*/ 1378588 h 1446881"/>
              <a:gd name="connsiteX11" fmla="*/ 96883 w 3441525"/>
              <a:gd name="connsiteY11" fmla="*/ 1110148 h 1446881"/>
              <a:gd name="connsiteX12" fmla="*/ 2215 w 3441525"/>
              <a:gd name="connsiteY12" fmla="*/ 701182 h 1446881"/>
              <a:gd name="connsiteX0" fmla="*/ 2215 w 3441525"/>
              <a:gd name="connsiteY0" fmla="*/ 701182 h 1446881"/>
              <a:gd name="connsiteX1" fmla="*/ 151976 w 3441525"/>
              <a:gd name="connsiteY1" fmla="*/ 210241 h 1446881"/>
              <a:gd name="connsiteX2" fmla="*/ 559799 w 3441525"/>
              <a:gd name="connsiteY2" fmla="*/ 2533 h 1446881"/>
              <a:gd name="connsiteX3" fmla="*/ 1748465 w 3441525"/>
              <a:gd name="connsiteY3" fmla="*/ 112999 h 1446881"/>
              <a:gd name="connsiteX4" fmla="*/ 2948615 w 3441525"/>
              <a:gd name="connsiteY4" fmla="*/ 83188 h 1446881"/>
              <a:gd name="connsiteX5" fmla="*/ 3304994 w 3441525"/>
              <a:gd name="connsiteY5" fmla="*/ 337804 h 1446881"/>
              <a:gd name="connsiteX6" fmla="*/ 3441442 w 3441525"/>
              <a:gd name="connsiteY6" fmla="*/ 896269 h 1446881"/>
              <a:gd name="connsiteX7" fmla="*/ 3231579 w 3441525"/>
              <a:gd name="connsiteY7" fmla="*/ 1246922 h 1446881"/>
              <a:gd name="connsiteX8" fmla="*/ 2923214 w 3441525"/>
              <a:gd name="connsiteY8" fmla="*/ 1442087 h 1446881"/>
              <a:gd name="connsiteX9" fmla="*/ 1900865 w 3441525"/>
              <a:gd name="connsiteY9" fmla="*/ 1378265 h 1446881"/>
              <a:gd name="connsiteX10" fmla="*/ 522915 w 3441525"/>
              <a:gd name="connsiteY10" fmla="*/ 1378588 h 1446881"/>
              <a:gd name="connsiteX11" fmla="*/ 96883 w 3441525"/>
              <a:gd name="connsiteY11" fmla="*/ 1110148 h 1446881"/>
              <a:gd name="connsiteX12" fmla="*/ 2215 w 3441525"/>
              <a:gd name="connsiteY12" fmla="*/ 701182 h 1446881"/>
              <a:gd name="connsiteX0" fmla="*/ 2215 w 3446829"/>
              <a:gd name="connsiteY0" fmla="*/ 701182 h 1446881"/>
              <a:gd name="connsiteX1" fmla="*/ 151976 w 3446829"/>
              <a:gd name="connsiteY1" fmla="*/ 210241 h 1446881"/>
              <a:gd name="connsiteX2" fmla="*/ 559799 w 3446829"/>
              <a:gd name="connsiteY2" fmla="*/ 2533 h 1446881"/>
              <a:gd name="connsiteX3" fmla="*/ 1748465 w 3446829"/>
              <a:gd name="connsiteY3" fmla="*/ 112999 h 1446881"/>
              <a:gd name="connsiteX4" fmla="*/ 2948615 w 3446829"/>
              <a:gd name="connsiteY4" fmla="*/ 83188 h 1446881"/>
              <a:gd name="connsiteX5" fmla="*/ 3304994 w 3446829"/>
              <a:gd name="connsiteY5" fmla="*/ 337804 h 1446881"/>
              <a:gd name="connsiteX6" fmla="*/ 3446752 w 3446829"/>
              <a:gd name="connsiteY6" fmla="*/ 809531 h 1446881"/>
              <a:gd name="connsiteX7" fmla="*/ 3231579 w 3446829"/>
              <a:gd name="connsiteY7" fmla="*/ 1246922 h 1446881"/>
              <a:gd name="connsiteX8" fmla="*/ 2923214 w 3446829"/>
              <a:gd name="connsiteY8" fmla="*/ 1442087 h 1446881"/>
              <a:gd name="connsiteX9" fmla="*/ 1900865 w 3446829"/>
              <a:gd name="connsiteY9" fmla="*/ 1378265 h 1446881"/>
              <a:gd name="connsiteX10" fmla="*/ 522915 w 3446829"/>
              <a:gd name="connsiteY10" fmla="*/ 1378588 h 1446881"/>
              <a:gd name="connsiteX11" fmla="*/ 96883 w 3446829"/>
              <a:gd name="connsiteY11" fmla="*/ 1110148 h 1446881"/>
              <a:gd name="connsiteX12" fmla="*/ 2215 w 3446829"/>
              <a:gd name="connsiteY12" fmla="*/ 701182 h 1446881"/>
              <a:gd name="connsiteX0" fmla="*/ 2215 w 3446829"/>
              <a:gd name="connsiteY0" fmla="*/ 701182 h 1446881"/>
              <a:gd name="connsiteX1" fmla="*/ 151976 w 3446829"/>
              <a:gd name="connsiteY1" fmla="*/ 210241 h 1446881"/>
              <a:gd name="connsiteX2" fmla="*/ 559799 w 3446829"/>
              <a:gd name="connsiteY2" fmla="*/ 2533 h 1446881"/>
              <a:gd name="connsiteX3" fmla="*/ 1748465 w 3446829"/>
              <a:gd name="connsiteY3" fmla="*/ 112999 h 1446881"/>
              <a:gd name="connsiteX4" fmla="*/ 2948615 w 3446829"/>
              <a:gd name="connsiteY4" fmla="*/ 83188 h 1446881"/>
              <a:gd name="connsiteX5" fmla="*/ 3304994 w 3446829"/>
              <a:gd name="connsiteY5" fmla="*/ 337804 h 1446881"/>
              <a:gd name="connsiteX6" fmla="*/ 3446752 w 3446829"/>
              <a:gd name="connsiteY6" fmla="*/ 809531 h 1446881"/>
              <a:gd name="connsiteX7" fmla="*/ 3284552 w 3446829"/>
              <a:gd name="connsiteY7" fmla="*/ 1251812 h 1446881"/>
              <a:gd name="connsiteX8" fmla="*/ 2923214 w 3446829"/>
              <a:gd name="connsiteY8" fmla="*/ 1442087 h 1446881"/>
              <a:gd name="connsiteX9" fmla="*/ 1900865 w 3446829"/>
              <a:gd name="connsiteY9" fmla="*/ 1378265 h 1446881"/>
              <a:gd name="connsiteX10" fmla="*/ 522915 w 3446829"/>
              <a:gd name="connsiteY10" fmla="*/ 1378588 h 1446881"/>
              <a:gd name="connsiteX11" fmla="*/ 96883 w 3446829"/>
              <a:gd name="connsiteY11" fmla="*/ 1110148 h 1446881"/>
              <a:gd name="connsiteX12" fmla="*/ 2215 w 3446829"/>
              <a:gd name="connsiteY12" fmla="*/ 701182 h 1446881"/>
              <a:gd name="connsiteX0" fmla="*/ 2215 w 3446873"/>
              <a:gd name="connsiteY0" fmla="*/ 701182 h 1446881"/>
              <a:gd name="connsiteX1" fmla="*/ 151976 w 3446873"/>
              <a:gd name="connsiteY1" fmla="*/ 210241 h 1446881"/>
              <a:gd name="connsiteX2" fmla="*/ 559799 w 3446873"/>
              <a:gd name="connsiteY2" fmla="*/ 2533 h 1446881"/>
              <a:gd name="connsiteX3" fmla="*/ 1748465 w 3446873"/>
              <a:gd name="connsiteY3" fmla="*/ 112999 h 1446881"/>
              <a:gd name="connsiteX4" fmla="*/ 2948615 w 3446873"/>
              <a:gd name="connsiteY4" fmla="*/ 83188 h 1446881"/>
              <a:gd name="connsiteX5" fmla="*/ 3331481 w 3446873"/>
              <a:gd name="connsiteY5" fmla="*/ 340249 h 1446881"/>
              <a:gd name="connsiteX6" fmla="*/ 3446752 w 3446873"/>
              <a:gd name="connsiteY6" fmla="*/ 809531 h 1446881"/>
              <a:gd name="connsiteX7" fmla="*/ 3284552 w 3446873"/>
              <a:gd name="connsiteY7" fmla="*/ 1251812 h 1446881"/>
              <a:gd name="connsiteX8" fmla="*/ 2923214 w 3446873"/>
              <a:gd name="connsiteY8" fmla="*/ 1442087 h 1446881"/>
              <a:gd name="connsiteX9" fmla="*/ 1900865 w 3446873"/>
              <a:gd name="connsiteY9" fmla="*/ 1378265 h 1446881"/>
              <a:gd name="connsiteX10" fmla="*/ 522915 w 3446873"/>
              <a:gd name="connsiteY10" fmla="*/ 1378588 h 1446881"/>
              <a:gd name="connsiteX11" fmla="*/ 96883 w 3446873"/>
              <a:gd name="connsiteY11" fmla="*/ 1110148 h 1446881"/>
              <a:gd name="connsiteX12" fmla="*/ 2215 w 3446873"/>
              <a:gd name="connsiteY12" fmla="*/ 701182 h 1446881"/>
              <a:gd name="connsiteX0" fmla="*/ 2215 w 3429287"/>
              <a:gd name="connsiteY0" fmla="*/ 701182 h 1446881"/>
              <a:gd name="connsiteX1" fmla="*/ 151976 w 3429287"/>
              <a:gd name="connsiteY1" fmla="*/ 210241 h 1446881"/>
              <a:gd name="connsiteX2" fmla="*/ 559799 w 3429287"/>
              <a:gd name="connsiteY2" fmla="*/ 2533 h 1446881"/>
              <a:gd name="connsiteX3" fmla="*/ 1748465 w 3429287"/>
              <a:gd name="connsiteY3" fmla="*/ 112999 h 1446881"/>
              <a:gd name="connsiteX4" fmla="*/ 2948615 w 3429287"/>
              <a:gd name="connsiteY4" fmla="*/ 83188 h 1446881"/>
              <a:gd name="connsiteX5" fmla="*/ 3331481 w 3429287"/>
              <a:gd name="connsiteY5" fmla="*/ 340249 h 1446881"/>
              <a:gd name="connsiteX6" fmla="*/ 3429095 w 3429287"/>
              <a:gd name="connsiteY6" fmla="*/ 807900 h 1446881"/>
              <a:gd name="connsiteX7" fmla="*/ 3284552 w 3429287"/>
              <a:gd name="connsiteY7" fmla="*/ 1251812 h 1446881"/>
              <a:gd name="connsiteX8" fmla="*/ 2923214 w 3429287"/>
              <a:gd name="connsiteY8" fmla="*/ 1442087 h 1446881"/>
              <a:gd name="connsiteX9" fmla="*/ 1900865 w 3429287"/>
              <a:gd name="connsiteY9" fmla="*/ 1378265 h 1446881"/>
              <a:gd name="connsiteX10" fmla="*/ 522915 w 3429287"/>
              <a:gd name="connsiteY10" fmla="*/ 1378588 h 1446881"/>
              <a:gd name="connsiteX11" fmla="*/ 96883 w 3429287"/>
              <a:gd name="connsiteY11" fmla="*/ 1110148 h 1446881"/>
              <a:gd name="connsiteX12" fmla="*/ 2215 w 3429287"/>
              <a:gd name="connsiteY12" fmla="*/ 701182 h 144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287" h="1446881">
                <a:moveTo>
                  <a:pt x="2215" y="701182"/>
                </a:moveTo>
                <a:cubicBezTo>
                  <a:pt x="11397" y="551198"/>
                  <a:pt x="60959" y="319590"/>
                  <a:pt x="151976" y="210241"/>
                </a:cubicBezTo>
                <a:cubicBezTo>
                  <a:pt x="242993" y="100892"/>
                  <a:pt x="308211" y="23713"/>
                  <a:pt x="559799" y="2533"/>
                </a:cubicBezTo>
                <a:cubicBezTo>
                  <a:pt x="811387" y="-18647"/>
                  <a:pt x="1350329" y="99556"/>
                  <a:pt x="1748465" y="112999"/>
                </a:cubicBezTo>
                <a:cubicBezTo>
                  <a:pt x="2146601" y="126442"/>
                  <a:pt x="2708544" y="43873"/>
                  <a:pt x="2948615" y="83188"/>
                </a:cubicBezTo>
                <a:cubicBezTo>
                  <a:pt x="3188686" y="122503"/>
                  <a:pt x="3257398" y="218200"/>
                  <a:pt x="3331481" y="340249"/>
                </a:cubicBezTo>
                <a:cubicBezTo>
                  <a:pt x="3405564" y="462298"/>
                  <a:pt x="3431838" y="666407"/>
                  <a:pt x="3429095" y="807900"/>
                </a:cubicBezTo>
                <a:cubicBezTo>
                  <a:pt x="3426352" y="949393"/>
                  <a:pt x="3362869" y="1147378"/>
                  <a:pt x="3284552" y="1251812"/>
                </a:cubicBezTo>
                <a:cubicBezTo>
                  <a:pt x="3206235" y="1356246"/>
                  <a:pt x="3134810" y="1417438"/>
                  <a:pt x="2923214" y="1442087"/>
                </a:cubicBezTo>
                <a:cubicBezTo>
                  <a:pt x="2711618" y="1466736"/>
                  <a:pt x="2300915" y="1388848"/>
                  <a:pt x="1900865" y="1378265"/>
                </a:cubicBezTo>
                <a:cubicBezTo>
                  <a:pt x="1500815" y="1367682"/>
                  <a:pt x="802646" y="1426793"/>
                  <a:pt x="522915" y="1378588"/>
                </a:cubicBezTo>
                <a:cubicBezTo>
                  <a:pt x="243184" y="1330383"/>
                  <a:pt x="183666" y="1223049"/>
                  <a:pt x="96883" y="1110148"/>
                </a:cubicBezTo>
                <a:cubicBezTo>
                  <a:pt x="10100" y="997247"/>
                  <a:pt x="-6967" y="851167"/>
                  <a:pt x="2215" y="701182"/>
                </a:cubicBezTo>
                <a:close/>
              </a:path>
            </a:pathLst>
          </a:custGeom>
          <a:solidFill>
            <a:srgbClr val="F4AE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40">
            <a:extLst>
              <a:ext uri="{FF2B5EF4-FFF2-40B4-BE49-F238E27FC236}">
                <a16:creationId xmlns:a16="http://schemas.microsoft.com/office/drawing/2014/main" id="{96A69872-4A82-107B-8D7E-19D6685453B5}"/>
              </a:ext>
            </a:extLst>
          </p:cNvPr>
          <p:cNvSpPr/>
          <p:nvPr/>
        </p:nvSpPr>
        <p:spPr>
          <a:xfrm rot="21432772">
            <a:off x="1468423" y="4932757"/>
            <a:ext cx="4450897" cy="1504446"/>
          </a:xfrm>
          <a:custGeom>
            <a:avLst/>
            <a:gdLst>
              <a:gd name="connsiteX0" fmla="*/ 0 w 3390900"/>
              <a:gd name="connsiteY0" fmla="*/ 931083 h 1862166"/>
              <a:gd name="connsiteX1" fmla="*/ 1695450 w 3390900"/>
              <a:gd name="connsiteY1" fmla="*/ 0 h 1862166"/>
              <a:gd name="connsiteX2" fmla="*/ 3390900 w 3390900"/>
              <a:gd name="connsiteY2" fmla="*/ 931083 h 1862166"/>
              <a:gd name="connsiteX3" fmla="*/ 1695450 w 3390900"/>
              <a:gd name="connsiteY3" fmla="*/ 1862166 h 1862166"/>
              <a:gd name="connsiteX4" fmla="*/ 0 w 3390900"/>
              <a:gd name="connsiteY4" fmla="*/ 931083 h 1862166"/>
              <a:gd name="connsiteX0" fmla="*/ 39480 w 3430380"/>
              <a:gd name="connsiteY0" fmla="*/ 965840 h 1896923"/>
              <a:gd name="connsiteX1" fmla="*/ 636380 w 3430380"/>
              <a:gd name="connsiteY1" fmla="*/ 271645 h 1896923"/>
              <a:gd name="connsiteX2" fmla="*/ 1734930 w 3430380"/>
              <a:gd name="connsiteY2" fmla="*/ 34757 h 1896923"/>
              <a:gd name="connsiteX3" fmla="*/ 3430380 w 3430380"/>
              <a:gd name="connsiteY3" fmla="*/ 965840 h 1896923"/>
              <a:gd name="connsiteX4" fmla="*/ 1734930 w 3430380"/>
              <a:gd name="connsiteY4" fmla="*/ 1896923 h 1896923"/>
              <a:gd name="connsiteX5" fmla="*/ 39480 w 3430380"/>
              <a:gd name="connsiteY5" fmla="*/ 965840 h 1896923"/>
              <a:gd name="connsiteX0" fmla="*/ 1479 w 3392379"/>
              <a:gd name="connsiteY0" fmla="*/ 965840 h 1907595"/>
              <a:gd name="connsiteX1" fmla="*/ 598379 w 3392379"/>
              <a:gd name="connsiteY1" fmla="*/ 271645 h 1907595"/>
              <a:gd name="connsiteX2" fmla="*/ 1696929 w 3392379"/>
              <a:gd name="connsiteY2" fmla="*/ 34757 h 1907595"/>
              <a:gd name="connsiteX3" fmla="*/ 3392379 w 3392379"/>
              <a:gd name="connsiteY3" fmla="*/ 965840 h 1907595"/>
              <a:gd name="connsiteX4" fmla="*/ 1696929 w 3392379"/>
              <a:gd name="connsiteY4" fmla="*/ 1896923 h 1907595"/>
              <a:gd name="connsiteX5" fmla="*/ 471379 w 3392379"/>
              <a:gd name="connsiteY5" fmla="*/ 1440046 h 1907595"/>
              <a:gd name="connsiteX6" fmla="*/ 1479 w 3392379"/>
              <a:gd name="connsiteY6" fmla="*/ 965840 h 1907595"/>
              <a:gd name="connsiteX0" fmla="*/ 1479 w 3445182"/>
              <a:gd name="connsiteY0" fmla="*/ 935875 h 1877630"/>
              <a:gd name="connsiteX1" fmla="*/ 598379 w 3445182"/>
              <a:gd name="connsiteY1" fmla="*/ 241680 h 1877630"/>
              <a:gd name="connsiteX2" fmla="*/ 1696929 w 3445182"/>
              <a:gd name="connsiteY2" fmla="*/ 4792 h 1877630"/>
              <a:gd name="connsiteX3" fmla="*/ 2897079 w 3445182"/>
              <a:gd name="connsiteY3" fmla="*/ 419481 h 1877630"/>
              <a:gd name="connsiteX4" fmla="*/ 3392379 w 3445182"/>
              <a:gd name="connsiteY4" fmla="*/ 935875 h 1877630"/>
              <a:gd name="connsiteX5" fmla="*/ 1696929 w 3445182"/>
              <a:gd name="connsiteY5" fmla="*/ 1866958 h 1877630"/>
              <a:gd name="connsiteX6" fmla="*/ 471379 w 3445182"/>
              <a:gd name="connsiteY6" fmla="*/ 1410081 h 1877630"/>
              <a:gd name="connsiteX7" fmla="*/ 1479 w 3445182"/>
              <a:gd name="connsiteY7" fmla="*/ 935875 h 1877630"/>
              <a:gd name="connsiteX0" fmla="*/ 1479 w 3396606"/>
              <a:gd name="connsiteY0" fmla="*/ 935875 h 1867160"/>
              <a:gd name="connsiteX1" fmla="*/ 598379 w 3396606"/>
              <a:gd name="connsiteY1" fmla="*/ 241680 h 1867160"/>
              <a:gd name="connsiteX2" fmla="*/ 1696929 w 3396606"/>
              <a:gd name="connsiteY2" fmla="*/ 4792 h 1867160"/>
              <a:gd name="connsiteX3" fmla="*/ 2897079 w 3396606"/>
              <a:gd name="connsiteY3" fmla="*/ 419481 h 1867160"/>
              <a:gd name="connsiteX4" fmla="*/ 3392379 w 3396606"/>
              <a:gd name="connsiteY4" fmla="*/ 935875 h 1867160"/>
              <a:gd name="connsiteX5" fmla="*/ 2655778 w 3396606"/>
              <a:gd name="connsiteY5" fmla="*/ 1460880 h 1867160"/>
              <a:gd name="connsiteX6" fmla="*/ 1696929 w 3396606"/>
              <a:gd name="connsiteY6" fmla="*/ 1866958 h 1867160"/>
              <a:gd name="connsiteX7" fmla="*/ 471379 w 3396606"/>
              <a:gd name="connsiteY7" fmla="*/ 1410081 h 1867160"/>
              <a:gd name="connsiteX8" fmla="*/ 1479 w 3396606"/>
              <a:gd name="connsiteY8" fmla="*/ 935875 h 1867160"/>
              <a:gd name="connsiteX0" fmla="*/ 1479 w 3396606"/>
              <a:gd name="connsiteY0" fmla="*/ 756330 h 1687615"/>
              <a:gd name="connsiteX1" fmla="*/ 598379 w 3396606"/>
              <a:gd name="connsiteY1" fmla="*/ 62135 h 1687615"/>
              <a:gd name="connsiteX2" fmla="*/ 1696929 w 3396606"/>
              <a:gd name="connsiteY2" fmla="*/ 117347 h 1687615"/>
              <a:gd name="connsiteX3" fmla="*/ 2897079 w 3396606"/>
              <a:gd name="connsiteY3" fmla="*/ 239936 h 1687615"/>
              <a:gd name="connsiteX4" fmla="*/ 3392379 w 3396606"/>
              <a:gd name="connsiteY4" fmla="*/ 756330 h 1687615"/>
              <a:gd name="connsiteX5" fmla="*/ 2655778 w 3396606"/>
              <a:gd name="connsiteY5" fmla="*/ 1281335 h 1687615"/>
              <a:gd name="connsiteX6" fmla="*/ 1696929 w 3396606"/>
              <a:gd name="connsiteY6" fmla="*/ 1687413 h 1687615"/>
              <a:gd name="connsiteX7" fmla="*/ 471379 w 3396606"/>
              <a:gd name="connsiteY7" fmla="*/ 1230536 h 1687615"/>
              <a:gd name="connsiteX8" fmla="*/ 1479 w 3396606"/>
              <a:gd name="connsiteY8" fmla="*/ 756330 h 1687615"/>
              <a:gd name="connsiteX0" fmla="*/ 981 w 3396108"/>
              <a:gd name="connsiteY0" fmla="*/ 821425 h 1752710"/>
              <a:gd name="connsiteX1" fmla="*/ 572481 w 3396108"/>
              <a:gd name="connsiteY1" fmla="*/ 51030 h 1752710"/>
              <a:gd name="connsiteX2" fmla="*/ 1696431 w 3396108"/>
              <a:gd name="connsiteY2" fmla="*/ 182442 h 1752710"/>
              <a:gd name="connsiteX3" fmla="*/ 2896581 w 3396108"/>
              <a:gd name="connsiteY3" fmla="*/ 305031 h 1752710"/>
              <a:gd name="connsiteX4" fmla="*/ 3391881 w 3396108"/>
              <a:gd name="connsiteY4" fmla="*/ 821425 h 1752710"/>
              <a:gd name="connsiteX5" fmla="*/ 2655280 w 3396108"/>
              <a:gd name="connsiteY5" fmla="*/ 1346430 h 1752710"/>
              <a:gd name="connsiteX6" fmla="*/ 1696431 w 3396108"/>
              <a:gd name="connsiteY6" fmla="*/ 1752508 h 1752710"/>
              <a:gd name="connsiteX7" fmla="*/ 470881 w 3396108"/>
              <a:gd name="connsiteY7" fmla="*/ 1295631 h 1752710"/>
              <a:gd name="connsiteX8" fmla="*/ 981 w 3396108"/>
              <a:gd name="connsiteY8" fmla="*/ 821425 h 1752710"/>
              <a:gd name="connsiteX0" fmla="*/ 981 w 3396108"/>
              <a:gd name="connsiteY0" fmla="*/ 817155 h 1748440"/>
              <a:gd name="connsiteX1" fmla="*/ 572481 w 3396108"/>
              <a:gd name="connsiteY1" fmla="*/ 46760 h 1748440"/>
              <a:gd name="connsiteX2" fmla="*/ 1696431 w 3396108"/>
              <a:gd name="connsiteY2" fmla="*/ 178172 h 1748440"/>
              <a:gd name="connsiteX3" fmla="*/ 2896581 w 3396108"/>
              <a:gd name="connsiteY3" fmla="*/ 84861 h 1748440"/>
              <a:gd name="connsiteX4" fmla="*/ 3391881 w 3396108"/>
              <a:gd name="connsiteY4" fmla="*/ 817155 h 1748440"/>
              <a:gd name="connsiteX5" fmla="*/ 2655280 w 3396108"/>
              <a:gd name="connsiteY5" fmla="*/ 1342160 h 1748440"/>
              <a:gd name="connsiteX6" fmla="*/ 1696431 w 3396108"/>
              <a:gd name="connsiteY6" fmla="*/ 1748238 h 1748440"/>
              <a:gd name="connsiteX7" fmla="*/ 470881 w 3396108"/>
              <a:gd name="connsiteY7" fmla="*/ 1291361 h 1748440"/>
              <a:gd name="connsiteX8" fmla="*/ 981 w 3396108"/>
              <a:gd name="connsiteY8" fmla="*/ 817155 h 1748440"/>
              <a:gd name="connsiteX0" fmla="*/ 981 w 3396108"/>
              <a:gd name="connsiteY0" fmla="*/ 826248 h 1757533"/>
              <a:gd name="connsiteX1" fmla="*/ 572481 w 3396108"/>
              <a:gd name="connsiteY1" fmla="*/ 55853 h 1757533"/>
              <a:gd name="connsiteX2" fmla="*/ 1696431 w 3396108"/>
              <a:gd name="connsiteY2" fmla="*/ 123765 h 1757533"/>
              <a:gd name="connsiteX3" fmla="*/ 2896581 w 3396108"/>
              <a:gd name="connsiteY3" fmla="*/ 93954 h 1757533"/>
              <a:gd name="connsiteX4" fmla="*/ 3391881 w 3396108"/>
              <a:gd name="connsiteY4" fmla="*/ 826248 h 1757533"/>
              <a:gd name="connsiteX5" fmla="*/ 2655280 w 3396108"/>
              <a:gd name="connsiteY5" fmla="*/ 1351253 h 1757533"/>
              <a:gd name="connsiteX6" fmla="*/ 1696431 w 3396108"/>
              <a:gd name="connsiteY6" fmla="*/ 1757331 h 1757533"/>
              <a:gd name="connsiteX7" fmla="*/ 470881 w 3396108"/>
              <a:gd name="connsiteY7" fmla="*/ 1300454 h 1757533"/>
              <a:gd name="connsiteX8" fmla="*/ 981 w 3396108"/>
              <a:gd name="connsiteY8" fmla="*/ 826248 h 1757533"/>
              <a:gd name="connsiteX0" fmla="*/ 798 w 3446725"/>
              <a:gd name="connsiteY0" fmla="*/ 711948 h 1757533"/>
              <a:gd name="connsiteX1" fmla="*/ 623098 w 3446725"/>
              <a:gd name="connsiteY1" fmla="*/ 55853 h 1757533"/>
              <a:gd name="connsiteX2" fmla="*/ 1747048 w 3446725"/>
              <a:gd name="connsiteY2" fmla="*/ 123765 h 1757533"/>
              <a:gd name="connsiteX3" fmla="*/ 2947198 w 3446725"/>
              <a:gd name="connsiteY3" fmla="*/ 93954 h 1757533"/>
              <a:gd name="connsiteX4" fmla="*/ 3442498 w 3446725"/>
              <a:gd name="connsiteY4" fmla="*/ 826248 h 1757533"/>
              <a:gd name="connsiteX5" fmla="*/ 2705897 w 3446725"/>
              <a:gd name="connsiteY5" fmla="*/ 1351253 h 1757533"/>
              <a:gd name="connsiteX6" fmla="*/ 1747048 w 3446725"/>
              <a:gd name="connsiteY6" fmla="*/ 1757331 h 1757533"/>
              <a:gd name="connsiteX7" fmla="*/ 521498 w 3446725"/>
              <a:gd name="connsiteY7" fmla="*/ 1300454 h 1757533"/>
              <a:gd name="connsiteX8" fmla="*/ 798 w 3446725"/>
              <a:gd name="connsiteY8" fmla="*/ 711948 h 1757533"/>
              <a:gd name="connsiteX0" fmla="*/ 798 w 3446725"/>
              <a:gd name="connsiteY0" fmla="*/ 711948 h 1757465"/>
              <a:gd name="connsiteX1" fmla="*/ 623098 w 3446725"/>
              <a:gd name="connsiteY1" fmla="*/ 55853 h 1757465"/>
              <a:gd name="connsiteX2" fmla="*/ 1747048 w 3446725"/>
              <a:gd name="connsiteY2" fmla="*/ 123765 h 1757465"/>
              <a:gd name="connsiteX3" fmla="*/ 2947198 w 3446725"/>
              <a:gd name="connsiteY3" fmla="*/ 93954 h 1757465"/>
              <a:gd name="connsiteX4" fmla="*/ 3442498 w 3446725"/>
              <a:gd name="connsiteY4" fmla="*/ 826248 h 1757465"/>
              <a:gd name="connsiteX5" fmla="*/ 2705897 w 3446725"/>
              <a:gd name="connsiteY5" fmla="*/ 1351253 h 1757465"/>
              <a:gd name="connsiteX6" fmla="*/ 1747048 w 3446725"/>
              <a:gd name="connsiteY6" fmla="*/ 1757331 h 1757465"/>
              <a:gd name="connsiteX7" fmla="*/ 521498 w 3446725"/>
              <a:gd name="connsiteY7" fmla="*/ 1389354 h 1757465"/>
              <a:gd name="connsiteX8" fmla="*/ 798 w 3446725"/>
              <a:gd name="connsiteY8" fmla="*/ 711948 h 1757465"/>
              <a:gd name="connsiteX0" fmla="*/ 798 w 3446725"/>
              <a:gd name="connsiteY0" fmla="*/ 711948 h 1580146"/>
              <a:gd name="connsiteX1" fmla="*/ 623098 w 3446725"/>
              <a:gd name="connsiteY1" fmla="*/ 55853 h 1580146"/>
              <a:gd name="connsiteX2" fmla="*/ 1747048 w 3446725"/>
              <a:gd name="connsiteY2" fmla="*/ 123765 h 1580146"/>
              <a:gd name="connsiteX3" fmla="*/ 2947198 w 3446725"/>
              <a:gd name="connsiteY3" fmla="*/ 93954 h 1580146"/>
              <a:gd name="connsiteX4" fmla="*/ 3442498 w 3446725"/>
              <a:gd name="connsiteY4" fmla="*/ 826248 h 1580146"/>
              <a:gd name="connsiteX5" fmla="*/ 2705897 w 3446725"/>
              <a:gd name="connsiteY5" fmla="*/ 1351253 h 1580146"/>
              <a:gd name="connsiteX6" fmla="*/ 1835948 w 3446725"/>
              <a:gd name="connsiteY6" fmla="*/ 1579531 h 1580146"/>
              <a:gd name="connsiteX7" fmla="*/ 521498 w 3446725"/>
              <a:gd name="connsiteY7" fmla="*/ 1389354 h 1580146"/>
              <a:gd name="connsiteX8" fmla="*/ 798 w 3446725"/>
              <a:gd name="connsiteY8" fmla="*/ 711948 h 1580146"/>
              <a:gd name="connsiteX0" fmla="*/ 798 w 3446725"/>
              <a:gd name="connsiteY0" fmla="*/ 711948 h 1600657"/>
              <a:gd name="connsiteX1" fmla="*/ 623098 w 3446725"/>
              <a:gd name="connsiteY1" fmla="*/ 55853 h 1600657"/>
              <a:gd name="connsiteX2" fmla="*/ 1747048 w 3446725"/>
              <a:gd name="connsiteY2" fmla="*/ 123765 h 1600657"/>
              <a:gd name="connsiteX3" fmla="*/ 2947198 w 3446725"/>
              <a:gd name="connsiteY3" fmla="*/ 93954 h 1600657"/>
              <a:gd name="connsiteX4" fmla="*/ 3442498 w 3446725"/>
              <a:gd name="connsiteY4" fmla="*/ 826248 h 1600657"/>
              <a:gd name="connsiteX5" fmla="*/ 2756697 w 3446725"/>
              <a:gd name="connsiteY5" fmla="*/ 1490953 h 1600657"/>
              <a:gd name="connsiteX6" fmla="*/ 1835948 w 3446725"/>
              <a:gd name="connsiteY6" fmla="*/ 1579531 h 1600657"/>
              <a:gd name="connsiteX7" fmla="*/ 521498 w 3446725"/>
              <a:gd name="connsiteY7" fmla="*/ 1389354 h 1600657"/>
              <a:gd name="connsiteX8" fmla="*/ 798 w 3446725"/>
              <a:gd name="connsiteY8" fmla="*/ 711948 h 1600657"/>
              <a:gd name="connsiteX0" fmla="*/ 798 w 3446725"/>
              <a:gd name="connsiteY0" fmla="*/ 711948 h 1542920"/>
              <a:gd name="connsiteX1" fmla="*/ 623098 w 3446725"/>
              <a:gd name="connsiteY1" fmla="*/ 55853 h 1542920"/>
              <a:gd name="connsiteX2" fmla="*/ 1747048 w 3446725"/>
              <a:gd name="connsiteY2" fmla="*/ 123765 h 1542920"/>
              <a:gd name="connsiteX3" fmla="*/ 2947198 w 3446725"/>
              <a:gd name="connsiteY3" fmla="*/ 93954 h 1542920"/>
              <a:gd name="connsiteX4" fmla="*/ 3442498 w 3446725"/>
              <a:gd name="connsiteY4" fmla="*/ 826248 h 1542920"/>
              <a:gd name="connsiteX5" fmla="*/ 2756697 w 3446725"/>
              <a:gd name="connsiteY5" fmla="*/ 1490953 h 1542920"/>
              <a:gd name="connsiteX6" fmla="*/ 1899448 w 3446725"/>
              <a:gd name="connsiteY6" fmla="*/ 1389031 h 1542920"/>
              <a:gd name="connsiteX7" fmla="*/ 521498 w 3446725"/>
              <a:gd name="connsiteY7" fmla="*/ 1389354 h 1542920"/>
              <a:gd name="connsiteX8" fmla="*/ 798 w 3446725"/>
              <a:gd name="connsiteY8" fmla="*/ 711948 h 1542920"/>
              <a:gd name="connsiteX0" fmla="*/ 55 w 3445982"/>
              <a:gd name="connsiteY0" fmla="*/ 711948 h 1542920"/>
              <a:gd name="connsiteX1" fmla="*/ 546155 w 3445982"/>
              <a:gd name="connsiteY1" fmla="*/ 55853 h 1542920"/>
              <a:gd name="connsiteX2" fmla="*/ 1746305 w 3445982"/>
              <a:gd name="connsiteY2" fmla="*/ 123765 h 1542920"/>
              <a:gd name="connsiteX3" fmla="*/ 2946455 w 3445982"/>
              <a:gd name="connsiteY3" fmla="*/ 93954 h 1542920"/>
              <a:gd name="connsiteX4" fmla="*/ 3441755 w 3445982"/>
              <a:gd name="connsiteY4" fmla="*/ 826248 h 1542920"/>
              <a:gd name="connsiteX5" fmla="*/ 2755954 w 3445982"/>
              <a:gd name="connsiteY5" fmla="*/ 1490953 h 1542920"/>
              <a:gd name="connsiteX6" fmla="*/ 1898705 w 3445982"/>
              <a:gd name="connsiteY6" fmla="*/ 1389031 h 1542920"/>
              <a:gd name="connsiteX7" fmla="*/ 520755 w 3445982"/>
              <a:gd name="connsiteY7" fmla="*/ 1389354 h 1542920"/>
              <a:gd name="connsiteX8" fmla="*/ 55 w 3445982"/>
              <a:gd name="connsiteY8" fmla="*/ 711948 h 1542920"/>
              <a:gd name="connsiteX0" fmla="*/ 55 w 3445982"/>
              <a:gd name="connsiteY0" fmla="*/ 711948 h 1510080"/>
              <a:gd name="connsiteX1" fmla="*/ 546155 w 3445982"/>
              <a:gd name="connsiteY1" fmla="*/ 55853 h 1510080"/>
              <a:gd name="connsiteX2" fmla="*/ 1746305 w 3445982"/>
              <a:gd name="connsiteY2" fmla="*/ 123765 h 1510080"/>
              <a:gd name="connsiteX3" fmla="*/ 2946455 w 3445982"/>
              <a:gd name="connsiteY3" fmla="*/ 93954 h 1510080"/>
              <a:gd name="connsiteX4" fmla="*/ 3441755 w 3445982"/>
              <a:gd name="connsiteY4" fmla="*/ 826248 h 1510080"/>
              <a:gd name="connsiteX5" fmla="*/ 2921054 w 3445982"/>
              <a:gd name="connsiteY5" fmla="*/ 1452853 h 1510080"/>
              <a:gd name="connsiteX6" fmla="*/ 1898705 w 3445982"/>
              <a:gd name="connsiteY6" fmla="*/ 1389031 h 1510080"/>
              <a:gd name="connsiteX7" fmla="*/ 520755 w 3445982"/>
              <a:gd name="connsiteY7" fmla="*/ 1389354 h 1510080"/>
              <a:gd name="connsiteX8" fmla="*/ 55 w 3445982"/>
              <a:gd name="connsiteY8" fmla="*/ 711948 h 1510080"/>
              <a:gd name="connsiteX0" fmla="*/ 55 w 3396056"/>
              <a:gd name="connsiteY0" fmla="*/ 711948 h 1510080"/>
              <a:gd name="connsiteX1" fmla="*/ 546155 w 3396056"/>
              <a:gd name="connsiteY1" fmla="*/ 55853 h 1510080"/>
              <a:gd name="connsiteX2" fmla="*/ 1746305 w 3396056"/>
              <a:gd name="connsiteY2" fmla="*/ 123765 h 1510080"/>
              <a:gd name="connsiteX3" fmla="*/ 2946455 w 3396056"/>
              <a:gd name="connsiteY3" fmla="*/ 93954 h 1510080"/>
              <a:gd name="connsiteX4" fmla="*/ 3390955 w 3396056"/>
              <a:gd name="connsiteY4" fmla="*/ 826248 h 1510080"/>
              <a:gd name="connsiteX5" fmla="*/ 2921054 w 3396056"/>
              <a:gd name="connsiteY5" fmla="*/ 1452853 h 1510080"/>
              <a:gd name="connsiteX6" fmla="*/ 1898705 w 3396056"/>
              <a:gd name="connsiteY6" fmla="*/ 1389031 h 1510080"/>
              <a:gd name="connsiteX7" fmla="*/ 520755 w 3396056"/>
              <a:gd name="connsiteY7" fmla="*/ 1389354 h 1510080"/>
              <a:gd name="connsiteX8" fmla="*/ 55 w 3396056"/>
              <a:gd name="connsiteY8" fmla="*/ 711948 h 1510080"/>
              <a:gd name="connsiteX0" fmla="*/ 7356 w 3403357"/>
              <a:gd name="connsiteY0" fmla="*/ 678847 h 1476979"/>
              <a:gd name="connsiteX1" fmla="*/ 244079 w 3403357"/>
              <a:gd name="connsiteY1" fmla="*/ 217743 h 1476979"/>
              <a:gd name="connsiteX2" fmla="*/ 553456 w 3403357"/>
              <a:gd name="connsiteY2" fmla="*/ 22752 h 1476979"/>
              <a:gd name="connsiteX3" fmla="*/ 1753606 w 3403357"/>
              <a:gd name="connsiteY3" fmla="*/ 90664 h 1476979"/>
              <a:gd name="connsiteX4" fmla="*/ 2953756 w 3403357"/>
              <a:gd name="connsiteY4" fmla="*/ 60853 h 1476979"/>
              <a:gd name="connsiteX5" fmla="*/ 3398256 w 3403357"/>
              <a:gd name="connsiteY5" fmla="*/ 793147 h 1476979"/>
              <a:gd name="connsiteX6" fmla="*/ 2928355 w 3403357"/>
              <a:gd name="connsiteY6" fmla="*/ 1419752 h 1476979"/>
              <a:gd name="connsiteX7" fmla="*/ 1906006 w 3403357"/>
              <a:gd name="connsiteY7" fmla="*/ 1355930 h 1476979"/>
              <a:gd name="connsiteX8" fmla="*/ 528056 w 3403357"/>
              <a:gd name="connsiteY8" fmla="*/ 1356253 h 1476979"/>
              <a:gd name="connsiteX9" fmla="*/ 7356 w 3403357"/>
              <a:gd name="connsiteY9" fmla="*/ 678847 h 1476979"/>
              <a:gd name="connsiteX0" fmla="*/ 10343 w 3406344"/>
              <a:gd name="connsiteY0" fmla="*/ 678847 h 1476979"/>
              <a:gd name="connsiteX1" fmla="*/ 212414 w 3406344"/>
              <a:gd name="connsiteY1" fmla="*/ 203639 h 1476979"/>
              <a:gd name="connsiteX2" fmla="*/ 556443 w 3406344"/>
              <a:gd name="connsiteY2" fmla="*/ 22752 h 1476979"/>
              <a:gd name="connsiteX3" fmla="*/ 1756593 w 3406344"/>
              <a:gd name="connsiteY3" fmla="*/ 90664 h 1476979"/>
              <a:gd name="connsiteX4" fmla="*/ 2956743 w 3406344"/>
              <a:gd name="connsiteY4" fmla="*/ 60853 h 1476979"/>
              <a:gd name="connsiteX5" fmla="*/ 3401243 w 3406344"/>
              <a:gd name="connsiteY5" fmla="*/ 793147 h 1476979"/>
              <a:gd name="connsiteX6" fmla="*/ 2931342 w 3406344"/>
              <a:gd name="connsiteY6" fmla="*/ 1419752 h 1476979"/>
              <a:gd name="connsiteX7" fmla="*/ 1908993 w 3406344"/>
              <a:gd name="connsiteY7" fmla="*/ 1355930 h 1476979"/>
              <a:gd name="connsiteX8" fmla="*/ 531043 w 3406344"/>
              <a:gd name="connsiteY8" fmla="*/ 1356253 h 1476979"/>
              <a:gd name="connsiteX9" fmla="*/ 10343 w 3406344"/>
              <a:gd name="connsiteY9" fmla="*/ 678847 h 1476979"/>
              <a:gd name="connsiteX0" fmla="*/ 60 w 3396061"/>
              <a:gd name="connsiteY0" fmla="*/ 678847 h 1476979"/>
              <a:gd name="connsiteX1" fmla="*/ 202131 w 3396061"/>
              <a:gd name="connsiteY1" fmla="*/ 203639 h 1476979"/>
              <a:gd name="connsiteX2" fmla="*/ 546160 w 3396061"/>
              <a:gd name="connsiteY2" fmla="*/ 22752 h 1476979"/>
              <a:gd name="connsiteX3" fmla="*/ 1746310 w 3396061"/>
              <a:gd name="connsiteY3" fmla="*/ 90664 h 1476979"/>
              <a:gd name="connsiteX4" fmla="*/ 2946460 w 3396061"/>
              <a:gd name="connsiteY4" fmla="*/ 60853 h 1476979"/>
              <a:gd name="connsiteX5" fmla="*/ 3390960 w 3396061"/>
              <a:gd name="connsiteY5" fmla="*/ 793147 h 1476979"/>
              <a:gd name="connsiteX6" fmla="*/ 2921059 w 3396061"/>
              <a:gd name="connsiteY6" fmla="*/ 1419752 h 1476979"/>
              <a:gd name="connsiteX7" fmla="*/ 1898710 w 3396061"/>
              <a:gd name="connsiteY7" fmla="*/ 1355930 h 1476979"/>
              <a:gd name="connsiteX8" fmla="*/ 520760 w 3396061"/>
              <a:gd name="connsiteY8" fmla="*/ 1356253 h 1476979"/>
              <a:gd name="connsiteX9" fmla="*/ 220323 w 3396061"/>
              <a:gd name="connsiteY9" fmla="*/ 1066698 h 1476979"/>
              <a:gd name="connsiteX10" fmla="*/ 60 w 3396061"/>
              <a:gd name="connsiteY10" fmla="*/ 678847 h 1476979"/>
              <a:gd name="connsiteX0" fmla="*/ 60 w 3396061"/>
              <a:gd name="connsiteY0" fmla="*/ 701182 h 1499314"/>
              <a:gd name="connsiteX1" fmla="*/ 202131 w 3396061"/>
              <a:gd name="connsiteY1" fmla="*/ 225974 h 1499314"/>
              <a:gd name="connsiteX2" fmla="*/ 557644 w 3396061"/>
              <a:gd name="connsiteY2" fmla="*/ 2533 h 1499314"/>
              <a:gd name="connsiteX3" fmla="*/ 1746310 w 3396061"/>
              <a:gd name="connsiteY3" fmla="*/ 112999 h 1499314"/>
              <a:gd name="connsiteX4" fmla="*/ 2946460 w 3396061"/>
              <a:gd name="connsiteY4" fmla="*/ 83188 h 1499314"/>
              <a:gd name="connsiteX5" fmla="*/ 3390960 w 3396061"/>
              <a:gd name="connsiteY5" fmla="*/ 815482 h 1499314"/>
              <a:gd name="connsiteX6" fmla="*/ 2921059 w 3396061"/>
              <a:gd name="connsiteY6" fmla="*/ 1442087 h 1499314"/>
              <a:gd name="connsiteX7" fmla="*/ 1898710 w 3396061"/>
              <a:gd name="connsiteY7" fmla="*/ 1378265 h 1499314"/>
              <a:gd name="connsiteX8" fmla="*/ 520760 w 3396061"/>
              <a:gd name="connsiteY8" fmla="*/ 1378588 h 1499314"/>
              <a:gd name="connsiteX9" fmla="*/ 220323 w 3396061"/>
              <a:gd name="connsiteY9" fmla="*/ 1089033 h 1499314"/>
              <a:gd name="connsiteX10" fmla="*/ 60 w 3396061"/>
              <a:gd name="connsiteY10" fmla="*/ 701182 h 1499314"/>
              <a:gd name="connsiteX0" fmla="*/ 1282 w 3397283"/>
              <a:gd name="connsiteY0" fmla="*/ 701182 h 1499314"/>
              <a:gd name="connsiteX1" fmla="*/ 151043 w 3397283"/>
              <a:gd name="connsiteY1" fmla="*/ 210241 h 1499314"/>
              <a:gd name="connsiteX2" fmla="*/ 558866 w 3397283"/>
              <a:gd name="connsiteY2" fmla="*/ 2533 h 1499314"/>
              <a:gd name="connsiteX3" fmla="*/ 1747532 w 3397283"/>
              <a:gd name="connsiteY3" fmla="*/ 112999 h 1499314"/>
              <a:gd name="connsiteX4" fmla="*/ 2947682 w 3397283"/>
              <a:gd name="connsiteY4" fmla="*/ 83188 h 1499314"/>
              <a:gd name="connsiteX5" fmla="*/ 3392182 w 3397283"/>
              <a:gd name="connsiteY5" fmla="*/ 815482 h 1499314"/>
              <a:gd name="connsiteX6" fmla="*/ 2922281 w 3397283"/>
              <a:gd name="connsiteY6" fmla="*/ 1442087 h 1499314"/>
              <a:gd name="connsiteX7" fmla="*/ 1899932 w 3397283"/>
              <a:gd name="connsiteY7" fmla="*/ 1378265 h 1499314"/>
              <a:gd name="connsiteX8" fmla="*/ 521982 w 3397283"/>
              <a:gd name="connsiteY8" fmla="*/ 1378588 h 1499314"/>
              <a:gd name="connsiteX9" fmla="*/ 221545 w 3397283"/>
              <a:gd name="connsiteY9" fmla="*/ 1089033 h 1499314"/>
              <a:gd name="connsiteX10" fmla="*/ 1282 w 3397283"/>
              <a:gd name="connsiteY10" fmla="*/ 701182 h 1499314"/>
              <a:gd name="connsiteX0" fmla="*/ 2215 w 3398216"/>
              <a:gd name="connsiteY0" fmla="*/ 701182 h 1499314"/>
              <a:gd name="connsiteX1" fmla="*/ 151976 w 3398216"/>
              <a:gd name="connsiteY1" fmla="*/ 210241 h 1499314"/>
              <a:gd name="connsiteX2" fmla="*/ 559799 w 3398216"/>
              <a:gd name="connsiteY2" fmla="*/ 2533 h 1499314"/>
              <a:gd name="connsiteX3" fmla="*/ 1748465 w 3398216"/>
              <a:gd name="connsiteY3" fmla="*/ 112999 h 1499314"/>
              <a:gd name="connsiteX4" fmla="*/ 2948615 w 3398216"/>
              <a:gd name="connsiteY4" fmla="*/ 83188 h 1499314"/>
              <a:gd name="connsiteX5" fmla="*/ 3393115 w 3398216"/>
              <a:gd name="connsiteY5" fmla="*/ 815482 h 1499314"/>
              <a:gd name="connsiteX6" fmla="*/ 2923214 w 3398216"/>
              <a:gd name="connsiteY6" fmla="*/ 1442087 h 1499314"/>
              <a:gd name="connsiteX7" fmla="*/ 1900865 w 3398216"/>
              <a:gd name="connsiteY7" fmla="*/ 1378265 h 1499314"/>
              <a:gd name="connsiteX8" fmla="*/ 522915 w 3398216"/>
              <a:gd name="connsiteY8" fmla="*/ 1378588 h 1499314"/>
              <a:gd name="connsiteX9" fmla="*/ 96883 w 3398216"/>
              <a:gd name="connsiteY9" fmla="*/ 1110148 h 1499314"/>
              <a:gd name="connsiteX10" fmla="*/ 2215 w 3398216"/>
              <a:gd name="connsiteY10" fmla="*/ 701182 h 1499314"/>
              <a:gd name="connsiteX0" fmla="*/ 2215 w 3398027"/>
              <a:gd name="connsiteY0" fmla="*/ 701182 h 1446881"/>
              <a:gd name="connsiteX1" fmla="*/ 151976 w 3398027"/>
              <a:gd name="connsiteY1" fmla="*/ 210241 h 1446881"/>
              <a:gd name="connsiteX2" fmla="*/ 559799 w 3398027"/>
              <a:gd name="connsiteY2" fmla="*/ 2533 h 1446881"/>
              <a:gd name="connsiteX3" fmla="*/ 1748465 w 3398027"/>
              <a:gd name="connsiteY3" fmla="*/ 112999 h 1446881"/>
              <a:gd name="connsiteX4" fmla="*/ 2948615 w 3398027"/>
              <a:gd name="connsiteY4" fmla="*/ 83188 h 1446881"/>
              <a:gd name="connsiteX5" fmla="*/ 3393115 w 3398027"/>
              <a:gd name="connsiteY5" fmla="*/ 815482 h 1446881"/>
              <a:gd name="connsiteX6" fmla="*/ 3170440 w 3398027"/>
              <a:gd name="connsiteY6" fmla="*/ 1230374 h 1446881"/>
              <a:gd name="connsiteX7" fmla="*/ 2923214 w 3398027"/>
              <a:gd name="connsiteY7" fmla="*/ 1442087 h 1446881"/>
              <a:gd name="connsiteX8" fmla="*/ 1900865 w 3398027"/>
              <a:gd name="connsiteY8" fmla="*/ 1378265 h 1446881"/>
              <a:gd name="connsiteX9" fmla="*/ 522915 w 3398027"/>
              <a:gd name="connsiteY9" fmla="*/ 1378588 h 1446881"/>
              <a:gd name="connsiteX10" fmla="*/ 96883 w 3398027"/>
              <a:gd name="connsiteY10" fmla="*/ 1110148 h 1446881"/>
              <a:gd name="connsiteX11" fmla="*/ 2215 w 3398027"/>
              <a:gd name="connsiteY11" fmla="*/ 701182 h 1446881"/>
              <a:gd name="connsiteX0" fmla="*/ 2215 w 3398073"/>
              <a:gd name="connsiteY0" fmla="*/ 701182 h 1446881"/>
              <a:gd name="connsiteX1" fmla="*/ 151976 w 3398073"/>
              <a:gd name="connsiteY1" fmla="*/ 210241 h 1446881"/>
              <a:gd name="connsiteX2" fmla="*/ 559799 w 3398073"/>
              <a:gd name="connsiteY2" fmla="*/ 2533 h 1446881"/>
              <a:gd name="connsiteX3" fmla="*/ 1748465 w 3398073"/>
              <a:gd name="connsiteY3" fmla="*/ 112999 h 1446881"/>
              <a:gd name="connsiteX4" fmla="*/ 2948615 w 3398073"/>
              <a:gd name="connsiteY4" fmla="*/ 83188 h 1446881"/>
              <a:gd name="connsiteX5" fmla="*/ 3393115 w 3398073"/>
              <a:gd name="connsiteY5" fmla="*/ 815482 h 1446881"/>
              <a:gd name="connsiteX6" fmla="*/ 3172432 w 3398073"/>
              <a:gd name="connsiteY6" fmla="*/ 1197847 h 1446881"/>
              <a:gd name="connsiteX7" fmla="*/ 2923214 w 3398073"/>
              <a:gd name="connsiteY7" fmla="*/ 1442087 h 1446881"/>
              <a:gd name="connsiteX8" fmla="*/ 1900865 w 3398073"/>
              <a:gd name="connsiteY8" fmla="*/ 1378265 h 1446881"/>
              <a:gd name="connsiteX9" fmla="*/ 522915 w 3398073"/>
              <a:gd name="connsiteY9" fmla="*/ 1378588 h 1446881"/>
              <a:gd name="connsiteX10" fmla="*/ 96883 w 3398073"/>
              <a:gd name="connsiteY10" fmla="*/ 1110148 h 1446881"/>
              <a:gd name="connsiteX11" fmla="*/ 2215 w 3398073"/>
              <a:gd name="connsiteY11" fmla="*/ 701182 h 1446881"/>
              <a:gd name="connsiteX0" fmla="*/ 2215 w 3393156"/>
              <a:gd name="connsiteY0" fmla="*/ 701182 h 1446881"/>
              <a:gd name="connsiteX1" fmla="*/ 151976 w 3393156"/>
              <a:gd name="connsiteY1" fmla="*/ 210241 h 1446881"/>
              <a:gd name="connsiteX2" fmla="*/ 559799 w 3393156"/>
              <a:gd name="connsiteY2" fmla="*/ 2533 h 1446881"/>
              <a:gd name="connsiteX3" fmla="*/ 1748465 w 3393156"/>
              <a:gd name="connsiteY3" fmla="*/ 112999 h 1446881"/>
              <a:gd name="connsiteX4" fmla="*/ 2948615 w 3393156"/>
              <a:gd name="connsiteY4" fmla="*/ 83188 h 1446881"/>
              <a:gd name="connsiteX5" fmla="*/ 3188891 w 3393156"/>
              <a:gd name="connsiteY5" fmla="*/ 348891 h 1446881"/>
              <a:gd name="connsiteX6" fmla="*/ 3393115 w 3393156"/>
              <a:gd name="connsiteY6" fmla="*/ 815482 h 1446881"/>
              <a:gd name="connsiteX7" fmla="*/ 3172432 w 3393156"/>
              <a:gd name="connsiteY7" fmla="*/ 1197847 h 1446881"/>
              <a:gd name="connsiteX8" fmla="*/ 2923214 w 3393156"/>
              <a:gd name="connsiteY8" fmla="*/ 1442087 h 1446881"/>
              <a:gd name="connsiteX9" fmla="*/ 1900865 w 3393156"/>
              <a:gd name="connsiteY9" fmla="*/ 1378265 h 1446881"/>
              <a:gd name="connsiteX10" fmla="*/ 522915 w 3393156"/>
              <a:gd name="connsiteY10" fmla="*/ 1378588 h 1446881"/>
              <a:gd name="connsiteX11" fmla="*/ 96883 w 3393156"/>
              <a:gd name="connsiteY11" fmla="*/ 1110148 h 1446881"/>
              <a:gd name="connsiteX12" fmla="*/ 2215 w 3393156"/>
              <a:gd name="connsiteY12" fmla="*/ 701182 h 1446881"/>
              <a:gd name="connsiteX0" fmla="*/ 2215 w 3274019"/>
              <a:gd name="connsiteY0" fmla="*/ 701182 h 1446881"/>
              <a:gd name="connsiteX1" fmla="*/ 151976 w 3274019"/>
              <a:gd name="connsiteY1" fmla="*/ 210241 h 1446881"/>
              <a:gd name="connsiteX2" fmla="*/ 559799 w 3274019"/>
              <a:gd name="connsiteY2" fmla="*/ 2533 h 1446881"/>
              <a:gd name="connsiteX3" fmla="*/ 1748465 w 3274019"/>
              <a:gd name="connsiteY3" fmla="*/ 112999 h 1446881"/>
              <a:gd name="connsiteX4" fmla="*/ 2948615 w 3274019"/>
              <a:gd name="connsiteY4" fmla="*/ 83188 h 1446881"/>
              <a:gd name="connsiteX5" fmla="*/ 3188891 w 3274019"/>
              <a:gd name="connsiteY5" fmla="*/ 348891 h 1446881"/>
              <a:gd name="connsiteX6" fmla="*/ 3273694 w 3274019"/>
              <a:gd name="connsiteY6" fmla="*/ 880780 h 1446881"/>
              <a:gd name="connsiteX7" fmla="*/ 3172432 w 3274019"/>
              <a:gd name="connsiteY7" fmla="*/ 1197847 h 1446881"/>
              <a:gd name="connsiteX8" fmla="*/ 2923214 w 3274019"/>
              <a:gd name="connsiteY8" fmla="*/ 1442087 h 1446881"/>
              <a:gd name="connsiteX9" fmla="*/ 1900865 w 3274019"/>
              <a:gd name="connsiteY9" fmla="*/ 1378265 h 1446881"/>
              <a:gd name="connsiteX10" fmla="*/ 522915 w 3274019"/>
              <a:gd name="connsiteY10" fmla="*/ 1378588 h 1446881"/>
              <a:gd name="connsiteX11" fmla="*/ 96883 w 3274019"/>
              <a:gd name="connsiteY11" fmla="*/ 1110148 h 1446881"/>
              <a:gd name="connsiteX12" fmla="*/ 2215 w 3274019"/>
              <a:gd name="connsiteY12" fmla="*/ 701182 h 1446881"/>
              <a:gd name="connsiteX0" fmla="*/ 2215 w 3331806"/>
              <a:gd name="connsiteY0" fmla="*/ 701182 h 1446881"/>
              <a:gd name="connsiteX1" fmla="*/ 151976 w 3331806"/>
              <a:gd name="connsiteY1" fmla="*/ 210241 h 1446881"/>
              <a:gd name="connsiteX2" fmla="*/ 559799 w 3331806"/>
              <a:gd name="connsiteY2" fmla="*/ 2533 h 1446881"/>
              <a:gd name="connsiteX3" fmla="*/ 1748465 w 3331806"/>
              <a:gd name="connsiteY3" fmla="*/ 112999 h 1446881"/>
              <a:gd name="connsiteX4" fmla="*/ 2948615 w 3331806"/>
              <a:gd name="connsiteY4" fmla="*/ 83188 h 1446881"/>
              <a:gd name="connsiteX5" fmla="*/ 3304994 w 3331806"/>
              <a:gd name="connsiteY5" fmla="*/ 337804 h 1446881"/>
              <a:gd name="connsiteX6" fmla="*/ 3273694 w 3331806"/>
              <a:gd name="connsiteY6" fmla="*/ 880780 h 1446881"/>
              <a:gd name="connsiteX7" fmla="*/ 3172432 w 3331806"/>
              <a:gd name="connsiteY7" fmla="*/ 1197847 h 1446881"/>
              <a:gd name="connsiteX8" fmla="*/ 2923214 w 3331806"/>
              <a:gd name="connsiteY8" fmla="*/ 1442087 h 1446881"/>
              <a:gd name="connsiteX9" fmla="*/ 1900865 w 3331806"/>
              <a:gd name="connsiteY9" fmla="*/ 1378265 h 1446881"/>
              <a:gd name="connsiteX10" fmla="*/ 522915 w 3331806"/>
              <a:gd name="connsiteY10" fmla="*/ 1378588 h 1446881"/>
              <a:gd name="connsiteX11" fmla="*/ 96883 w 3331806"/>
              <a:gd name="connsiteY11" fmla="*/ 1110148 h 1446881"/>
              <a:gd name="connsiteX12" fmla="*/ 2215 w 3331806"/>
              <a:gd name="connsiteY12" fmla="*/ 701182 h 1446881"/>
              <a:gd name="connsiteX0" fmla="*/ 2215 w 3441525"/>
              <a:gd name="connsiteY0" fmla="*/ 701182 h 1446881"/>
              <a:gd name="connsiteX1" fmla="*/ 151976 w 3441525"/>
              <a:gd name="connsiteY1" fmla="*/ 210241 h 1446881"/>
              <a:gd name="connsiteX2" fmla="*/ 559799 w 3441525"/>
              <a:gd name="connsiteY2" fmla="*/ 2533 h 1446881"/>
              <a:gd name="connsiteX3" fmla="*/ 1748465 w 3441525"/>
              <a:gd name="connsiteY3" fmla="*/ 112999 h 1446881"/>
              <a:gd name="connsiteX4" fmla="*/ 2948615 w 3441525"/>
              <a:gd name="connsiteY4" fmla="*/ 83188 h 1446881"/>
              <a:gd name="connsiteX5" fmla="*/ 3304994 w 3441525"/>
              <a:gd name="connsiteY5" fmla="*/ 337804 h 1446881"/>
              <a:gd name="connsiteX6" fmla="*/ 3441442 w 3441525"/>
              <a:gd name="connsiteY6" fmla="*/ 896269 h 1446881"/>
              <a:gd name="connsiteX7" fmla="*/ 3172432 w 3441525"/>
              <a:gd name="connsiteY7" fmla="*/ 1197847 h 1446881"/>
              <a:gd name="connsiteX8" fmla="*/ 2923214 w 3441525"/>
              <a:gd name="connsiteY8" fmla="*/ 1442087 h 1446881"/>
              <a:gd name="connsiteX9" fmla="*/ 1900865 w 3441525"/>
              <a:gd name="connsiteY9" fmla="*/ 1378265 h 1446881"/>
              <a:gd name="connsiteX10" fmla="*/ 522915 w 3441525"/>
              <a:gd name="connsiteY10" fmla="*/ 1378588 h 1446881"/>
              <a:gd name="connsiteX11" fmla="*/ 96883 w 3441525"/>
              <a:gd name="connsiteY11" fmla="*/ 1110148 h 1446881"/>
              <a:gd name="connsiteX12" fmla="*/ 2215 w 3441525"/>
              <a:gd name="connsiteY12" fmla="*/ 701182 h 1446881"/>
              <a:gd name="connsiteX0" fmla="*/ 2215 w 3441525"/>
              <a:gd name="connsiteY0" fmla="*/ 701182 h 1446881"/>
              <a:gd name="connsiteX1" fmla="*/ 151976 w 3441525"/>
              <a:gd name="connsiteY1" fmla="*/ 210241 h 1446881"/>
              <a:gd name="connsiteX2" fmla="*/ 559799 w 3441525"/>
              <a:gd name="connsiteY2" fmla="*/ 2533 h 1446881"/>
              <a:gd name="connsiteX3" fmla="*/ 1748465 w 3441525"/>
              <a:gd name="connsiteY3" fmla="*/ 112999 h 1446881"/>
              <a:gd name="connsiteX4" fmla="*/ 2948615 w 3441525"/>
              <a:gd name="connsiteY4" fmla="*/ 83188 h 1446881"/>
              <a:gd name="connsiteX5" fmla="*/ 3304994 w 3441525"/>
              <a:gd name="connsiteY5" fmla="*/ 337804 h 1446881"/>
              <a:gd name="connsiteX6" fmla="*/ 3441442 w 3441525"/>
              <a:gd name="connsiteY6" fmla="*/ 896269 h 1446881"/>
              <a:gd name="connsiteX7" fmla="*/ 3231579 w 3441525"/>
              <a:gd name="connsiteY7" fmla="*/ 1246922 h 1446881"/>
              <a:gd name="connsiteX8" fmla="*/ 2923214 w 3441525"/>
              <a:gd name="connsiteY8" fmla="*/ 1442087 h 1446881"/>
              <a:gd name="connsiteX9" fmla="*/ 1900865 w 3441525"/>
              <a:gd name="connsiteY9" fmla="*/ 1378265 h 1446881"/>
              <a:gd name="connsiteX10" fmla="*/ 522915 w 3441525"/>
              <a:gd name="connsiteY10" fmla="*/ 1378588 h 1446881"/>
              <a:gd name="connsiteX11" fmla="*/ 96883 w 3441525"/>
              <a:gd name="connsiteY11" fmla="*/ 1110148 h 1446881"/>
              <a:gd name="connsiteX12" fmla="*/ 2215 w 3441525"/>
              <a:gd name="connsiteY12" fmla="*/ 701182 h 1446881"/>
              <a:gd name="connsiteX0" fmla="*/ 2215 w 3446829"/>
              <a:gd name="connsiteY0" fmla="*/ 701182 h 1446881"/>
              <a:gd name="connsiteX1" fmla="*/ 151976 w 3446829"/>
              <a:gd name="connsiteY1" fmla="*/ 210241 h 1446881"/>
              <a:gd name="connsiteX2" fmla="*/ 559799 w 3446829"/>
              <a:gd name="connsiteY2" fmla="*/ 2533 h 1446881"/>
              <a:gd name="connsiteX3" fmla="*/ 1748465 w 3446829"/>
              <a:gd name="connsiteY3" fmla="*/ 112999 h 1446881"/>
              <a:gd name="connsiteX4" fmla="*/ 2948615 w 3446829"/>
              <a:gd name="connsiteY4" fmla="*/ 83188 h 1446881"/>
              <a:gd name="connsiteX5" fmla="*/ 3304994 w 3446829"/>
              <a:gd name="connsiteY5" fmla="*/ 337804 h 1446881"/>
              <a:gd name="connsiteX6" fmla="*/ 3446752 w 3446829"/>
              <a:gd name="connsiteY6" fmla="*/ 809531 h 1446881"/>
              <a:gd name="connsiteX7" fmla="*/ 3231579 w 3446829"/>
              <a:gd name="connsiteY7" fmla="*/ 1246922 h 1446881"/>
              <a:gd name="connsiteX8" fmla="*/ 2923214 w 3446829"/>
              <a:gd name="connsiteY8" fmla="*/ 1442087 h 1446881"/>
              <a:gd name="connsiteX9" fmla="*/ 1900865 w 3446829"/>
              <a:gd name="connsiteY9" fmla="*/ 1378265 h 1446881"/>
              <a:gd name="connsiteX10" fmla="*/ 522915 w 3446829"/>
              <a:gd name="connsiteY10" fmla="*/ 1378588 h 1446881"/>
              <a:gd name="connsiteX11" fmla="*/ 96883 w 3446829"/>
              <a:gd name="connsiteY11" fmla="*/ 1110148 h 1446881"/>
              <a:gd name="connsiteX12" fmla="*/ 2215 w 3446829"/>
              <a:gd name="connsiteY12" fmla="*/ 701182 h 1446881"/>
              <a:gd name="connsiteX0" fmla="*/ 2215 w 3446829"/>
              <a:gd name="connsiteY0" fmla="*/ 701182 h 1446881"/>
              <a:gd name="connsiteX1" fmla="*/ 151976 w 3446829"/>
              <a:gd name="connsiteY1" fmla="*/ 210241 h 1446881"/>
              <a:gd name="connsiteX2" fmla="*/ 559799 w 3446829"/>
              <a:gd name="connsiteY2" fmla="*/ 2533 h 1446881"/>
              <a:gd name="connsiteX3" fmla="*/ 1748465 w 3446829"/>
              <a:gd name="connsiteY3" fmla="*/ 112999 h 1446881"/>
              <a:gd name="connsiteX4" fmla="*/ 2948615 w 3446829"/>
              <a:gd name="connsiteY4" fmla="*/ 83188 h 1446881"/>
              <a:gd name="connsiteX5" fmla="*/ 3304994 w 3446829"/>
              <a:gd name="connsiteY5" fmla="*/ 337804 h 1446881"/>
              <a:gd name="connsiteX6" fmla="*/ 3446752 w 3446829"/>
              <a:gd name="connsiteY6" fmla="*/ 809531 h 1446881"/>
              <a:gd name="connsiteX7" fmla="*/ 3284552 w 3446829"/>
              <a:gd name="connsiteY7" fmla="*/ 1251812 h 1446881"/>
              <a:gd name="connsiteX8" fmla="*/ 2923214 w 3446829"/>
              <a:gd name="connsiteY8" fmla="*/ 1442087 h 1446881"/>
              <a:gd name="connsiteX9" fmla="*/ 1900865 w 3446829"/>
              <a:gd name="connsiteY9" fmla="*/ 1378265 h 1446881"/>
              <a:gd name="connsiteX10" fmla="*/ 522915 w 3446829"/>
              <a:gd name="connsiteY10" fmla="*/ 1378588 h 1446881"/>
              <a:gd name="connsiteX11" fmla="*/ 96883 w 3446829"/>
              <a:gd name="connsiteY11" fmla="*/ 1110148 h 1446881"/>
              <a:gd name="connsiteX12" fmla="*/ 2215 w 3446829"/>
              <a:gd name="connsiteY12" fmla="*/ 701182 h 1446881"/>
              <a:gd name="connsiteX0" fmla="*/ 2215 w 3446873"/>
              <a:gd name="connsiteY0" fmla="*/ 701182 h 1446881"/>
              <a:gd name="connsiteX1" fmla="*/ 151976 w 3446873"/>
              <a:gd name="connsiteY1" fmla="*/ 210241 h 1446881"/>
              <a:gd name="connsiteX2" fmla="*/ 559799 w 3446873"/>
              <a:gd name="connsiteY2" fmla="*/ 2533 h 1446881"/>
              <a:gd name="connsiteX3" fmla="*/ 1748465 w 3446873"/>
              <a:gd name="connsiteY3" fmla="*/ 112999 h 1446881"/>
              <a:gd name="connsiteX4" fmla="*/ 2948615 w 3446873"/>
              <a:gd name="connsiteY4" fmla="*/ 83188 h 1446881"/>
              <a:gd name="connsiteX5" fmla="*/ 3331481 w 3446873"/>
              <a:gd name="connsiteY5" fmla="*/ 340249 h 1446881"/>
              <a:gd name="connsiteX6" fmla="*/ 3446752 w 3446873"/>
              <a:gd name="connsiteY6" fmla="*/ 809531 h 1446881"/>
              <a:gd name="connsiteX7" fmla="*/ 3284552 w 3446873"/>
              <a:gd name="connsiteY7" fmla="*/ 1251812 h 1446881"/>
              <a:gd name="connsiteX8" fmla="*/ 2923214 w 3446873"/>
              <a:gd name="connsiteY8" fmla="*/ 1442087 h 1446881"/>
              <a:gd name="connsiteX9" fmla="*/ 1900865 w 3446873"/>
              <a:gd name="connsiteY9" fmla="*/ 1378265 h 1446881"/>
              <a:gd name="connsiteX10" fmla="*/ 522915 w 3446873"/>
              <a:gd name="connsiteY10" fmla="*/ 1378588 h 1446881"/>
              <a:gd name="connsiteX11" fmla="*/ 96883 w 3446873"/>
              <a:gd name="connsiteY11" fmla="*/ 1110148 h 1446881"/>
              <a:gd name="connsiteX12" fmla="*/ 2215 w 3446873"/>
              <a:gd name="connsiteY12" fmla="*/ 701182 h 1446881"/>
              <a:gd name="connsiteX0" fmla="*/ 2215 w 3429287"/>
              <a:gd name="connsiteY0" fmla="*/ 701182 h 1446881"/>
              <a:gd name="connsiteX1" fmla="*/ 151976 w 3429287"/>
              <a:gd name="connsiteY1" fmla="*/ 210241 h 1446881"/>
              <a:gd name="connsiteX2" fmla="*/ 559799 w 3429287"/>
              <a:gd name="connsiteY2" fmla="*/ 2533 h 1446881"/>
              <a:gd name="connsiteX3" fmla="*/ 1748465 w 3429287"/>
              <a:gd name="connsiteY3" fmla="*/ 112999 h 1446881"/>
              <a:gd name="connsiteX4" fmla="*/ 2948615 w 3429287"/>
              <a:gd name="connsiteY4" fmla="*/ 83188 h 1446881"/>
              <a:gd name="connsiteX5" fmla="*/ 3331481 w 3429287"/>
              <a:gd name="connsiteY5" fmla="*/ 340249 h 1446881"/>
              <a:gd name="connsiteX6" fmla="*/ 3429095 w 3429287"/>
              <a:gd name="connsiteY6" fmla="*/ 807900 h 1446881"/>
              <a:gd name="connsiteX7" fmla="*/ 3284552 w 3429287"/>
              <a:gd name="connsiteY7" fmla="*/ 1251812 h 1446881"/>
              <a:gd name="connsiteX8" fmla="*/ 2923214 w 3429287"/>
              <a:gd name="connsiteY8" fmla="*/ 1442087 h 1446881"/>
              <a:gd name="connsiteX9" fmla="*/ 1900865 w 3429287"/>
              <a:gd name="connsiteY9" fmla="*/ 1378265 h 1446881"/>
              <a:gd name="connsiteX10" fmla="*/ 522915 w 3429287"/>
              <a:gd name="connsiteY10" fmla="*/ 1378588 h 1446881"/>
              <a:gd name="connsiteX11" fmla="*/ 96883 w 3429287"/>
              <a:gd name="connsiteY11" fmla="*/ 1110148 h 1446881"/>
              <a:gd name="connsiteX12" fmla="*/ 2215 w 3429287"/>
              <a:gd name="connsiteY12" fmla="*/ 701182 h 144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287" h="1446881">
                <a:moveTo>
                  <a:pt x="2215" y="701182"/>
                </a:moveTo>
                <a:cubicBezTo>
                  <a:pt x="11397" y="551198"/>
                  <a:pt x="60959" y="319590"/>
                  <a:pt x="151976" y="210241"/>
                </a:cubicBezTo>
                <a:cubicBezTo>
                  <a:pt x="242993" y="100892"/>
                  <a:pt x="308211" y="23713"/>
                  <a:pt x="559799" y="2533"/>
                </a:cubicBezTo>
                <a:cubicBezTo>
                  <a:pt x="811387" y="-18647"/>
                  <a:pt x="1350329" y="99556"/>
                  <a:pt x="1748465" y="112999"/>
                </a:cubicBezTo>
                <a:cubicBezTo>
                  <a:pt x="2146601" y="126442"/>
                  <a:pt x="2708544" y="43873"/>
                  <a:pt x="2948615" y="83188"/>
                </a:cubicBezTo>
                <a:cubicBezTo>
                  <a:pt x="3188686" y="122503"/>
                  <a:pt x="3257398" y="218200"/>
                  <a:pt x="3331481" y="340249"/>
                </a:cubicBezTo>
                <a:cubicBezTo>
                  <a:pt x="3405564" y="462298"/>
                  <a:pt x="3431838" y="666407"/>
                  <a:pt x="3429095" y="807900"/>
                </a:cubicBezTo>
                <a:cubicBezTo>
                  <a:pt x="3426352" y="949393"/>
                  <a:pt x="3362869" y="1147378"/>
                  <a:pt x="3284552" y="1251812"/>
                </a:cubicBezTo>
                <a:cubicBezTo>
                  <a:pt x="3206235" y="1356246"/>
                  <a:pt x="3134810" y="1417438"/>
                  <a:pt x="2923214" y="1442087"/>
                </a:cubicBezTo>
                <a:cubicBezTo>
                  <a:pt x="2711618" y="1466736"/>
                  <a:pt x="2300915" y="1388848"/>
                  <a:pt x="1900865" y="1378265"/>
                </a:cubicBezTo>
                <a:cubicBezTo>
                  <a:pt x="1500815" y="1367682"/>
                  <a:pt x="802646" y="1426793"/>
                  <a:pt x="522915" y="1378588"/>
                </a:cubicBezTo>
                <a:cubicBezTo>
                  <a:pt x="243184" y="1330383"/>
                  <a:pt x="183666" y="1223049"/>
                  <a:pt x="96883" y="1110148"/>
                </a:cubicBezTo>
                <a:cubicBezTo>
                  <a:pt x="10100" y="997247"/>
                  <a:pt x="-6967" y="851167"/>
                  <a:pt x="2215" y="701182"/>
                </a:cubicBezTo>
                <a:close/>
              </a:path>
            </a:pathLst>
          </a:custGeom>
          <a:solidFill>
            <a:srgbClr val="E3344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FD93DD8-3DE2-18EA-35DE-5E88266AFF3E}"/>
              </a:ext>
            </a:extLst>
          </p:cNvPr>
          <p:cNvSpPr txBox="1"/>
          <p:nvPr/>
        </p:nvSpPr>
        <p:spPr>
          <a:xfrm>
            <a:off x="1871826" y="5298385"/>
            <a:ext cx="3924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出産してから子どもと自分だけの時間が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多くなっていましたが、ママさん達とおしゃべり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できて、とても良い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気分転換</a:t>
            </a:r>
            <a:r>
              <a:rPr kumimoji="1" lang="ja-JP" altLang="en-US" sz="1600" dirty="0">
                <a:solidFill>
                  <a:schemeClr val="bg1"/>
                </a:solidFill>
              </a:rPr>
              <a:t>になりました。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32CA368-5821-0DC0-3148-CDE4011FC0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3786" r="66545" b="55315"/>
          <a:stretch/>
        </p:blipFill>
        <p:spPr>
          <a:xfrm>
            <a:off x="880757" y="5372643"/>
            <a:ext cx="1090846" cy="111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7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B2AFC-2CBD-2791-AAB0-F6537D703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楕円 40">
            <a:extLst>
              <a:ext uri="{FF2B5EF4-FFF2-40B4-BE49-F238E27FC236}">
                <a16:creationId xmlns:a16="http://schemas.microsoft.com/office/drawing/2014/main" id="{BBA119AA-A9E7-0671-25CC-3E84EB750EE8}"/>
              </a:ext>
            </a:extLst>
          </p:cNvPr>
          <p:cNvSpPr/>
          <p:nvPr/>
        </p:nvSpPr>
        <p:spPr>
          <a:xfrm rot="213723">
            <a:off x="724662" y="4945499"/>
            <a:ext cx="4618975" cy="1468921"/>
          </a:xfrm>
          <a:custGeom>
            <a:avLst/>
            <a:gdLst>
              <a:gd name="connsiteX0" fmla="*/ 0 w 3390900"/>
              <a:gd name="connsiteY0" fmla="*/ 931083 h 1862166"/>
              <a:gd name="connsiteX1" fmla="*/ 1695450 w 3390900"/>
              <a:gd name="connsiteY1" fmla="*/ 0 h 1862166"/>
              <a:gd name="connsiteX2" fmla="*/ 3390900 w 3390900"/>
              <a:gd name="connsiteY2" fmla="*/ 931083 h 1862166"/>
              <a:gd name="connsiteX3" fmla="*/ 1695450 w 3390900"/>
              <a:gd name="connsiteY3" fmla="*/ 1862166 h 1862166"/>
              <a:gd name="connsiteX4" fmla="*/ 0 w 3390900"/>
              <a:gd name="connsiteY4" fmla="*/ 931083 h 1862166"/>
              <a:gd name="connsiteX0" fmla="*/ 39480 w 3430380"/>
              <a:gd name="connsiteY0" fmla="*/ 965840 h 1896923"/>
              <a:gd name="connsiteX1" fmla="*/ 636380 w 3430380"/>
              <a:gd name="connsiteY1" fmla="*/ 271645 h 1896923"/>
              <a:gd name="connsiteX2" fmla="*/ 1734930 w 3430380"/>
              <a:gd name="connsiteY2" fmla="*/ 34757 h 1896923"/>
              <a:gd name="connsiteX3" fmla="*/ 3430380 w 3430380"/>
              <a:gd name="connsiteY3" fmla="*/ 965840 h 1896923"/>
              <a:gd name="connsiteX4" fmla="*/ 1734930 w 3430380"/>
              <a:gd name="connsiteY4" fmla="*/ 1896923 h 1896923"/>
              <a:gd name="connsiteX5" fmla="*/ 39480 w 3430380"/>
              <a:gd name="connsiteY5" fmla="*/ 965840 h 1896923"/>
              <a:gd name="connsiteX0" fmla="*/ 1479 w 3392379"/>
              <a:gd name="connsiteY0" fmla="*/ 965840 h 1907595"/>
              <a:gd name="connsiteX1" fmla="*/ 598379 w 3392379"/>
              <a:gd name="connsiteY1" fmla="*/ 271645 h 1907595"/>
              <a:gd name="connsiteX2" fmla="*/ 1696929 w 3392379"/>
              <a:gd name="connsiteY2" fmla="*/ 34757 h 1907595"/>
              <a:gd name="connsiteX3" fmla="*/ 3392379 w 3392379"/>
              <a:gd name="connsiteY3" fmla="*/ 965840 h 1907595"/>
              <a:gd name="connsiteX4" fmla="*/ 1696929 w 3392379"/>
              <a:gd name="connsiteY4" fmla="*/ 1896923 h 1907595"/>
              <a:gd name="connsiteX5" fmla="*/ 471379 w 3392379"/>
              <a:gd name="connsiteY5" fmla="*/ 1440046 h 1907595"/>
              <a:gd name="connsiteX6" fmla="*/ 1479 w 3392379"/>
              <a:gd name="connsiteY6" fmla="*/ 965840 h 1907595"/>
              <a:gd name="connsiteX0" fmla="*/ 1479 w 3445182"/>
              <a:gd name="connsiteY0" fmla="*/ 935875 h 1877630"/>
              <a:gd name="connsiteX1" fmla="*/ 598379 w 3445182"/>
              <a:gd name="connsiteY1" fmla="*/ 241680 h 1877630"/>
              <a:gd name="connsiteX2" fmla="*/ 1696929 w 3445182"/>
              <a:gd name="connsiteY2" fmla="*/ 4792 h 1877630"/>
              <a:gd name="connsiteX3" fmla="*/ 2897079 w 3445182"/>
              <a:gd name="connsiteY3" fmla="*/ 419481 h 1877630"/>
              <a:gd name="connsiteX4" fmla="*/ 3392379 w 3445182"/>
              <a:gd name="connsiteY4" fmla="*/ 935875 h 1877630"/>
              <a:gd name="connsiteX5" fmla="*/ 1696929 w 3445182"/>
              <a:gd name="connsiteY5" fmla="*/ 1866958 h 1877630"/>
              <a:gd name="connsiteX6" fmla="*/ 471379 w 3445182"/>
              <a:gd name="connsiteY6" fmla="*/ 1410081 h 1877630"/>
              <a:gd name="connsiteX7" fmla="*/ 1479 w 3445182"/>
              <a:gd name="connsiteY7" fmla="*/ 935875 h 1877630"/>
              <a:gd name="connsiteX0" fmla="*/ 1479 w 3396606"/>
              <a:gd name="connsiteY0" fmla="*/ 935875 h 1867160"/>
              <a:gd name="connsiteX1" fmla="*/ 598379 w 3396606"/>
              <a:gd name="connsiteY1" fmla="*/ 241680 h 1867160"/>
              <a:gd name="connsiteX2" fmla="*/ 1696929 w 3396606"/>
              <a:gd name="connsiteY2" fmla="*/ 4792 h 1867160"/>
              <a:gd name="connsiteX3" fmla="*/ 2897079 w 3396606"/>
              <a:gd name="connsiteY3" fmla="*/ 419481 h 1867160"/>
              <a:gd name="connsiteX4" fmla="*/ 3392379 w 3396606"/>
              <a:gd name="connsiteY4" fmla="*/ 935875 h 1867160"/>
              <a:gd name="connsiteX5" fmla="*/ 2655778 w 3396606"/>
              <a:gd name="connsiteY5" fmla="*/ 1460880 h 1867160"/>
              <a:gd name="connsiteX6" fmla="*/ 1696929 w 3396606"/>
              <a:gd name="connsiteY6" fmla="*/ 1866958 h 1867160"/>
              <a:gd name="connsiteX7" fmla="*/ 471379 w 3396606"/>
              <a:gd name="connsiteY7" fmla="*/ 1410081 h 1867160"/>
              <a:gd name="connsiteX8" fmla="*/ 1479 w 3396606"/>
              <a:gd name="connsiteY8" fmla="*/ 935875 h 1867160"/>
              <a:gd name="connsiteX0" fmla="*/ 1479 w 3396606"/>
              <a:gd name="connsiteY0" fmla="*/ 756330 h 1687615"/>
              <a:gd name="connsiteX1" fmla="*/ 598379 w 3396606"/>
              <a:gd name="connsiteY1" fmla="*/ 62135 h 1687615"/>
              <a:gd name="connsiteX2" fmla="*/ 1696929 w 3396606"/>
              <a:gd name="connsiteY2" fmla="*/ 117347 h 1687615"/>
              <a:gd name="connsiteX3" fmla="*/ 2897079 w 3396606"/>
              <a:gd name="connsiteY3" fmla="*/ 239936 h 1687615"/>
              <a:gd name="connsiteX4" fmla="*/ 3392379 w 3396606"/>
              <a:gd name="connsiteY4" fmla="*/ 756330 h 1687615"/>
              <a:gd name="connsiteX5" fmla="*/ 2655778 w 3396606"/>
              <a:gd name="connsiteY5" fmla="*/ 1281335 h 1687615"/>
              <a:gd name="connsiteX6" fmla="*/ 1696929 w 3396606"/>
              <a:gd name="connsiteY6" fmla="*/ 1687413 h 1687615"/>
              <a:gd name="connsiteX7" fmla="*/ 471379 w 3396606"/>
              <a:gd name="connsiteY7" fmla="*/ 1230536 h 1687615"/>
              <a:gd name="connsiteX8" fmla="*/ 1479 w 3396606"/>
              <a:gd name="connsiteY8" fmla="*/ 756330 h 1687615"/>
              <a:gd name="connsiteX0" fmla="*/ 981 w 3396108"/>
              <a:gd name="connsiteY0" fmla="*/ 821425 h 1752710"/>
              <a:gd name="connsiteX1" fmla="*/ 572481 w 3396108"/>
              <a:gd name="connsiteY1" fmla="*/ 51030 h 1752710"/>
              <a:gd name="connsiteX2" fmla="*/ 1696431 w 3396108"/>
              <a:gd name="connsiteY2" fmla="*/ 182442 h 1752710"/>
              <a:gd name="connsiteX3" fmla="*/ 2896581 w 3396108"/>
              <a:gd name="connsiteY3" fmla="*/ 305031 h 1752710"/>
              <a:gd name="connsiteX4" fmla="*/ 3391881 w 3396108"/>
              <a:gd name="connsiteY4" fmla="*/ 821425 h 1752710"/>
              <a:gd name="connsiteX5" fmla="*/ 2655280 w 3396108"/>
              <a:gd name="connsiteY5" fmla="*/ 1346430 h 1752710"/>
              <a:gd name="connsiteX6" fmla="*/ 1696431 w 3396108"/>
              <a:gd name="connsiteY6" fmla="*/ 1752508 h 1752710"/>
              <a:gd name="connsiteX7" fmla="*/ 470881 w 3396108"/>
              <a:gd name="connsiteY7" fmla="*/ 1295631 h 1752710"/>
              <a:gd name="connsiteX8" fmla="*/ 981 w 3396108"/>
              <a:gd name="connsiteY8" fmla="*/ 821425 h 1752710"/>
              <a:gd name="connsiteX0" fmla="*/ 981 w 3396108"/>
              <a:gd name="connsiteY0" fmla="*/ 817155 h 1748440"/>
              <a:gd name="connsiteX1" fmla="*/ 572481 w 3396108"/>
              <a:gd name="connsiteY1" fmla="*/ 46760 h 1748440"/>
              <a:gd name="connsiteX2" fmla="*/ 1696431 w 3396108"/>
              <a:gd name="connsiteY2" fmla="*/ 178172 h 1748440"/>
              <a:gd name="connsiteX3" fmla="*/ 2896581 w 3396108"/>
              <a:gd name="connsiteY3" fmla="*/ 84861 h 1748440"/>
              <a:gd name="connsiteX4" fmla="*/ 3391881 w 3396108"/>
              <a:gd name="connsiteY4" fmla="*/ 817155 h 1748440"/>
              <a:gd name="connsiteX5" fmla="*/ 2655280 w 3396108"/>
              <a:gd name="connsiteY5" fmla="*/ 1342160 h 1748440"/>
              <a:gd name="connsiteX6" fmla="*/ 1696431 w 3396108"/>
              <a:gd name="connsiteY6" fmla="*/ 1748238 h 1748440"/>
              <a:gd name="connsiteX7" fmla="*/ 470881 w 3396108"/>
              <a:gd name="connsiteY7" fmla="*/ 1291361 h 1748440"/>
              <a:gd name="connsiteX8" fmla="*/ 981 w 3396108"/>
              <a:gd name="connsiteY8" fmla="*/ 817155 h 1748440"/>
              <a:gd name="connsiteX0" fmla="*/ 981 w 3396108"/>
              <a:gd name="connsiteY0" fmla="*/ 826248 h 1757533"/>
              <a:gd name="connsiteX1" fmla="*/ 572481 w 3396108"/>
              <a:gd name="connsiteY1" fmla="*/ 55853 h 1757533"/>
              <a:gd name="connsiteX2" fmla="*/ 1696431 w 3396108"/>
              <a:gd name="connsiteY2" fmla="*/ 123765 h 1757533"/>
              <a:gd name="connsiteX3" fmla="*/ 2896581 w 3396108"/>
              <a:gd name="connsiteY3" fmla="*/ 93954 h 1757533"/>
              <a:gd name="connsiteX4" fmla="*/ 3391881 w 3396108"/>
              <a:gd name="connsiteY4" fmla="*/ 826248 h 1757533"/>
              <a:gd name="connsiteX5" fmla="*/ 2655280 w 3396108"/>
              <a:gd name="connsiteY5" fmla="*/ 1351253 h 1757533"/>
              <a:gd name="connsiteX6" fmla="*/ 1696431 w 3396108"/>
              <a:gd name="connsiteY6" fmla="*/ 1757331 h 1757533"/>
              <a:gd name="connsiteX7" fmla="*/ 470881 w 3396108"/>
              <a:gd name="connsiteY7" fmla="*/ 1300454 h 1757533"/>
              <a:gd name="connsiteX8" fmla="*/ 981 w 3396108"/>
              <a:gd name="connsiteY8" fmla="*/ 826248 h 1757533"/>
              <a:gd name="connsiteX0" fmla="*/ 798 w 3446725"/>
              <a:gd name="connsiteY0" fmla="*/ 711948 h 1757533"/>
              <a:gd name="connsiteX1" fmla="*/ 623098 w 3446725"/>
              <a:gd name="connsiteY1" fmla="*/ 55853 h 1757533"/>
              <a:gd name="connsiteX2" fmla="*/ 1747048 w 3446725"/>
              <a:gd name="connsiteY2" fmla="*/ 123765 h 1757533"/>
              <a:gd name="connsiteX3" fmla="*/ 2947198 w 3446725"/>
              <a:gd name="connsiteY3" fmla="*/ 93954 h 1757533"/>
              <a:gd name="connsiteX4" fmla="*/ 3442498 w 3446725"/>
              <a:gd name="connsiteY4" fmla="*/ 826248 h 1757533"/>
              <a:gd name="connsiteX5" fmla="*/ 2705897 w 3446725"/>
              <a:gd name="connsiteY5" fmla="*/ 1351253 h 1757533"/>
              <a:gd name="connsiteX6" fmla="*/ 1747048 w 3446725"/>
              <a:gd name="connsiteY6" fmla="*/ 1757331 h 1757533"/>
              <a:gd name="connsiteX7" fmla="*/ 521498 w 3446725"/>
              <a:gd name="connsiteY7" fmla="*/ 1300454 h 1757533"/>
              <a:gd name="connsiteX8" fmla="*/ 798 w 3446725"/>
              <a:gd name="connsiteY8" fmla="*/ 711948 h 1757533"/>
              <a:gd name="connsiteX0" fmla="*/ 798 w 3446725"/>
              <a:gd name="connsiteY0" fmla="*/ 711948 h 1757465"/>
              <a:gd name="connsiteX1" fmla="*/ 623098 w 3446725"/>
              <a:gd name="connsiteY1" fmla="*/ 55853 h 1757465"/>
              <a:gd name="connsiteX2" fmla="*/ 1747048 w 3446725"/>
              <a:gd name="connsiteY2" fmla="*/ 123765 h 1757465"/>
              <a:gd name="connsiteX3" fmla="*/ 2947198 w 3446725"/>
              <a:gd name="connsiteY3" fmla="*/ 93954 h 1757465"/>
              <a:gd name="connsiteX4" fmla="*/ 3442498 w 3446725"/>
              <a:gd name="connsiteY4" fmla="*/ 826248 h 1757465"/>
              <a:gd name="connsiteX5" fmla="*/ 2705897 w 3446725"/>
              <a:gd name="connsiteY5" fmla="*/ 1351253 h 1757465"/>
              <a:gd name="connsiteX6" fmla="*/ 1747048 w 3446725"/>
              <a:gd name="connsiteY6" fmla="*/ 1757331 h 1757465"/>
              <a:gd name="connsiteX7" fmla="*/ 521498 w 3446725"/>
              <a:gd name="connsiteY7" fmla="*/ 1389354 h 1757465"/>
              <a:gd name="connsiteX8" fmla="*/ 798 w 3446725"/>
              <a:gd name="connsiteY8" fmla="*/ 711948 h 1757465"/>
              <a:gd name="connsiteX0" fmla="*/ 798 w 3446725"/>
              <a:gd name="connsiteY0" fmla="*/ 711948 h 1580146"/>
              <a:gd name="connsiteX1" fmla="*/ 623098 w 3446725"/>
              <a:gd name="connsiteY1" fmla="*/ 55853 h 1580146"/>
              <a:gd name="connsiteX2" fmla="*/ 1747048 w 3446725"/>
              <a:gd name="connsiteY2" fmla="*/ 123765 h 1580146"/>
              <a:gd name="connsiteX3" fmla="*/ 2947198 w 3446725"/>
              <a:gd name="connsiteY3" fmla="*/ 93954 h 1580146"/>
              <a:gd name="connsiteX4" fmla="*/ 3442498 w 3446725"/>
              <a:gd name="connsiteY4" fmla="*/ 826248 h 1580146"/>
              <a:gd name="connsiteX5" fmla="*/ 2705897 w 3446725"/>
              <a:gd name="connsiteY5" fmla="*/ 1351253 h 1580146"/>
              <a:gd name="connsiteX6" fmla="*/ 1835948 w 3446725"/>
              <a:gd name="connsiteY6" fmla="*/ 1579531 h 1580146"/>
              <a:gd name="connsiteX7" fmla="*/ 521498 w 3446725"/>
              <a:gd name="connsiteY7" fmla="*/ 1389354 h 1580146"/>
              <a:gd name="connsiteX8" fmla="*/ 798 w 3446725"/>
              <a:gd name="connsiteY8" fmla="*/ 711948 h 1580146"/>
              <a:gd name="connsiteX0" fmla="*/ 798 w 3446725"/>
              <a:gd name="connsiteY0" fmla="*/ 711948 h 1600657"/>
              <a:gd name="connsiteX1" fmla="*/ 623098 w 3446725"/>
              <a:gd name="connsiteY1" fmla="*/ 55853 h 1600657"/>
              <a:gd name="connsiteX2" fmla="*/ 1747048 w 3446725"/>
              <a:gd name="connsiteY2" fmla="*/ 123765 h 1600657"/>
              <a:gd name="connsiteX3" fmla="*/ 2947198 w 3446725"/>
              <a:gd name="connsiteY3" fmla="*/ 93954 h 1600657"/>
              <a:gd name="connsiteX4" fmla="*/ 3442498 w 3446725"/>
              <a:gd name="connsiteY4" fmla="*/ 826248 h 1600657"/>
              <a:gd name="connsiteX5" fmla="*/ 2756697 w 3446725"/>
              <a:gd name="connsiteY5" fmla="*/ 1490953 h 1600657"/>
              <a:gd name="connsiteX6" fmla="*/ 1835948 w 3446725"/>
              <a:gd name="connsiteY6" fmla="*/ 1579531 h 1600657"/>
              <a:gd name="connsiteX7" fmla="*/ 521498 w 3446725"/>
              <a:gd name="connsiteY7" fmla="*/ 1389354 h 1600657"/>
              <a:gd name="connsiteX8" fmla="*/ 798 w 3446725"/>
              <a:gd name="connsiteY8" fmla="*/ 711948 h 1600657"/>
              <a:gd name="connsiteX0" fmla="*/ 798 w 3446725"/>
              <a:gd name="connsiteY0" fmla="*/ 711948 h 1542920"/>
              <a:gd name="connsiteX1" fmla="*/ 623098 w 3446725"/>
              <a:gd name="connsiteY1" fmla="*/ 55853 h 1542920"/>
              <a:gd name="connsiteX2" fmla="*/ 1747048 w 3446725"/>
              <a:gd name="connsiteY2" fmla="*/ 123765 h 1542920"/>
              <a:gd name="connsiteX3" fmla="*/ 2947198 w 3446725"/>
              <a:gd name="connsiteY3" fmla="*/ 93954 h 1542920"/>
              <a:gd name="connsiteX4" fmla="*/ 3442498 w 3446725"/>
              <a:gd name="connsiteY4" fmla="*/ 826248 h 1542920"/>
              <a:gd name="connsiteX5" fmla="*/ 2756697 w 3446725"/>
              <a:gd name="connsiteY5" fmla="*/ 1490953 h 1542920"/>
              <a:gd name="connsiteX6" fmla="*/ 1899448 w 3446725"/>
              <a:gd name="connsiteY6" fmla="*/ 1389031 h 1542920"/>
              <a:gd name="connsiteX7" fmla="*/ 521498 w 3446725"/>
              <a:gd name="connsiteY7" fmla="*/ 1389354 h 1542920"/>
              <a:gd name="connsiteX8" fmla="*/ 798 w 3446725"/>
              <a:gd name="connsiteY8" fmla="*/ 711948 h 1542920"/>
              <a:gd name="connsiteX0" fmla="*/ 55 w 3445982"/>
              <a:gd name="connsiteY0" fmla="*/ 711948 h 1542920"/>
              <a:gd name="connsiteX1" fmla="*/ 546155 w 3445982"/>
              <a:gd name="connsiteY1" fmla="*/ 55853 h 1542920"/>
              <a:gd name="connsiteX2" fmla="*/ 1746305 w 3445982"/>
              <a:gd name="connsiteY2" fmla="*/ 123765 h 1542920"/>
              <a:gd name="connsiteX3" fmla="*/ 2946455 w 3445982"/>
              <a:gd name="connsiteY3" fmla="*/ 93954 h 1542920"/>
              <a:gd name="connsiteX4" fmla="*/ 3441755 w 3445982"/>
              <a:gd name="connsiteY4" fmla="*/ 826248 h 1542920"/>
              <a:gd name="connsiteX5" fmla="*/ 2755954 w 3445982"/>
              <a:gd name="connsiteY5" fmla="*/ 1490953 h 1542920"/>
              <a:gd name="connsiteX6" fmla="*/ 1898705 w 3445982"/>
              <a:gd name="connsiteY6" fmla="*/ 1389031 h 1542920"/>
              <a:gd name="connsiteX7" fmla="*/ 520755 w 3445982"/>
              <a:gd name="connsiteY7" fmla="*/ 1389354 h 1542920"/>
              <a:gd name="connsiteX8" fmla="*/ 55 w 3445982"/>
              <a:gd name="connsiteY8" fmla="*/ 711948 h 1542920"/>
              <a:gd name="connsiteX0" fmla="*/ 55 w 3445982"/>
              <a:gd name="connsiteY0" fmla="*/ 711948 h 1510080"/>
              <a:gd name="connsiteX1" fmla="*/ 546155 w 3445982"/>
              <a:gd name="connsiteY1" fmla="*/ 55853 h 1510080"/>
              <a:gd name="connsiteX2" fmla="*/ 1746305 w 3445982"/>
              <a:gd name="connsiteY2" fmla="*/ 123765 h 1510080"/>
              <a:gd name="connsiteX3" fmla="*/ 2946455 w 3445982"/>
              <a:gd name="connsiteY3" fmla="*/ 93954 h 1510080"/>
              <a:gd name="connsiteX4" fmla="*/ 3441755 w 3445982"/>
              <a:gd name="connsiteY4" fmla="*/ 826248 h 1510080"/>
              <a:gd name="connsiteX5" fmla="*/ 2921054 w 3445982"/>
              <a:gd name="connsiteY5" fmla="*/ 1452853 h 1510080"/>
              <a:gd name="connsiteX6" fmla="*/ 1898705 w 3445982"/>
              <a:gd name="connsiteY6" fmla="*/ 1389031 h 1510080"/>
              <a:gd name="connsiteX7" fmla="*/ 520755 w 3445982"/>
              <a:gd name="connsiteY7" fmla="*/ 1389354 h 1510080"/>
              <a:gd name="connsiteX8" fmla="*/ 55 w 3445982"/>
              <a:gd name="connsiteY8" fmla="*/ 711948 h 1510080"/>
              <a:gd name="connsiteX0" fmla="*/ 55 w 3396056"/>
              <a:gd name="connsiteY0" fmla="*/ 711948 h 1510080"/>
              <a:gd name="connsiteX1" fmla="*/ 546155 w 3396056"/>
              <a:gd name="connsiteY1" fmla="*/ 55853 h 1510080"/>
              <a:gd name="connsiteX2" fmla="*/ 1746305 w 3396056"/>
              <a:gd name="connsiteY2" fmla="*/ 123765 h 1510080"/>
              <a:gd name="connsiteX3" fmla="*/ 2946455 w 3396056"/>
              <a:gd name="connsiteY3" fmla="*/ 93954 h 1510080"/>
              <a:gd name="connsiteX4" fmla="*/ 3390955 w 3396056"/>
              <a:gd name="connsiteY4" fmla="*/ 826248 h 1510080"/>
              <a:gd name="connsiteX5" fmla="*/ 2921054 w 3396056"/>
              <a:gd name="connsiteY5" fmla="*/ 1452853 h 1510080"/>
              <a:gd name="connsiteX6" fmla="*/ 1898705 w 3396056"/>
              <a:gd name="connsiteY6" fmla="*/ 1389031 h 1510080"/>
              <a:gd name="connsiteX7" fmla="*/ 520755 w 3396056"/>
              <a:gd name="connsiteY7" fmla="*/ 1389354 h 1510080"/>
              <a:gd name="connsiteX8" fmla="*/ 55 w 3396056"/>
              <a:gd name="connsiteY8" fmla="*/ 711948 h 1510080"/>
              <a:gd name="connsiteX0" fmla="*/ 7356 w 3403357"/>
              <a:gd name="connsiteY0" fmla="*/ 678847 h 1476979"/>
              <a:gd name="connsiteX1" fmla="*/ 244079 w 3403357"/>
              <a:gd name="connsiteY1" fmla="*/ 217743 h 1476979"/>
              <a:gd name="connsiteX2" fmla="*/ 553456 w 3403357"/>
              <a:gd name="connsiteY2" fmla="*/ 22752 h 1476979"/>
              <a:gd name="connsiteX3" fmla="*/ 1753606 w 3403357"/>
              <a:gd name="connsiteY3" fmla="*/ 90664 h 1476979"/>
              <a:gd name="connsiteX4" fmla="*/ 2953756 w 3403357"/>
              <a:gd name="connsiteY4" fmla="*/ 60853 h 1476979"/>
              <a:gd name="connsiteX5" fmla="*/ 3398256 w 3403357"/>
              <a:gd name="connsiteY5" fmla="*/ 793147 h 1476979"/>
              <a:gd name="connsiteX6" fmla="*/ 2928355 w 3403357"/>
              <a:gd name="connsiteY6" fmla="*/ 1419752 h 1476979"/>
              <a:gd name="connsiteX7" fmla="*/ 1906006 w 3403357"/>
              <a:gd name="connsiteY7" fmla="*/ 1355930 h 1476979"/>
              <a:gd name="connsiteX8" fmla="*/ 528056 w 3403357"/>
              <a:gd name="connsiteY8" fmla="*/ 1356253 h 1476979"/>
              <a:gd name="connsiteX9" fmla="*/ 7356 w 3403357"/>
              <a:gd name="connsiteY9" fmla="*/ 678847 h 1476979"/>
              <a:gd name="connsiteX0" fmla="*/ 10343 w 3406344"/>
              <a:gd name="connsiteY0" fmla="*/ 678847 h 1476979"/>
              <a:gd name="connsiteX1" fmla="*/ 212414 w 3406344"/>
              <a:gd name="connsiteY1" fmla="*/ 203639 h 1476979"/>
              <a:gd name="connsiteX2" fmla="*/ 556443 w 3406344"/>
              <a:gd name="connsiteY2" fmla="*/ 22752 h 1476979"/>
              <a:gd name="connsiteX3" fmla="*/ 1756593 w 3406344"/>
              <a:gd name="connsiteY3" fmla="*/ 90664 h 1476979"/>
              <a:gd name="connsiteX4" fmla="*/ 2956743 w 3406344"/>
              <a:gd name="connsiteY4" fmla="*/ 60853 h 1476979"/>
              <a:gd name="connsiteX5" fmla="*/ 3401243 w 3406344"/>
              <a:gd name="connsiteY5" fmla="*/ 793147 h 1476979"/>
              <a:gd name="connsiteX6" fmla="*/ 2931342 w 3406344"/>
              <a:gd name="connsiteY6" fmla="*/ 1419752 h 1476979"/>
              <a:gd name="connsiteX7" fmla="*/ 1908993 w 3406344"/>
              <a:gd name="connsiteY7" fmla="*/ 1355930 h 1476979"/>
              <a:gd name="connsiteX8" fmla="*/ 531043 w 3406344"/>
              <a:gd name="connsiteY8" fmla="*/ 1356253 h 1476979"/>
              <a:gd name="connsiteX9" fmla="*/ 10343 w 3406344"/>
              <a:gd name="connsiteY9" fmla="*/ 678847 h 1476979"/>
              <a:gd name="connsiteX0" fmla="*/ 60 w 3396061"/>
              <a:gd name="connsiteY0" fmla="*/ 678847 h 1476979"/>
              <a:gd name="connsiteX1" fmla="*/ 202131 w 3396061"/>
              <a:gd name="connsiteY1" fmla="*/ 203639 h 1476979"/>
              <a:gd name="connsiteX2" fmla="*/ 546160 w 3396061"/>
              <a:gd name="connsiteY2" fmla="*/ 22752 h 1476979"/>
              <a:gd name="connsiteX3" fmla="*/ 1746310 w 3396061"/>
              <a:gd name="connsiteY3" fmla="*/ 90664 h 1476979"/>
              <a:gd name="connsiteX4" fmla="*/ 2946460 w 3396061"/>
              <a:gd name="connsiteY4" fmla="*/ 60853 h 1476979"/>
              <a:gd name="connsiteX5" fmla="*/ 3390960 w 3396061"/>
              <a:gd name="connsiteY5" fmla="*/ 793147 h 1476979"/>
              <a:gd name="connsiteX6" fmla="*/ 2921059 w 3396061"/>
              <a:gd name="connsiteY6" fmla="*/ 1419752 h 1476979"/>
              <a:gd name="connsiteX7" fmla="*/ 1898710 w 3396061"/>
              <a:gd name="connsiteY7" fmla="*/ 1355930 h 1476979"/>
              <a:gd name="connsiteX8" fmla="*/ 520760 w 3396061"/>
              <a:gd name="connsiteY8" fmla="*/ 1356253 h 1476979"/>
              <a:gd name="connsiteX9" fmla="*/ 220323 w 3396061"/>
              <a:gd name="connsiteY9" fmla="*/ 1066698 h 1476979"/>
              <a:gd name="connsiteX10" fmla="*/ 60 w 3396061"/>
              <a:gd name="connsiteY10" fmla="*/ 678847 h 1476979"/>
              <a:gd name="connsiteX0" fmla="*/ 60 w 3396061"/>
              <a:gd name="connsiteY0" fmla="*/ 701182 h 1499314"/>
              <a:gd name="connsiteX1" fmla="*/ 202131 w 3396061"/>
              <a:gd name="connsiteY1" fmla="*/ 225974 h 1499314"/>
              <a:gd name="connsiteX2" fmla="*/ 557644 w 3396061"/>
              <a:gd name="connsiteY2" fmla="*/ 2533 h 1499314"/>
              <a:gd name="connsiteX3" fmla="*/ 1746310 w 3396061"/>
              <a:gd name="connsiteY3" fmla="*/ 112999 h 1499314"/>
              <a:gd name="connsiteX4" fmla="*/ 2946460 w 3396061"/>
              <a:gd name="connsiteY4" fmla="*/ 83188 h 1499314"/>
              <a:gd name="connsiteX5" fmla="*/ 3390960 w 3396061"/>
              <a:gd name="connsiteY5" fmla="*/ 815482 h 1499314"/>
              <a:gd name="connsiteX6" fmla="*/ 2921059 w 3396061"/>
              <a:gd name="connsiteY6" fmla="*/ 1442087 h 1499314"/>
              <a:gd name="connsiteX7" fmla="*/ 1898710 w 3396061"/>
              <a:gd name="connsiteY7" fmla="*/ 1378265 h 1499314"/>
              <a:gd name="connsiteX8" fmla="*/ 520760 w 3396061"/>
              <a:gd name="connsiteY8" fmla="*/ 1378588 h 1499314"/>
              <a:gd name="connsiteX9" fmla="*/ 220323 w 3396061"/>
              <a:gd name="connsiteY9" fmla="*/ 1089033 h 1499314"/>
              <a:gd name="connsiteX10" fmla="*/ 60 w 3396061"/>
              <a:gd name="connsiteY10" fmla="*/ 701182 h 1499314"/>
              <a:gd name="connsiteX0" fmla="*/ 1282 w 3397283"/>
              <a:gd name="connsiteY0" fmla="*/ 701182 h 1499314"/>
              <a:gd name="connsiteX1" fmla="*/ 151043 w 3397283"/>
              <a:gd name="connsiteY1" fmla="*/ 210241 h 1499314"/>
              <a:gd name="connsiteX2" fmla="*/ 558866 w 3397283"/>
              <a:gd name="connsiteY2" fmla="*/ 2533 h 1499314"/>
              <a:gd name="connsiteX3" fmla="*/ 1747532 w 3397283"/>
              <a:gd name="connsiteY3" fmla="*/ 112999 h 1499314"/>
              <a:gd name="connsiteX4" fmla="*/ 2947682 w 3397283"/>
              <a:gd name="connsiteY4" fmla="*/ 83188 h 1499314"/>
              <a:gd name="connsiteX5" fmla="*/ 3392182 w 3397283"/>
              <a:gd name="connsiteY5" fmla="*/ 815482 h 1499314"/>
              <a:gd name="connsiteX6" fmla="*/ 2922281 w 3397283"/>
              <a:gd name="connsiteY6" fmla="*/ 1442087 h 1499314"/>
              <a:gd name="connsiteX7" fmla="*/ 1899932 w 3397283"/>
              <a:gd name="connsiteY7" fmla="*/ 1378265 h 1499314"/>
              <a:gd name="connsiteX8" fmla="*/ 521982 w 3397283"/>
              <a:gd name="connsiteY8" fmla="*/ 1378588 h 1499314"/>
              <a:gd name="connsiteX9" fmla="*/ 221545 w 3397283"/>
              <a:gd name="connsiteY9" fmla="*/ 1089033 h 1499314"/>
              <a:gd name="connsiteX10" fmla="*/ 1282 w 3397283"/>
              <a:gd name="connsiteY10" fmla="*/ 701182 h 1499314"/>
              <a:gd name="connsiteX0" fmla="*/ 2215 w 3398216"/>
              <a:gd name="connsiteY0" fmla="*/ 701182 h 1499314"/>
              <a:gd name="connsiteX1" fmla="*/ 151976 w 3398216"/>
              <a:gd name="connsiteY1" fmla="*/ 210241 h 1499314"/>
              <a:gd name="connsiteX2" fmla="*/ 559799 w 3398216"/>
              <a:gd name="connsiteY2" fmla="*/ 2533 h 1499314"/>
              <a:gd name="connsiteX3" fmla="*/ 1748465 w 3398216"/>
              <a:gd name="connsiteY3" fmla="*/ 112999 h 1499314"/>
              <a:gd name="connsiteX4" fmla="*/ 2948615 w 3398216"/>
              <a:gd name="connsiteY4" fmla="*/ 83188 h 1499314"/>
              <a:gd name="connsiteX5" fmla="*/ 3393115 w 3398216"/>
              <a:gd name="connsiteY5" fmla="*/ 815482 h 1499314"/>
              <a:gd name="connsiteX6" fmla="*/ 2923214 w 3398216"/>
              <a:gd name="connsiteY6" fmla="*/ 1442087 h 1499314"/>
              <a:gd name="connsiteX7" fmla="*/ 1900865 w 3398216"/>
              <a:gd name="connsiteY7" fmla="*/ 1378265 h 1499314"/>
              <a:gd name="connsiteX8" fmla="*/ 522915 w 3398216"/>
              <a:gd name="connsiteY8" fmla="*/ 1378588 h 1499314"/>
              <a:gd name="connsiteX9" fmla="*/ 96883 w 3398216"/>
              <a:gd name="connsiteY9" fmla="*/ 1110148 h 1499314"/>
              <a:gd name="connsiteX10" fmla="*/ 2215 w 3398216"/>
              <a:gd name="connsiteY10" fmla="*/ 701182 h 1499314"/>
              <a:gd name="connsiteX0" fmla="*/ 2215 w 3398027"/>
              <a:gd name="connsiteY0" fmla="*/ 701182 h 1446881"/>
              <a:gd name="connsiteX1" fmla="*/ 151976 w 3398027"/>
              <a:gd name="connsiteY1" fmla="*/ 210241 h 1446881"/>
              <a:gd name="connsiteX2" fmla="*/ 559799 w 3398027"/>
              <a:gd name="connsiteY2" fmla="*/ 2533 h 1446881"/>
              <a:gd name="connsiteX3" fmla="*/ 1748465 w 3398027"/>
              <a:gd name="connsiteY3" fmla="*/ 112999 h 1446881"/>
              <a:gd name="connsiteX4" fmla="*/ 2948615 w 3398027"/>
              <a:gd name="connsiteY4" fmla="*/ 83188 h 1446881"/>
              <a:gd name="connsiteX5" fmla="*/ 3393115 w 3398027"/>
              <a:gd name="connsiteY5" fmla="*/ 815482 h 1446881"/>
              <a:gd name="connsiteX6" fmla="*/ 3170440 w 3398027"/>
              <a:gd name="connsiteY6" fmla="*/ 1230374 h 1446881"/>
              <a:gd name="connsiteX7" fmla="*/ 2923214 w 3398027"/>
              <a:gd name="connsiteY7" fmla="*/ 1442087 h 1446881"/>
              <a:gd name="connsiteX8" fmla="*/ 1900865 w 3398027"/>
              <a:gd name="connsiteY8" fmla="*/ 1378265 h 1446881"/>
              <a:gd name="connsiteX9" fmla="*/ 522915 w 3398027"/>
              <a:gd name="connsiteY9" fmla="*/ 1378588 h 1446881"/>
              <a:gd name="connsiteX10" fmla="*/ 96883 w 3398027"/>
              <a:gd name="connsiteY10" fmla="*/ 1110148 h 1446881"/>
              <a:gd name="connsiteX11" fmla="*/ 2215 w 3398027"/>
              <a:gd name="connsiteY11" fmla="*/ 701182 h 1446881"/>
              <a:gd name="connsiteX0" fmla="*/ 2215 w 3398073"/>
              <a:gd name="connsiteY0" fmla="*/ 701182 h 1446881"/>
              <a:gd name="connsiteX1" fmla="*/ 151976 w 3398073"/>
              <a:gd name="connsiteY1" fmla="*/ 210241 h 1446881"/>
              <a:gd name="connsiteX2" fmla="*/ 559799 w 3398073"/>
              <a:gd name="connsiteY2" fmla="*/ 2533 h 1446881"/>
              <a:gd name="connsiteX3" fmla="*/ 1748465 w 3398073"/>
              <a:gd name="connsiteY3" fmla="*/ 112999 h 1446881"/>
              <a:gd name="connsiteX4" fmla="*/ 2948615 w 3398073"/>
              <a:gd name="connsiteY4" fmla="*/ 83188 h 1446881"/>
              <a:gd name="connsiteX5" fmla="*/ 3393115 w 3398073"/>
              <a:gd name="connsiteY5" fmla="*/ 815482 h 1446881"/>
              <a:gd name="connsiteX6" fmla="*/ 3172432 w 3398073"/>
              <a:gd name="connsiteY6" fmla="*/ 1197847 h 1446881"/>
              <a:gd name="connsiteX7" fmla="*/ 2923214 w 3398073"/>
              <a:gd name="connsiteY7" fmla="*/ 1442087 h 1446881"/>
              <a:gd name="connsiteX8" fmla="*/ 1900865 w 3398073"/>
              <a:gd name="connsiteY8" fmla="*/ 1378265 h 1446881"/>
              <a:gd name="connsiteX9" fmla="*/ 522915 w 3398073"/>
              <a:gd name="connsiteY9" fmla="*/ 1378588 h 1446881"/>
              <a:gd name="connsiteX10" fmla="*/ 96883 w 3398073"/>
              <a:gd name="connsiteY10" fmla="*/ 1110148 h 1446881"/>
              <a:gd name="connsiteX11" fmla="*/ 2215 w 3398073"/>
              <a:gd name="connsiteY11" fmla="*/ 701182 h 1446881"/>
              <a:gd name="connsiteX0" fmla="*/ 2215 w 3393156"/>
              <a:gd name="connsiteY0" fmla="*/ 701182 h 1446881"/>
              <a:gd name="connsiteX1" fmla="*/ 151976 w 3393156"/>
              <a:gd name="connsiteY1" fmla="*/ 210241 h 1446881"/>
              <a:gd name="connsiteX2" fmla="*/ 559799 w 3393156"/>
              <a:gd name="connsiteY2" fmla="*/ 2533 h 1446881"/>
              <a:gd name="connsiteX3" fmla="*/ 1748465 w 3393156"/>
              <a:gd name="connsiteY3" fmla="*/ 112999 h 1446881"/>
              <a:gd name="connsiteX4" fmla="*/ 2948615 w 3393156"/>
              <a:gd name="connsiteY4" fmla="*/ 83188 h 1446881"/>
              <a:gd name="connsiteX5" fmla="*/ 3188891 w 3393156"/>
              <a:gd name="connsiteY5" fmla="*/ 348891 h 1446881"/>
              <a:gd name="connsiteX6" fmla="*/ 3393115 w 3393156"/>
              <a:gd name="connsiteY6" fmla="*/ 815482 h 1446881"/>
              <a:gd name="connsiteX7" fmla="*/ 3172432 w 3393156"/>
              <a:gd name="connsiteY7" fmla="*/ 1197847 h 1446881"/>
              <a:gd name="connsiteX8" fmla="*/ 2923214 w 3393156"/>
              <a:gd name="connsiteY8" fmla="*/ 1442087 h 1446881"/>
              <a:gd name="connsiteX9" fmla="*/ 1900865 w 3393156"/>
              <a:gd name="connsiteY9" fmla="*/ 1378265 h 1446881"/>
              <a:gd name="connsiteX10" fmla="*/ 522915 w 3393156"/>
              <a:gd name="connsiteY10" fmla="*/ 1378588 h 1446881"/>
              <a:gd name="connsiteX11" fmla="*/ 96883 w 3393156"/>
              <a:gd name="connsiteY11" fmla="*/ 1110148 h 1446881"/>
              <a:gd name="connsiteX12" fmla="*/ 2215 w 3393156"/>
              <a:gd name="connsiteY12" fmla="*/ 701182 h 1446881"/>
              <a:gd name="connsiteX0" fmla="*/ 2215 w 3274019"/>
              <a:gd name="connsiteY0" fmla="*/ 701182 h 1446881"/>
              <a:gd name="connsiteX1" fmla="*/ 151976 w 3274019"/>
              <a:gd name="connsiteY1" fmla="*/ 210241 h 1446881"/>
              <a:gd name="connsiteX2" fmla="*/ 559799 w 3274019"/>
              <a:gd name="connsiteY2" fmla="*/ 2533 h 1446881"/>
              <a:gd name="connsiteX3" fmla="*/ 1748465 w 3274019"/>
              <a:gd name="connsiteY3" fmla="*/ 112999 h 1446881"/>
              <a:gd name="connsiteX4" fmla="*/ 2948615 w 3274019"/>
              <a:gd name="connsiteY4" fmla="*/ 83188 h 1446881"/>
              <a:gd name="connsiteX5" fmla="*/ 3188891 w 3274019"/>
              <a:gd name="connsiteY5" fmla="*/ 348891 h 1446881"/>
              <a:gd name="connsiteX6" fmla="*/ 3273694 w 3274019"/>
              <a:gd name="connsiteY6" fmla="*/ 880780 h 1446881"/>
              <a:gd name="connsiteX7" fmla="*/ 3172432 w 3274019"/>
              <a:gd name="connsiteY7" fmla="*/ 1197847 h 1446881"/>
              <a:gd name="connsiteX8" fmla="*/ 2923214 w 3274019"/>
              <a:gd name="connsiteY8" fmla="*/ 1442087 h 1446881"/>
              <a:gd name="connsiteX9" fmla="*/ 1900865 w 3274019"/>
              <a:gd name="connsiteY9" fmla="*/ 1378265 h 1446881"/>
              <a:gd name="connsiteX10" fmla="*/ 522915 w 3274019"/>
              <a:gd name="connsiteY10" fmla="*/ 1378588 h 1446881"/>
              <a:gd name="connsiteX11" fmla="*/ 96883 w 3274019"/>
              <a:gd name="connsiteY11" fmla="*/ 1110148 h 1446881"/>
              <a:gd name="connsiteX12" fmla="*/ 2215 w 3274019"/>
              <a:gd name="connsiteY12" fmla="*/ 701182 h 1446881"/>
              <a:gd name="connsiteX0" fmla="*/ 2215 w 3331806"/>
              <a:gd name="connsiteY0" fmla="*/ 701182 h 1446881"/>
              <a:gd name="connsiteX1" fmla="*/ 151976 w 3331806"/>
              <a:gd name="connsiteY1" fmla="*/ 210241 h 1446881"/>
              <a:gd name="connsiteX2" fmla="*/ 559799 w 3331806"/>
              <a:gd name="connsiteY2" fmla="*/ 2533 h 1446881"/>
              <a:gd name="connsiteX3" fmla="*/ 1748465 w 3331806"/>
              <a:gd name="connsiteY3" fmla="*/ 112999 h 1446881"/>
              <a:gd name="connsiteX4" fmla="*/ 2948615 w 3331806"/>
              <a:gd name="connsiteY4" fmla="*/ 83188 h 1446881"/>
              <a:gd name="connsiteX5" fmla="*/ 3304994 w 3331806"/>
              <a:gd name="connsiteY5" fmla="*/ 337804 h 1446881"/>
              <a:gd name="connsiteX6" fmla="*/ 3273694 w 3331806"/>
              <a:gd name="connsiteY6" fmla="*/ 880780 h 1446881"/>
              <a:gd name="connsiteX7" fmla="*/ 3172432 w 3331806"/>
              <a:gd name="connsiteY7" fmla="*/ 1197847 h 1446881"/>
              <a:gd name="connsiteX8" fmla="*/ 2923214 w 3331806"/>
              <a:gd name="connsiteY8" fmla="*/ 1442087 h 1446881"/>
              <a:gd name="connsiteX9" fmla="*/ 1900865 w 3331806"/>
              <a:gd name="connsiteY9" fmla="*/ 1378265 h 1446881"/>
              <a:gd name="connsiteX10" fmla="*/ 522915 w 3331806"/>
              <a:gd name="connsiteY10" fmla="*/ 1378588 h 1446881"/>
              <a:gd name="connsiteX11" fmla="*/ 96883 w 3331806"/>
              <a:gd name="connsiteY11" fmla="*/ 1110148 h 1446881"/>
              <a:gd name="connsiteX12" fmla="*/ 2215 w 3331806"/>
              <a:gd name="connsiteY12" fmla="*/ 701182 h 1446881"/>
              <a:gd name="connsiteX0" fmla="*/ 2215 w 3441525"/>
              <a:gd name="connsiteY0" fmla="*/ 701182 h 1446881"/>
              <a:gd name="connsiteX1" fmla="*/ 151976 w 3441525"/>
              <a:gd name="connsiteY1" fmla="*/ 210241 h 1446881"/>
              <a:gd name="connsiteX2" fmla="*/ 559799 w 3441525"/>
              <a:gd name="connsiteY2" fmla="*/ 2533 h 1446881"/>
              <a:gd name="connsiteX3" fmla="*/ 1748465 w 3441525"/>
              <a:gd name="connsiteY3" fmla="*/ 112999 h 1446881"/>
              <a:gd name="connsiteX4" fmla="*/ 2948615 w 3441525"/>
              <a:gd name="connsiteY4" fmla="*/ 83188 h 1446881"/>
              <a:gd name="connsiteX5" fmla="*/ 3304994 w 3441525"/>
              <a:gd name="connsiteY5" fmla="*/ 337804 h 1446881"/>
              <a:gd name="connsiteX6" fmla="*/ 3441442 w 3441525"/>
              <a:gd name="connsiteY6" fmla="*/ 896269 h 1446881"/>
              <a:gd name="connsiteX7" fmla="*/ 3172432 w 3441525"/>
              <a:gd name="connsiteY7" fmla="*/ 1197847 h 1446881"/>
              <a:gd name="connsiteX8" fmla="*/ 2923214 w 3441525"/>
              <a:gd name="connsiteY8" fmla="*/ 1442087 h 1446881"/>
              <a:gd name="connsiteX9" fmla="*/ 1900865 w 3441525"/>
              <a:gd name="connsiteY9" fmla="*/ 1378265 h 1446881"/>
              <a:gd name="connsiteX10" fmla="*/ 522915 w 3441525"/>
              <a:gd name="connsiteY10" fmla="*/ 1378588 h 1446881"/>
              <a:gd name="connsiteX11" fmla="*/ 96883 w 3441525"/>
              <a:gd name="connsiteY11" fmla="*/ 1110148 h 1446881"/>
              <a:gd name="connsiteX12" fmla="*/ 2215 w 3441525"/>
              <a:gd name="connsiteY12" fmla="*/ 701182 h 1446881"/>
              <a:gd name="connsiteX0" fmla="*/ 2215 w 3441525"/>
              <a:gd name="connsiteY0" fmla="*/ 701182 h 1446881"/>
              <a:gd name="connsiteX1" fmla="*/ 151976 w 3441525"/>
              <a:gd name="connsiteY1" fmla="*/ 210241 h 1446881"/>
              <a:gd name="connsiteX2" fmla="*/ 559799 w 3441525"/>
              <a:gd name="connsiteY2" fmla="*/ 2533 h 1446881"/>
              <a:gd name="connsiteX3" fmla="*/ 1748465 w 3441525"/>
              <a:gd name="connsiteY3" fmla="*/ 112999 h 1446881"/>
              <a:gd name="connsiteX4" fmla="*/ 2948615 w 3441525"/>
              <a:gd name="connsiteY4" fmla="*/ 83188 h 1446881"/>
              <a:gd name="connsiteX5" fmla="*/ 3304994 w 3441525"/>
              <a:gd name="connsiteY5" fmla="*/ 337804 h 1446881"/>
              <a:gd name="connsiteX6" fmla="*/ 3441442 w 3441525"/>
              <a:gd name="connsiteY6" fmla="*/ 896269 h 1446881"/>
              <a:gd name="connsiteX7" fmla="*/ 3231579 w 3441525"/>
              <a:gd name="connsiteY7" fmla="*/ 1246922 h 1446881"/>
              <a:gd name="connsiteX8" fmla="*/ 2923214 w 3441525"/>
              <a:gd name="connsiteY8" fmla="*/ 1442087 h 1446881"/>
              <a:gd name="connsiteX9" fmla="*/ 1900865 w 3441525"/>
              <a:gd name="connsiteY9" fmla="*/ 1378265 h 1446881"/>
              <a:gd name="connsiteX10" fmla="*/ 522915 w 3441525"/>
              <a:gd name="connsiteY10" fmla="*/ 1378588 h 1446881"/>
              <a:gd name="connsiteX11" fmla="*/ 96883 w 3441525"/>
              <a:gd name="connsiteY11" fmla="*/ 1110148 h 1446881"/>
              <a:gd name="connsiteX12" fmla="*/ 2215 w 3441525"/>
              <a:gd name="connsiteY12" fmla="*/ 701182 h 1446881"/>
              <a:gd name="connsiteX0" fmla="*/ 2215 w 3446829"/>
              <a:gd name="connsiteY0" fmla="*/ 701182 h 1446881"/>
              <a:gd name="connsiteX1" fmla="*/ 151976 w 3446829"/>
              <a:gd name="connsiteY1" fmla="*/ 210241 h 1446881"/>
              <a:gd name="connsiteX2" fmla="*/ 559799 w 3446829"/>
              <a:gd name="connsiteY2" fmla="*/ 2533 h 1446881"/>
              <a:gd name="connsiteX3" fmla="*/ 1748465 w 3446829"/>
              <a:gd name="connsiteY3" fmla="*/ 112999 h 1446881"/>
              <a:gd name="connsiteX4" fmla="*/ 2948615 w 3446829"/>
              <a:gd name="connsiteY4" fmla="*/ 83188 h 1446881"/>
              <a:gd name="connsiteX5" fmla="*/ 3304994 w 3446829"/>
              <a:gd name="connsiteY5" fmla="*/ 337804 h 1446881"/>
              <a:gd name="connsiteX6" fmla="*/ 3446752 w 3446829"/>
              <a:gd name="connsiteY6" fmla="*/ 809531 h 1446881"/>
              <a:gd name="connsiteX7" fmla="*/ 3231579 w 3446829"/>
              <a:gd name="connsiteY7" fmla="*/ 1246922 h 1446881"/>
              <a:gd name="connsiteX8" fmla="*/ 2923214 w 3446829"/>
              <a:gd name="connsiteY8" fmla="*/ 1442087 h 1446881"/>
              <a:gd name="connsiteX9" fmla="*/ 1900865 w 3446829"/>
              <a:gd name="connsiteY9" fmla="*/ 1378265 h 1446881"/>
              <a:gd name="connsiteX10" fmla="*/ 522915 w 3446829"/>
              <a:gd name="connsiteY10" fmla="*/ 1378588 h 1446881"/>
              <a:gd name="connsiteX11" fmla="*/ 96883 w 3446829"/>
              <a:gd name="connsiteY11" fmla="*/ 1110148 h 1446881"/>
              <a:gd name="connsiteX12" fmla="*/ 2215 w 3446829"/>
              <a:gd name="connsiteY12" fmla="*/ 701182 h 1446881"/>
              <a:gd name="connsiteX0" fmla="*/ 2215 w 3446829"/>
              <a:gd name="connsiteY0" fmla="*/ 701182 h 1446881"/>
              <a:gd name="connsiteX1" fmla="*/ 151976 w 3446829"/>
              <a:gd name="connsiteY1" fmla="*/ 210241 h 1446881"/>
              <a:gd name="connsiteX2" fmla="*/ 559799 w 3446829"/>
              <a:gd name="connsiteY2" fmla="*/ 2533 h 1446881"/>
              <a:gd name="connsiteX3" fmla="*/ 1748465 w 3446829"/>
              <a:gd name="connsiteY3" fmla="*/ 112999 h 1446881"/>
              <a:gd name="connsiteX4" fmla="*/ 2948615 w 3446829"/>
              <a:gd name="connsiteY4" fmla="*/ 83188 h 1446881"/>
              <a:gd name="connsiteX5" fmla="*/ 3304994 w 3446829"/>
              <a:gd name="connsiteY5" fmla="*/ 337804 h 1446881"/>
              <a:gd name="connsiteX6" fmla="*/ 3446752 w 3446829"/>
              <a:gd name="connsiteY6" fmla="*/ 809531 h 1446881"/>
              <a:gd name="connsiteX7" fmla="*/ 3284552 w 3446829"/>
              <a:gd name="connsiteY7" fmla="*/ 1251812 h 1446881"/>
              <a:gd name="connsiteX8" fmla="*/ 2923214 w 3446829"/>
              <a:gd name="connsiteY8" fmla="*/ 1442087 h 1446881"/>
              <a:gd name="connsiteX9" fmla="*/ 1900865 w 3446829"/>
              <a:gd name="connsiteY9" fmla="*/ 1378265 h 1446881"/>
              <a:gd name="connsiteX10" fmla="*/ 522915 w 3446829"/>
              <a:gd name="connsiteY10" fmla="*/ 1378588 h 1446881"/>
              <a:gd name="connsiteX11" fmla="*/ 96883 w 3446829"/>
              <a:gd name="connsiteY11" fmla="*/ 1110148 h 1446881"/>
              <a:gd name="connsiteX12" fmla="*/ 2215 w 3446829"/>
              <a:gd name="connsiteY12" fmla="*/ 701182 h 1446881"/>
              <a:gd name="connsiteX0" fmla="*/ 2215 w 3446873"/>
              <a:gd name="connsiteY0" fmla="*/ 701182 h 1446881"/>
              <a:gd name="connsiteX1" fmla="*/ 151976 w 3446873"/>
              <a:gd name="connsiteY1" fmla="*/ 210241 h 1446881"/>
              <a:gd name="connsiteX2" fmla="*/ 559799 w 3446873"/>
              <a:gd name="connsiteY2" fmla="*/ 2533 h 1446881"/>
              <a:gd name="connsiteX3" fmla="*/ 1748465 w 3446873"/>
              <a:gd name="connsiteY3" fmla="*/ 112999 h 1446881"/>
              <a:gd name="connsiteX4" fmla="*/ 2948615 w 3446873"/>
              <a:gd name="connsiteY4" fmla="*/ 83188 h 1446881"/>
              <a:gd name="connsiteX5" fmla="*/ 3331481 w 3446873"/>
              <a:gd name="connsiteY5" fmla="*/ 340249 h 1446881"/>
              <a:gd name="connsiteX6" fmla="*/ 3446752 w 3446873"/>
              <a:gd name="connsiteY6" fmla="*/ 809531 h 1446881"/>
              <a:gd name="connsiteX7" fmla="*/ 3284552 w 3446873"/>
              <a:gd name="connsiteY7" fmla="*/ 1251812 h 1446881"/>
              <a:gd name="connsiteX8" fmla="*/ 2923214 w 3446873"/>
              <a:gd name="connsiteY8" fmla="*/ 1442087 h 1446881"/>
              <a:gd name="connsiteX9" fmla="*/ 1900865 w 3446873"/>
              <a:gd name="connsiteY9" fmla="*/ 1378265 h 1446881"/>
              <a:gd name="connsiteX10" fmla="*/ 522915 w 3446873"/>
              <a:gd name="connsiteY10" fmla="*/ 1378588 h 1446881"/>
              <a:gd name="connsiteX11" fmla="*/ 96883 w 3446873"/>
              <a:gd name="connsiteY11" fmla="*/ 1110148 h 1446881"/>
              <a:gd name="connsiteX12" fmla="*/ 2215 w 3446873"/>
              <a:gd name="connsiteY12" fmla="*/ 701182 h 1446881"/>
              <a:gd name="connsiteX0" fmla="*/ 2215 w 3429287"/>
              <a:gd name="connsiteY0" fmla="*/ 701182 h 1446881"/>
              <a:gd name="connsiteX1" fmla="*/ 151976 w 3429287"/>
              <a:gd name="connsiteY1" fmla="*/ 210241 h 1446881"/>
              <a:gd name="connsiteX2" fmla="*/ 559799 w 3429287"/>
              <a:gd name="connsiteY2" fmla="*/ 2533 h 1446881"/>
              <a:gd name="connsiteX3" fmla="*/ 1748465 w 3429287"/>
              <a:gd name="connsiteY3" fmla="*/ 112999 h 1446881"/>
              <a:gd name="connsiteX4" fmla="*/ 2948615 w 3429287"/>
              <a:gd name="connsiteY4" fmla="*/ 83188 h 1446881"/>
              <a:gd name="connsiteX5" fmla="*/ 3331481 w 3429287"/>
              <a:gd name="connsiteY5" fmla="*/ 340249 h 1446881"/>
              <a:gd name="connsiteX6" fmla="*/ 3429095 w 3429287"/>
              <a:gd name="connsiteY6" fmla="*/ 807900 h 1446881"/>
              <a:gd name="connsiteX7" fmla="*/ 3284552 w 3429287"/>
              <a:gd name="connsiteY7" fmla="*/ 1251812 h 1446881"/>
              <a:gd name="connsiteX8" fmla="*/ 2923214 w 3429287"/>
              <a:gd name="connsiteY8" fmla="*/ 1442087 h 1446881"/>
              <a:gd name="connsiteX9" fmla="*/ 1900865 w 3429287"/>
              <a:gd name="connsiteY9" fmla="*/ 1378265 h 1446881"/>
              <a:gd name="connsiteX10" fmla="*/ 522915 w 3429287"/>
              <a:gd name="connsiteY10" fmla="*/ 1378588 h 1446881"/>
              <a:gd name="connsiteX11" fmla="*/ 96883 w 3429287"/>
              <a:gd name="connsiteY11" fmla="*/ 1110148 h 1446881"/>
              <a:gd name="connsiteX12" fmla="*/ 2215 w 3429287"/>
              <a:gd name="connsiteY12" fmla="*/ 701182 h 144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287" h="1446881">
                <a:moveTo>
                  <a:pt x="2215" y="701182"/>
                </a:moveTo>
                <a:cubicBezTo>
                  <a:pt x="11397" y="551198"/>
                  <a:pt x="60959" y="319590"/>
                  <a:pt x="151976" y="210241"/>
                </a:cubicBezTo>
                <a:cubicBezTo>
                  <a:pt x="242993" y="100892"/>
                  <a:pt x="308211" y="23713"/>
                  <a:pt x="559799" y="2533"/>
                </a:cubicBezTo>
                <a:cubicBezTo>
                  <a:pt x="811387" y="-18647"/>
                  <a:pt x="1350329" y="99556"/>
                  <a:pt x="1748465" y="112999"/>
                </a:cubicBezTo>
                <a:cubicBezTo>
                  <a:pt x="2146601" y="126442"/>
                  <a:pt x="2708544" y="43873"/>
                  <a:pt x="2948615" y="83188"/>
                </a:cubicBezTo>
                <a:cubicBezTo>
                  <a:pt x="3188686" y="122503"/>
                  <a:pt x="3257398" y="218200"/>
                  <a:pt x="3331481" y="340249"/>
                </a:cubicBezTo>
                <a:cubicBezTo>
                  <a:pt x="3405564" y="462298"/>
                  <a:pt x="3431838" y="666407"/>
                  <a:pt x="3429095" y="807900"/>
                </a:cubicBezTo>
                <a:cubicBezTo>
                  <a:pt x="3426352" y="949393"/>
                  <a:pt x="3362869" y="1147378"/>
                  <a:pt x="3284552" y="1251812"/>
                </a:cubicBezTo>
                <a:cubicBezTo>
                  <a:pt x="3206235" y="1356246"/>
                  <a:pt x="3134810" y="1417438"/>
                  <a:pt x="2923214" y="1442087"/>
                </a:cubicBezTo>
                <a:cubicBezTo>
                  <a:pt x="2711618" y="1466736"/>
                  <a:pt x="2300915" y="1388848"/>
                  <a:pt x="1900865" y="1378265"/>
                </a:cubicBezTo>
                <a:cubicBezTo>
                  <a:pt x="1500815" y="1367682"/>
                  <a:pt x="802646" y="1426793"/>
                  <a:pt x="522915" y="1378588"/>
                </a:cubicBezTo>
                <a:cubicBezTo>
                  <a:pt x="243184" y="1330383"/>
                  <a:pt x="183666" y="1223049"/>
                  <a:pt x="96883" y="1110148"/>
                </a:cubicBezTo>
                <a:cubicBezTo>
                  <a:pt x="10100" y="997247"/>
                  <a:pt x="-6967" y="851167"/>
                  <a:pt x="2215" y="701182"/>
                </a:cubicBezTo>
                <a:close/>
              </a:path>
            </a:pathLst>
          </a:custGeom>
          <a:solidFill>
            <a:srgbClr val="F4AE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40">
            <a:extLst>
              <a:ext uri="{FF2B5EF4-FFF2-40B4-BE49-F238E27FC236}">
                <a16:creationId xmlns:a16="http://schemas.microsoft.com/office/drawing/2014/main" id="{F8D9E225-AFBA-9F3C-D6F5-0EB2ABB4E10B}"/>
              </a:ext>
            </a:extLst>
          </p:cNvPr>
          <p:cNvSpPr/>
          <p:nvPr/>
        </p:nvSpPr>
        <p:spPr>
          <a:xfrm rot="21432772">
            <a:off x="725735" y="4898224"/>
            <a:ext cx="4450897" cy="1504446"/>
          </a:xfrm>
          <a:custGeom>
            <a:avLst/>
            <a:gdLst>
              <a:gd name="connsiteX0" fmla="*/ 0 w 3390900"/>
              <a:gd name="connsiteY0" fmla="*/ 931083 h 1862166"/>
              <a:gd name="connsiteX1" fmla="*/ 1695450 w 3390900"/>
              <a:gd name="connsiteY1" fmla="*/ 0 h 1862166"/>
              <a:gd name="connsiteX2" fmla="*/ 3390900 w 3390900"/>
              <a:gd name="connsiteY2" fmla="*/ 931083 h 1862166"/>
              <a:gd name="connsiteX3" fmla="*/ 1695450 w 3390900"/>
              <a:gd name="connsiteY3" fmla="*/ 1862166 h 1862166"/>
              <a:gd name="connsiteX4" fmla="*/ 0 w 3390900"/>
              <a:gd name="connsiteY4" fmla="*/ 931083 h 1862166"/>
              <a:gd name="connsiteX0" fmla="*/ 39480 w 3430380"/>
              <a:gd name="connsiteY0" fmla="*/ 965840 h 1896923"/>
              <a:gd name="connsiteX1" fmla="*/ 636380 w 3430380"/>
              <a:gd name="connsiteY1" fmla="*/ 271645 h 1896923"/>
              <a:gd name="connsiteX2" fmla="*/ 1734930 w 3430380"/>
              <a:gd name="connsiteY2" fmla="*/ 34757 h 1896923"/>
              <a:gd name="connsiteX3" fmla="*/ 3430380 w 3430380"/>
              <a:gd name="connsiteY3" fmla="*/ 965840 h 1896923"/>
              <a:gd name="connsiteX4" fmla="*/ 1734930 w 3430380"/>
              <a:gd name="connsiteY4" fmla="*/ 1896923 h 1896923"/>
              <a:gd name="connsiteX5" fmla="*/ 39480 w 3430380"/>
              <a:gd name="connsiteY5" fmla="*/ 965840 h 1896923"/>
              <a:gd name="connsiteX0" fmla="*/ 1479 w 3392379"/>
              <a:gd name="connsiteY0" fmla="*/ 965840 h 1907595"/>
              <a:gd name="connsiteX1" fmla="*/ 598379 w 3392379"/>
              <a:gd name="connsiteY1" fmla="*/ 271645 h 1907595"/>
              <a:gd name="connsiteX2" fmla="*/ 1696929 w 3392379"/>
              <a:gd name="connsiteY2" fmla="*/ 34757 h 1907595"/>
              <a:gd name="connsiteX3" fmla="*/ 3392379 w 3392379"/>
              <a:gd name="connsiteY3" fmla="*/ 965840 h 1907595"/>
              <a:gd name="connsiteX4" fmla="*/ 1696929 w 3392379"/>
              <a:gd name="connsiteY4" fmla="*/ 1896923 h 1907595"/>
              <a:gd name="connsiteX5" fmla="*/ 471379 w 3392379"/>
              <a:gd name="connsiteY5" fmla="*/ 1440046 h 1907595"/>
              <a:gd name="connsiteX6" fmla="*/ 1479 w 3392379"/>
              <a:gd name="connsiteY6" fmla="*/ 965840 h 1907595"/>
              <a:gd name="connsiteX0" fmla="*/ 1479 w 3445182"/>
              <a:gd name="connsiteY0" fmla="*/ 935875 h 1877630"/>
              <a:gd name="connsiteX1" fmla="*/ 598379 w 3445182"/>
              <a:gd name="connsiteY1" fmla="*/ 241680 h 1877630"/>
              <a:gd name="connsiteX2" fmla="*/ 1696929 w 3445182"/>
              <a:gd name="connsiteY2" fmla="*/ 4792 h 1877630"/>
              <a:gd name="connsiteX3" fmla="*/ 2897079 w 3445182"/>
              <a:gd name="connsiteY3" fmla="*/ 419481 h 1877630"/>
              <a:gd name="connsiteX4" fmla="*/ 3392379 w 3445182"/>
              <a:gd name="connsiteY4" fmla="*/ 935875 h 1877630"/>
              <a:gd name="connsiteX5" fmla="*/ 1696929 w 3445182"/>
              <a:gd name="connsiteY5" fmla="*/ 1866958 h 1877630"/>
              <a:gd name="connsiteX6" fmla="*/ 471379 w 3445182"/>
              <a:gd name="connsiteY6" fmla="*/ 1410081 h 1877630"/>
              <a:gd name="connsiteX7" fmla="*/ 1479 w 3445182"/>
              <a:gd name="connsiteY7" fmla="*/ 935875 h 1877630"/>
              <a:gd name="connsiteX0" fmla="*/ 1479 w 3396606"/>
              <a:gd name="connsiteY0" fmla="*/ 935875 h 1867160"/>
              <a:gd name="connsiteX1" fmla="*/ 598379 w 3396606"/>
              <a:gd name="connsiteY1" fmla="*/ 241680 h 1867160"/>
              <a:gd name="connsiteX2" fmla="*/ 1696929 w 3396606"/>
              <a:gd name="connsiteY2" fmla="*/ 4792 h 1867160"/>
              <a:gd name="connsiteX3" fmla="*/ 2897079 w 3396606"/>
              <a:gd name="connsiteY3" fmla="*/ 419481 h 1867160"/>
              <a:gd name="connsiteX4" fmla="*/ 3392379 w 3396606"/>
              <a:gd name="connsiteY4" fmla="*/ 935875 h 1867160"/>
              <a:gd name="connsiteX5" fmla="*/ 2655778 w 3396606"/>
              <a:gd name="connsiteY5" fmla="*/ 1460880 h 1867160"/>
              <a:gd name="connsiteX6" fmla="*/ 1696929 w 3396606"/>
              <a:gd name="connsiteY6" fmla="*/ 1866958 h 1867160"/>
              <a:gd name="connsiteX7" fmla="*/ 471379 w 3396606"/>
              <a:gd name="connsiteY7" fmla="*/ 1410081 h 1867160"/>
              <a:gd name="connsiteX8" fmla="*/ 1479 w 3396606"/>
              <a:gd name="connsiteY8" fmla="*/ 935875 h 1867160"/>
              <a:gd name="connsiteX0" fmla="*/ 1479 w 3396606"/>
              <a:gd name="connsiteY0" fmla="*/ 756330 h 1687615"/>
              <a:gd name="connsiteX1" fmla="*/ 598379 w 3396606"/>
              <a:gd name="connsiteY1" fmla="*/ 62135 h 1687615"/>
              <a:gd name="connsiteX2" fmla="*/ 1696929 w 3396606"/>
              <a:gd name="connsiteY2" fmla="*/ 117347 h 1687615"/>
              <a:gd name="connsiteX3" fmla="*/ 2897079 w 3396606"/>
              <a:gd name="connsiteY3" fmla="*/ 239936 h 1687615"/>
              <a:gd name="connsiteX4" fmla="*/ 3392379 w 3396606"/>
              <a:gd name="connsiteY4" fmla="*/ 756330 h 1687615"/>
              <a:gd name="connsiteX5" fmla="*/ 2655778 w 3396606"/>
              <a:gd name="connsiteY5" fmla="*/ 1281335 h 1687615"/>
              <a:gd name="connsiteX6" fmla="*/ 1696929 w 3396606"/>
              <a:gd name="connsiteY6" fmla="*/ 1687413 h 1687615"/>
              <a:gd name="connsiteX7" fmla="*/ 471379 w 3396606"/>
              <a:gd name="connsiteY7" fmla="*/ 1230536 h 1687615"/>
              <a:gd name="connsiteX8" fmla="*/ 1479 w 3396606"/>
              <a:gd name="connsiteY8" fmla="*/ 756330 h 1687615"/>
              <a:gd name="connsiteX0" fmla="*/ 981 w 3396108"/>
              <a:gd name="connsiteY0" fmla="*/ 821425 h 1752710"/>
              <a:gd name="connsiteX1" fmla="*/ 572481 w 3396108"/>
              <a:gd name="connsiteY1" fmla="*/ 51030 h 1752710"/>
              <a:gd name="connsiteX2" fmla="*/ 1696431 w 3396108"/>
              <a:gd name="connsiteY2" fmla="*/ 182442 h 1752710"/>
              <a:gd name="connsiteX3" fmla="*/ 2896581 w 3396108"/>
              <a:gd name="connsiteY3" fmla="*/ 305031 h 1752710"/>
              <a:gd name="connsiteX4" fmla="*/ 3391881 w 3396108"/>
              <a:gd name="connsiteY4" fmla="*/ 821425 h 1752710"/>
              <a:gd name="connsiteX5" fmla="*/ 2655280 w 3396108"/>
              <a:gd name="connsiteY5" fmla="*/ 1346430 h 1752710"/>
              <a:gd name="connsiteX6" fmla="*/ 1696431 w 3396108"/>
              <a:gd name="connsiteY6" fmla="*/ 1752508 h 1752710"/>
              <a:gd name="connsiteX7" fmla="*/ 470881 w 3396108"/>
              <a:gd name="connsiteY7" fmla="*/ 1295631 h 1752710"/>
              <a:gd name="connsiteX8" fmla="*/ 981 w 3396108"/>
              <a:gd name="connsiteY8" fmla="*/ 821425 h 1752710"/>
              <a:gd name="connsiteX0" fmla="*/ 981 w 3396108"/>
              <a:gd name="connsiteY0" fmla="*/ 817155 h 1748440"/>
              <a:gd name="connsiteX1" fmla="*/ 572481 w 3396108"/>
              <a:gd name="connsiteY1" fmla="*/ 46760 h 1748440"/>
              <a:gd name="connsiteX2" fmla="*/ 1696431 w 3396108"/>
              <a:gd name="connsiteY2" fmla="*/ 178172 h 1748440"/>
              <a:gd name="connsiteX3" fmla="*/ 2896581 w 3396108"/>
              <a:gd name="connsiteY3" fmla="*/ 84861 h 1748440"/>
              <a:gd name="connsiteX4" fmla="*/ 3391881 w 3396108"/>
              <a:gd name="connsiteY4" fmla="*/ 817155 h 1748440"/>
              <a:gd name="connsiteX5" fmla="*/ 2655280 w 3396108"/>
              <a:gd name="connsiteY5" fmla="*/ 1342160 h 1748440"/>
              <a:gd name="connsiteX6" fmla="*/ 1696431 w 3396108"/>
              <a:gd name="connsiteY6" fmla="*/ 1748238 h 1748440"/>
              <a:gd name="connsiteX7" fmla="*/ 470881 w 3396108"/>
              <a:gd name="connsiteY7" fmla="*/ 1291361 h 1748440"/>
              <a:gd name="connsiteX8" fmla="*/ 981 w 3396108"/>
              <a:gd name="connsiteY8" fmla="*/ 817155 h 1748440"/>
              <a:gd name="connsiteX0" fmla="*/ 981 w 3396108"/>
              <a:gd name="connsiteY0" fmla="*/ 826248 h 1757533"/>
              <a:gd name="connsiteX1" fmla="*/ 572481 w 3396108"/>
              <a:gd name="connsiteY1" fmla="*/ 55853 h 1757533"/>
              <a:gd name="connsiteX2" fmla="*/ 1696431 w 3396108"/>
              <a:gd name="connsiteY2" fmla="*/ 123765 h 1757533"/>
              <a:gd name="connsiteX3" fmla="*/ 2896581 w 3396108"/>
              <a:gd name="connsiteY3" fmla="*/ 93954 h 1757533"/>
              <a:gd name="connsiteX4" fmla="*/ 3391881 w 3396108"/>
              <a:gd name="connsiteY4" fmla="*/ 826248 h 1757533"/>
              <a:gd name="connsiteX5" fmla="*/ 2655280 w 3396108"/>
              <a:gd name="connsiteY5" fmla="*/ 1351253 h 1757533"/>
              <a:gd name="connsiteX6" fmla="*/ 1696431 w 3396108"/>
              <a:gd name="connsiteY6" fmla="*/ 1757331 h 1757533"/>
              <a:gd name="connsiteX7" fmla="*/ 470881 w 3396108"/>
              <a:gd name="connsiteY7" fmla="*/ 1300454 h 1757533"/>
              <a:gd name="connsiteX8" fmla="*/ 981 w 3396108"/>
              <a:gd name="connsiteY8" fmla="*/ 826248 h 1757533"/>
              <a:gd name="connsiteX0" fmla="*/ 798 w 3446725"/>
              <a:gd name="connsiteY0" fmla="*/ 711948 h 1757533"/>
              <a:gd name="connsiteX1" fmla="*/ 623098 w 3446725"/>
              <a:gd name="connsiteY1" fmla="*/ 55853 h 1757533"/>
              <a:gd name="connsiteX2" fmla="*/ 1747048 w 3446725"/>
              <a:gd name="connsiteY2" fmla="*/ 123765 h 1757533"/>
              <a:gd name="connsiteX3" fmla="*/ 2947198 w 3446725"/>
              <a:gd name="connsiteY3" fmla="*/ 93954 h 1757533"/>
              <a:gd name="connsiteX4" fmla="*/ 3442498 w 3446725"/>
              <a:gd name="connsiteY4" fmla="*/ 826248 h 1757533"/>
              <a:gd name="connsiteX5" fmla="*/ 2705897 w 3446725"/>
              <a:gd name="connsiteY5" fmla="*/ 1351253 h 1757533"/>
              <a:gd name="connsiteX6" fmla="*/ 1747048 w 3446725"/>
              <a:gd name="connsiteY6" fmla="*/ 1757331 h 1757533"/>
              <a:gd name="connsiteX7" fmla="*/ 521498 w 3446725"/>
              <a:gd name="connsiteY7" fmla="*/ 1300454 h 1757533"/>
              <a:gd name="connsiteX8" fmla="*/ 798 w 3446725"/>
              <a:gd name="connsiteY8" fmla="*/ 711948 h 1757533"/>
              <a:gd name="connsiteX0" fmla="*/ 798 w 3446725"/>
              <a:gd name="connsiteY0" fmla="*/ 711948 h 1757465"/>
              <a:gd name="connsiteX1" fmla="*/ 623098 w 3446725"/>
              <a:gd name="connsiteY1" fmla="*/ 55853 h 1757465"/>
              <a:gd name="connsiteX2" fmla="*/ 1747048 w 3446725"/>
              <a:gd name="connsiteY2" fmla="*/ 123765 h 1757465"/>
              <a:gd name="connsiteX3" fmla="*/ 2947198 w 3446725"/>
              <a:gd name="connsiteY3" fmla="*/ 93954 h 1757465"/>
              <a:gd name="connsiteX4" fmla="*/ 3442498 w 3446725"/>
              <a:gd name="connsiteY4" fmla="*/ 826248 h 1757465"/>
              <a:gd name="connsiteX5" fmla="*/ 2705897 w 3446725"/>
              <a:gd name="connsiteY5" fmla="*/ 1351253 h 1757465"/>
              <a:gd name="connsiteX6" fmla="*/ 1747048 w 3446725"/>
              <a:gd name="connsiteY6" fmla="*/ 1757331 h 1757465"/>
              <a:gd name="connsiteX7" fmla="*/ 521498 w 3446725"/>
              <a:gd name="connsiteY7" fmla="*/ 1389354 h 1757465"/>
              <a:gd name="connsiteX8" fmla="*/ 798 w 3446725"/>
              <a:gd name="connsiteY8" fmla="*/ 711948 h 1757465"/>
              <a:gd name="connsiteX0" fmla="*/ 798 w 3446725"/>
              <a:gd name="connsiteY0" fmla="*/ 711948 h 1580146"/>
              <a:gd name="connsiteX1" fmla="*/ 623098 w 3446725"/>
              <a:gd name="connsiteY1" fmla="*/ 55853 h 1580146"/>
              <a:gd name="connsiteX2" fmla="*/ 1747048 w 3446725"/>
              <a:gd name="connsiteY2" fmla="*/ 123765 h 1580146"/>
              <a:gd name="connsiteX3" fmla="*/ 2947198 w 3446725"/>
              <a:gd name="connsiteY3" fmla="*/ 93954 h 1580146"/>
              <a:gd name="connsiteX4" fmla="*/ 3442498 w 3446725"/>
              <a:gd name="connsiteY4" fmla="*/ 826248 h 1580146"/>
              <a:gd name="connsiteX5" fmla="*/ 2705897 w 3446725"/>
              <a:gd name="connsiteY5" fmla="*/ 1351253 h 1580146"/>
              <a:gd name="connsiteX6" fmla="*/ 1835948 w 3446725"/>
              <a:gd name="connsiteY6" fmla="*/ 1579531 h 1580146"/>
              <a:gd name="connsiteX7" fmla="*/ 521498 w 3446725"/>
              <a:gd name="connsiteY7" fmla="*/ 1389354 h 1580146"/>
              <a:gd name="connsiteX8" fmla="*/ 798 w 3446725"/>
              <a:gd name="connsiteY8" fmla="*/ 711948 h 1580146"/>
              <a:gd name="connsiteX0" fmla="*/ 798 w 3446725"/>
              <a:gd name="connsiteY0" fmla="*/ 711948 h 1600657"/>
              <a:gd name="connsiteX1" fmla="*/ 623098 w 3446725"/>
              <a:gd name="connsiteY1" fmla="*/ 55853 h 1600657"/>
              <a:gd name="connsiteX2" fmla="*/ 1747048 w 3446725"/>
              <a:gd name="connsiteY2" fmla="*/ 123765 h 1600657"/>
              <a:gd name="connsiteX3" fmla="*/ 2947198 w 3446725"/>
              <a:gd name="connsiteY3" fmla="*/ 93954 h 1600657"/>
              <a:gd name="connsiteX4" fmla="*/ 3442498 w 3446725"/>
              <a:gd name="connsiteY4" fmla="*/ 826248 h 1600657"/>
              <a:gd name="connsiteX5" fmla="*/ 2756697 w 3446725"/>
              <a:gd name="connsiteY5" fmla="*/ 1490953 h 1600657"/>
              <a:gd name="connsiteX6" fmla="*/ 1835948 w 3446725"/>
              <a:gd name="connsiteY6" fmla="*/ 1579531 h 1600657"/>
              <a:gd name="connsiteX7" fmla="*/ 521498 w 3446725"/>
              <a:gd name="connsiteY7" fmla="*/ 1389354 h 1600657"/>
              <a:gd name="connsiteX8" fmla="*/ 798 w 3446725"/>
              <a:gd name="connsiteY8" fmla="*/ 711948 h 1600657"/>
              <a:gd name="connsiteX0" fmla="*/ 798 w 3446725"/>
              <a:gd name="connsiteY0" fmla="*/ 711948 h 1542920"/>
              <a:gd name="connsiteX1" fmla="*/ 623098 w 3446725"/>
              <a:gd name="connsiteY1" fmla="*/ 55853 h 1542920"/>
              <a:gd name="connsiteX2" fmla="*/ 1747048 w 3446725"/>
              <a:gd name="connsiteY2" fmla="*/ 123765 h 1542920"/>
              <a:gd name="connsiteX3" fmla="*/ 2947198 w 3446725"/>
              <a:gd name="connsiteY3" fmla="*/ 93954 h 1542920"/>
              <a:gd name="connsiteX4" fmla="*/ 3442498 w 3446725"/>
              <a:gd name="connsiteY4" fmla="*/ 826248 h 1542920"/>
              <a:gd name="connsiteX5" fmla="*/ 2756697 w 3446725"/>
              <a:gd name="connsiteY5" fmla="*/ 1490953 h 1542920"/>
              <a:gd name="connsiteX6" fmla="*/ 1899448 w 3446725"/>
              <a:gd name="connsiteY6" fmla="*/ 1389031 h 1542920"/>
              <a:gd name="connsiteX7" fmla="*/ 521498 w 3446725"/>
              <a:gd name="connsiteY7" fmla="*/ 1389354 h 1542920"/>
              <a:gd name="connsiteX8" fmla="*/ 798 w 3446725"/>
              <a:gd name="connsiteY8" fmla="*/ 711948 h 1542920"/>
              <a:gd name="connsiteX0" fmla="*/ 55 w 3445982"/>
              <a:gd name="connsiteY0" fmla="*/ 711948 h 1542920"/>
              <a:gd name="connsiteX1" fmla="*/ 546155 w 3445982"/>
              <a:gd name="connsiteY1" fmla="*/ 55853 h 1542920"/>
              <a:gd name="connsiteX2" fmla="*/ 1746305 w 3445982"/>
              <a:gd name="connsiteY2" fmla="*/ 123765 h 1542920"/>
              <a:gd name="connsiteX3" fmla="*/ 2946455 w 3445982"/>
              <a:gd name="connsiteY3" fmla="*/ 93954 h 1542920"/>
              <a:gd name="connsiteX4" fmla="*/ 3441755 w 3445982"/>
              <a:gd name="connsiteY4" fmla="*/ 826248 h 1542920"/>
              <a:gd name="connsiteX5" fmla="*/ 2755954 w 3445982"/>
              <a:gd name="connsiteY5" fmla="*/ 1490953 h 1542920"/>
              <a:gd name="connsiteX6" fmla="*/ 1898705 w 3445982"/>
              <a:gd name="connsiteY6" fmla="*/ 1389031 h 1542920"/>
              <a:gd name="connsiteX7" fmla="*/ 520755 w 3445982"/>
              <a:gd name="connsiteY7" fmla="*/ 1389354 h 1542920"/>
              <a:gd name="connsiteX8" fmla="*/ 55 w 3445982"/>
              <a:gd name="connsiteY8" fmla="*/ 711948 h 1542920"/>
              <a:gd name="connsiteX0" fmla="*/ 55 w 3445982"/>
              <a:gd name="connsiteY0" fmla="*/ 711948 h 1510080"/>
              <a:gd name="connsiteX1" fmla="*/ 546155 w 3445982"/>
              <a:gd name="connsiteY1" fmla="*/ 55853 h 1510080"/>
              <a:gd name="connsiteX2" fmla="*/ 1746305 w 3445982"/>
              <a:gd name="connsiteY2" fmla="*/ 123765 h 1510080"/>
              <a:gd name="connsiteX3" fmla="*/ 2946455 w 3445982"/>
              <a:gd name="connsiteY3" fmla="*/ 93954 h 1510080"/>
              <a:gd name="connsiteX4" fmla="*/ 3441755 w 3445982"/>
              <a:gd name="connsiteY4" fmla="*/ 826248 h 1510080"/>
              <a:gd name="connsiteX5" fmla="*/ 2921054 w 3445982"/>
              <a:gd name="connsiteY5" fmla="*/ 1452853 h 1510080"/>
              <a:gd name="connsiteX6" fmla="*/ 1898705 w 3445982"/>
              <a:gd name="connsiteY6" fmla="*/ 1389031 h 1510080"/>
              <a:gd name="connsiteX7" fmla="*/ 520755 w 3445982"/>
              <a:gd name="connsiteY7" fmla="*/ 1389354 h 1510080"/>
              <a:gd name="connsiteX8" fmla="*/ 55 w 3445982"/>
              <a:gd name="connsiteY8" fmla="*/ 711948 h 1510080"/>
              <a:gd name="connsiteX0" fmla="*/ 55 w 3396056"/>
              <a:gd name="connsiteY0" fmla="*/ 711948 h 1510080"/>
              <a:gd name="connsiteX1" fmla="*/ 546155 w 3396056"/>
              <a:gd name="connsiteY1" fmla="*/ 55853 h 1510080"/>
              <a:gd name="connsiteX2" fmla="*/ 1746305 w 3396056"/>
              <a:gd name="connsiteY2" fmla="*/ 123765 h 1510080"/>
              <a:gd name="connsiteX3" fmla="*/ 2946455 w 3396056"/>
              <a:gd name="connsiteY3" fmla="*/ 93954 h 1510080"/>
              <a:gd name="connsiteX4" fmla="*/ 3390955 w 3396056"/>
              <a:gd name="connsiteY4" fmla="*/ 826248 h 1510080"/>
              <a:gd name="connsiteX5" fmla="*/ 2921054 w 3396056"/>
              <a:gd name="connsiteY5" fmla="*/ 1452853 h 1510080"/>
              <a:gd name="connsiteX6" fmla="*/ 1898705 w 3396056"/>
              <a:gd name="connsiteY6" fmla="*/ 1389031 h 1510080"/>
              <a:gd name="connsiteX7" fmla="*/ 520755 w 3396056"/>
              <a:gd name="connsiteY7" fmla="*/ 1389354 h 1510080"/>
              <a:gd name="connsiteX8" fmla="*/ 55 w 3396056"/>
              <a:gd name="connsiteY8" fmla="*/ 711948 h 1510080"/>
              <a:gd name="connsiteX0" fmla="*/ 7356 w 3403357"/>
              <a:gd name="connsiteY0" fmla="*/ 678847 h 1476979"/>
              <a:gd name="connsiteX1" fmla="*/ 244079 w 3403357"/>
              <a:gd name="connsiteY1" fmla="*/ 217743 h 1476979"/>
              <a:gd name="connsiteX2" fmla="*/ 553456 w 3403357"/>
              <a:gd name="connsiteY2" fmla="*/ 22752 h 1476979"/>
              <a:gd name="connsiteX3" fmla="*/ 1753606 w 3403357"/>
              <a:gd name="connsiteY3" fmla="*/ 90664 h 1476979"/>
              <a:gd name="connsiteX4" fmla="*/ 2953756 w 3403357"/>
              <a:gd name="connsiteY4" fmla="*/ 60853 h 1476979"/>
              <a:gd name="connsiteX5" fmla="*/ 3398256 w 3403357"/>
              <a:gd name="connsiteY5" fmla="*/ 793147 h 1476979"/>
              <a:gd name="connsiteX6" fmla="*/ 2928355 w 3403357"/>
              <a:gd name="connsiteY6" fmla="*/ 1419752 h 1476979"/>
              <a:gd name="connsiteX7" fmla="*/ 1906006 w 3403357"/>
              <a:gd name="connsiteY7" fmla="*/ 1355930 h 1476979"/>
              <a:gd name="connsiteX8" fmla="*/ 528056 w 3403357"/>
              <a:gd name="connsiteY8" fmla="*/ 1356253 h 1476979"/>
              <a:gd name="connsiteX9" fmla="*/ 7356 w 3403357"/>
              <a:gd name="connsiteY9" fmla="*/ 678847 h 1476979"/>
              <a:gd name="connsiteX0" fmla="*/ 10343 w 3406344"/>
              <a:gd name="connsiteY0" fmla="*/ 678847 h 1476979"/>
              <a:gd name="connsiteX1" fmla="*/ 212414 w 3406344"/>
              <a:gd name="connsiteY1" fmla="*/ 203639 h 1476979"/>
              <a:gd name="connsiteX2" fmla="*/ 556443 w 3406344"/>
              <a:gd name="connsiteY2" fmla="*/ 22752 h 1476979"/>
              <a:gd name="connsiteX3" fmla="*/ 1756593 w 3406344"/>
              <a:gd name="connsiteY3" fmla="*/ 90664 h 1476979"/>
              <a:gd name="connsiteX4" fmla="*/ 2956743 w 3406344"/>
              <a:gd name="connsiteY4" fmla="*/ 60853 h 1476979"/>
              <a:gd name="connsiteX5" fmla="*/ 3401243 w 3406344"/>
              <a:gd name="connsiteY5" fmla="*/ 793147 h 1476979"/>
              <a:gd name="connsiteX6" fmla="*/ 2931342 w 3406344"/>
              <a:gd name="connsiteY6" fmla="*/ 1419752 h 1476979"/>
              <a:gd name="connsiteX7" fmla="*/ 1908993 w 3406344"/>
              <a:gd name="connsiteY7" fmla="*/ 1355930 h 1476979"/>
              <a:gd name="connsiteX8" fmla="*/ 531043 w 3406344"/>
              <a:gd name="connsiteY8" fmla="*/ 1356253 h 1476979"/>
              <a:gd name="connsiteX9" fmla="*/ 10343 w 3406344"/>
              <a:gd name="connsiteY9" fmla="*/ 678847 h 1476979"/>
              <a:gd name="connsiteX0" fmla="*/ 60 w 3396061"/>
              <a:gd name="connsiteY0" fmla="*/ 678847 h 1476979"/>
              <a:gd name="connsiteX1" fmla="*/ 202131 w 3396061"/>
              <a:gd name="connsiteY1" fmla="*/ 203639 h 1476979"/>
              <a:gd name="connsiteX2" fmla="*/ 546160 w 3396061"/>
              <a:gd name="connsiteY2" fmla="*/ 22752 h 1476979"/>
              <a:gd name="connsiteX3" fmla="*/ 1746310 w 3396061"/>
              <a:gd name="connsiteY3" fmla="*/ 90664 h 1476979"/>
              <a:gd name="connsiteX4" fmla="*/ 2946460 w 3396061"/>
              <a:gd name="connsiteY4" fmla="*/ 60853 h 1476979"/>
              <a:gd name="connsiteX5" fmla="*/ 3390960 w 3396061"/>
              <a:gd name="connsiteY5" fmla="*/ 793147 h 1476979"/>
              <a:gd name="connsiteX6" fmla="*/ 2921059 w 3396061"/>
              <a:gd name="connsiteY6" fmla="*/ 1419752 h 1476979"/>
              <a:gd name="connsiteX7" fmla="*/ 1898710 w 3396061"/>
              <a:gd name="connsiteY7" fmla="*/ 1355930 h 1476979"/>
              <a:gd name="connsiteX8" fmla="*/ 520760 w 3396061"/>
              <a:gd name="connsiteY8" fmla="*/ 1356253 h 1476979"/>
              <a:gd name="connsiteX9" fmla="*/ 220323 w 3396061"/>
              <a:gd name="connsiteY9" fmla="*/ 1066698 h 1476979"/>
              <a:gd name="connsiteX10" fmla="*/ 60 w 3396061"/>
              <a:gd name="connsiteY10" fmla="*/ 678847 h 1476979"/>
              <a:gd name="connsiteX0" fmla="*/ 60 w 3396061"/>
              <a:gd name="connsiteY0" fmla="*/ 701182 h 1499314"/>
              <a:gd name="connsiteX1" fmla="*/ 202131 w 3396061"/>
              <a:gd name="connsiteY1" fmla="*/ 225974 h 1499314"/>
              <a:gd name="connsiteX2" fmla="*/ 557644 w 3396061"/>
              <a:gd name="connsiteY2" fmla="*/ 2533 h 1499314"/>
              <a:gd name="connsiteX3" fmla="*/ 1746310 w 3396061"/>
              <a:gd name="connsiteY3" fmla="*/ 112999 h 1499314"/>
              <a:gd name="connsiteX4" fmla="*/ 2946460 w 3396061"/>
              <a:gd name="connsiteY4" fmla="*/ 83188 h 1499314"/>
              <a:gd name="connsiteX5" fmla="*/ 3390960 w 3396061"/>
              <a:gd name="connsiteY5" fmla="*/ 815482 h 1499314"/>
              <a:gd name="connsiteX6" fmla="*/ 2921059 w 3396061"/>
              <a:gd name="connsiteY6" fmla="*/ 1442087 h 1499314"/>
              <a:gd name="connsiteX7" fmla="*/ 1898710 w 3396061"/>
              <a:gd name="connsiteY7" fmla="*/ 1378265 h 1499314"/>
              <a:gd name="connsiteX8" fmla="*/ 520760 w 3396061"/>
              <a:gd name="connsiteY8" fmla="*/ 1378588 h 1499314"/>
              <a:gd name="connsiteX9" fmla="*/ 220323 w 3396061"/>
              <a:gd name="connsiteY9" fmla="*/ 1089033 h 1499314"/>
              <a:gd name="connsiteX10" fmla="*/ 60 w 3396061"/>
              <a:gd name="connsiteY10" fmla="*/ 701182 h 1499314"/>
              <a:gd name="connsiteX0" fmla="*/ 1282 w 3397283"/>
              <a:gd name="connsiteY0" fmla="*/ 701182 h 1499314"/>
              <a:gd name="connsiteX1" fmla="*/ 151043 w 3397283"/>
              <a:gd name="connsiteY1" fmla="*/ 210241 h 1499314"/>
              <a:gd name="connsiteX2" fmla="*/ 558866 w 3397283"/>
              <a:gd name="connsiteY2" fmla="*/ 2533 h 1499314"/>
              <a:gd name="connsiteX3" fmla="*/ 1747532 w 3397283"/>
              <a:gd name="connsiteY3" fmla="*/ 112999 h 1499314"/>
              <a:gd name="connsiteX4" fmla="*/ 2947682 w 3397283"/>
              <a:gd name="connsiteY4" fmla="*/ 83188 h 1499314"/>
              <a:gd name="connsiteX5" fmla="*/ 3392182 w 3397283"/>
              <a:gd name="connsiteY5" fmla="*/ 815482 h 1499314"/>
              <a:gd name="connsiteX6" fmla="*/ 2922281 w 3397283"/>
              <a:gd name="connsiteY6" fmla="*/ 1442087 h 1499314"/>
              <a:gd name="connsiteX7" fmla="*/ 1899932 w 3397283"/>
              <a:gd name="connsiteY7" fmla="*/ 1378265 h 1499314"/>
              <a:gd name="connsiteX8" fmla="*/ 521982 w 3397283"/>
              <a:gd name="connsiteY8" fmla="*/ 1378588 h 1499314"/>
              <a:gd name="connsiteX9" fmla="*/ 221545 w 3397283"/>
              <a:gd name="connsiteY9" fmla="*/ 1089033 h 1499314"/>
              <a:gd name="connsiteX10" fmla="*/ 1282 w 3397283"/>
              <a:gd name="connsiteY10" fmla="*/ 701182 h 1499314"/>
              <a:gd name="connsiteX0" fmla="*/ 2215 w 3398216"/>
              <a:gd name="connsiteY0" fmla="*/ 701182 h 1499314"/>
              <a:gd name="connsiteX1" fmla="*/ 151976 w 3398216"/>
              <a:gd name="connsiteY1" fmla="*/ 210241 h 1499314"/>
              <a:gd name="connsiteX2" fmla="*/ 559799 w 3398216"/>
              <a:gd name="connsiteY2" fmla="*/ 2533 h 1499314"/>
              <a:gd name="connsiteX3" fmla="*/ 1748465 w 3398216"/>
              <a:gd name="connsiteY3" fmla="*/ 112999 h 1499314"/>
              <a:gd name="connsiteX4" fmla="*/ 2948615 w 3398216"/>
              <a:gd name="connsiteY4" fmla="*/ 83188 h 1499314"/>
              <a:gd name="connsiteX5" fmla="*/ 3393115 w 3398216"/>
              <a:gd name="connsiteY5" fmla="*/ 815482 h 1499314"/>
              <a:gd name="connsiteX6" fmla="*/ 2923214 w 3398216"/>
              <a:gd name="connsiteY6" fmla="*/ 1442087 h 1499314"/>
              <a:gd name="connsiteX7" fmla="*/ 1900865 w 3398216"/>
              <a:gd name="connsiteY7" fmla="*/ 1378265 h 1499314"/>
              <a:gd name="connsiteX8" fmla="*/ 522915 w 3398216"/>
              <a:gd name="connsiteY8" fmla="*/ 1378588 h 1499314"/>
              <a:gd name="connsiteX9" fmla="*/ 96883 w 3398216"/>
              <a:gd name="connsiteY9" fmla="*/ 1110148 h 1499314"/>
              <a:gd name="connsiteX10" fmla="*/ 2215 w 3398216"/>
              <a:gd name="connsiteY10" fmla="*/ 701182 h 1499314"/>
              <a:gd name="connsiteX0" fmla="*/ 2215 w 3398027"/>
              <a:gd name="connsiteY0" fmla="*/ 701182 h 1446881"/>
              <a:gd name="connsiteX1" fmla="*/ 151976 w 3398027"/>
              <a:gd name="connsiteY1" fmla="*/ 210241 h 1446881"/>
              <a:gd name="connsiteX2" fmla="*/ 559799 w 3398027"/>
              <a:gd name="connsiteY2" fmla="*/ 2533 h 1446881"/>
              <a:gd name="connsiteX3" fmla="*/ 1748465 w 3398027"/>
              <a:gd name="connsiteY3" fmla="*/ 112999 h 1446881"/>
              <a:gd name="connsiteX4" fmla="*/ 2948615 w 3398027"/>
              <a:gd name="connsiteY4" fmla="*/ 83188 h 1446881"/>
              <a:gd name="connsiteX5" fmla="*/ 3393115 w 3398027"/>
              <a:gd name="connsiteY5" fmla="*/ 815482 h 1446881"/>
              <a:gd name="connsiteX6" fmla="*/ 3170440 w 3398027"/>
              <a:gd name="connsiteY6" fmla="*/ 1230374 h 1446881"/>
              <a:gd name="connsiteX7" fmla="*/ 2923214 w 3398027"/>
              <a:gd name="connsiteY7" fmla="*/ 1442087 h 1446881"/>
              <a:gd name="connsiteX8" fmla="*/ 1900865 w 3398027"/>
              <a:gd name="connsiteY8" fmla="*/ 1378265 h 1446881"/>
              <a:gd name="connsiteX9" fmla="*/ 522915 w 3398027"/>
              <a:gd name="connsiteY9" fmla="*/ 1378588 h 1446881"/>
              <a:gd name="connsiteX10" fmla="*/ 96883 w 3398027"/>
              <a:gd name="connsiteY10" fmla="*/ 1110148 h 1446881"/>
              <a:gd name="connsiteX11" fmla="*/ 2215 w 3398027"/>
              <a:gd name="connsiteY11" fmla="*/ 701182 h 1446881"/>
              <a:gd name="connsiteX0" fmla="*/ 2215 w 3398073"/>
              <a:gd name="connsiteY0" fmla="*/ 701182 h 1446881"/>
              <a:gd name="connsiteX1" fmla="*/ 151976 w 3398073"/>
              <a:gd name="connsiteY1" fmla="*/ 210241 h 1446881"/>
              <a:gd name="connsiteX2" fmla="*/ 559799 w 3398073"/>
              <a:gd name="connsiteY2" fmla="*/ 2533 h 1446881"/>
              <a:gd name="connsiteX3" fmla="*/ 1748465 w 3398073"/>
              <a:gd name="connsiteY3" fmla="*/ 112999 h 1446881"/>
              <a:gd name="connsiteX4" fmla="*/ 2948615 w 3398073"/>
              <a:gd name="connsiteY4" fmla="*/ 83188 h 1446881"/>
              <a:gd name="connsiteX5" fmla="*/ 3393115 w 3398073"/>
              <a:gd name="connsiteY5" fmla="*/ 815482 h 1446881"/>
              <a:gd name="connsiteX6" fmla="*/ 3172432 w 3398073"/>
              <a:gd name="connsiteY6" fmla="*/ 1197847 h 1446881"/>
              <a:gd name="connsiteX7" fmla="*/ 2923214 w 3398073"/>
              <a:gd name="connsiteY7" fmla="*/ 1442087 h 1446881"/>
              <a:gd name="connsiteX8" fmla="*/ 1900865 w 3398073"/>
              <a:gd name="connsiteY8" fmla="*/ 1378265 h 1446881"/>
              <a:gd name="connsiteX9" fmla="*/ 522915 w 3398073"/>
              <a:gd name="connsiteY9" fmla="*/ 1378588 h 1446881"/>
              <a:gd name="connsiteX10" fmla="*/ 96883 w 3398073"/>
              <a:gd name="connsiteY10" fmla="*/ 1110148 h 1446881"/>
              <a:gd name="connsiteX11" fmla="*/ 2215 w 3398073"/>
              <a:gd name="connsiteY11" fmla="*/ 701182 h 1446881"/>
              <a:gd name="connsiteX0" fmla="*/ 2215 w 3393156"/>
              <a:gd name="connsiteY0" fmla="*/ 701182 h 1446881"/>
              <a:gd name="connsiteX1" fmla="*/ 151976 w 3393156"/>
              <a:gd name="connsiteY1" fmla="*/ 210241 h 1446881"/>
              <a:gd name="connsiteX2" fmla="*/ 559799 w 3393156"/>
              <a:gd name="connsiteY2" fmla="*/ 2533 h 1446881"/>
              <a:gd name="connsiteX3" fmla="*/ 1748465 w 3393156"/>
              <a:gd name="connsiteY3" fmla="*/ 112999 h 1446881"/>
              <a:gd name="connsiteX4" fmla="*/ 2948615 w 3393156"/>
              <a:gd name="connsiteY4" fmla="*/ 83188 h 1446881"/>
              <a:gd name="connsiteX5" fmla="*/ 3188891 w 3393156"/>
              <a:gd name="connsiteY5" fmla="*/ 348891 h 1446881"/>
              <a:gd name="connsiteX6" fmla="*/ 3393115 w 3393156"/>
              <a:gd name="connsiteY6" fmla="*/ 815482 h 1446881"/>
              <a:gd name="connsiteX7" fmla="*/ 3172432 w 3393156"/>
              <a:gd name="connsiteY7" fmla="*/ 1197847 h 1446881"/>
              <a:gd name="connsiteX8" fmla="*/ 2923214 w 3393156"/>
              <a:gd name="connsiteY8" fmla="*/ 1442087 h 1446881"/>
              <a:gd name="connsiteX9" fmla="*/ 1900865 w 3393156"/>
              <a:gd name="connsiteY9" fmla="*/ 1378265 h 1446881"/>
              <a:gd name="connsiteX10" fmla="*/ 522915 w 3393156"/>
              <a:gd name="connsiteY10" fmla="*/ 1378588 h 1446881"/>
              <a:gd name="connsiteX11" fmla="*/ 96883 w 3393156"/>
              <a:gd name="connsiteY11" fmla="*/ 1110148 h 1446881"/>
              <a:gd name="connsiteX12" fmla="*/ 2215 w 3393156"/>
              <a:gd name="connsiteY12" fmla="*/ 701182 h 1446881"/>
              <a:gd name="connsiteX0" fmla="*/ 2215 w 3274019"/>
              <a:gd name="connsiteY0" fmla="*/ 701182 h 1446881"/>
              <a:gd name="connsiteX1" fmla="*/ 151976 w 3274019"/>
              <a:gd name="connsiteY1" fmla="*/ 210241 h 1446881"/>
              <a:gd name="connsiteX2" fmla="*/ 559799 w 3274019"/>
              <a:gd name="connsiteY2" fmla="*/ 2533 h 1446881"/>
              <a:gd name="connsiteX3" fmla="*/ 1748465 w 3274019"/>
              <a:gd name="connsiteY3" fmla="*/ 112999 h 1446881"/>
              <a:gd name="connsiteX4" fmla="*/ 2948615 w 3274019"/>
              <a:gd name="connsiteY4" fmla="*/ 83188 h 1446881"/>
              <a:gd name="connsiteX5" fmla="*/ 3188891 w 3274019"/>
              <a:gd name="connsiteY5" fmla="*/ 348891 h 1446881"/>
              <a:gd name="connsiteX6" fmla="*/ 3273694 w 3274019"/>
              <a:gd name="connsiteY6" fmla="*/ 880780 h 1446881"/>
              <a:gd name="connsiteX7" fmla="*/ 3172432 w 3274019"/>
              <a:gd name="connsiteY7" fmla="*/ 1197847 h 1446881"/>
              <a:gd name="connsiteX8" fmla="*/ 2923214 w 3274019"/>
              <a:gd name="connsiteY8" fmla="*/ 1442087 h 1446881"/>
              <a:gd name="connsiteX9" fmla="*/ 1900865 w 3274019"/>
              <a:gd name="connsiteY9" fmla="*/ 1378265 h 1446881"/>
              <a:gd name="connsiteX10" fmla="*/ 522915 w 3274019"/>
              <a:gd name="connsiteY10" fmla="*/ 1378588 h 1446881"/>
              <a:gd name="connsiteX11" fmla="*/ 96883 w 3274019"/>
              <a:gd name="connsiteY11" fmla="*/ 1110148 h 1446881"/>
              <a:gd name="connsiteX12" fmla="*/ 2215 w 3274019"/>
              <a:gd name="connsiteY12" fmla="*/ 701182 h 1446881"/>
              <a:gd name="connsiteX0" fmla="*/ 2215 w 3331806"/>
              <a:gd name="connsiteY0" fmla="*/ 701182 h 1446881"/>
              <a:gd name="connsiteX1" fmla="*/ 151976 w 3331806"/>
              <a:gd name="connsiteY1" fmla="*/ 210241 h 1446881"/>
              <a:gd name="connsiteX2" fmla="*/ 559799 w 3331806"/>
              <a:gd name="connsiteY2" fmla="*/ 2533 h 1446881"/>
              <a:gd name="connsiteX3" fmla="*/ 1748465 w 3331806"/>
              <a:gd name="connsiteY3" fmla="*/ 112999 h 1446881"/>
              <a:gd name="connsiteX4" fmla="*/ 2948615 w 3331806"/>
              <a:gd name="connsiteY4" fmla="*/ 83188 h 1446881"/>
              <a:gd name="connsiteX5" fmla="*/ 3304994 w 3331806"/>
              <a:gd name="connsiteY5" fmla="*/ 337804 h 1446881"/>
              <a:gd name="connsiteX6" fmla="*/ 3273694 w 3331806"/>
              <a:gd name="connsiteY6" fmla="*/ 880780 h 1446881"/>
              <a:gd name="connsiteX7" fmla="*/ 3172432 w 3331806"/>
              <a:gd name="connsiteY7" fmla="*/ 1197847 h 1446881"/>
              <a:gd name="connsiteX8" fmla="*/ 2923214 w 3331806"/>
              <a:gd name="connsiteY8" fmla="*/ 1442087 h 1446881"/>
              <a:gd name="connsiteX9" fmla="*/ 1900865 w 3331806"/>
              <a:gd name="connsiteY9" fmla="*/ 1378265 h 1446881"/>
              <a:gd name="connsiteX10" fmla="*/ 522915 w 3331806"/>
              <a:gd name="connsiteY10" fmla="*/ 1378588 h 1446881"/>
              <a:gd name="connsiteX11" fmla="*/ 96883 w 3331806"/>
              <a:gd name="connsiteY11" fmla="*/ 1110148 h 1446881"/>
              <a:gd name="connsiteX12" fmla="*/ 2215 w 3331806"/>
              <a:gd name="connsiteY12" fmla="*/ 701182 h 1446881"/>
              <a:gd name="connsiteX0" fmla="*/ 2215 w 3441525"/>
              <a:gd name="connsiteY0" fmla="*/ 701182 h 1446881"/>
              <a:gd name="connsiteX1" fmla="*/ 151976 w 3441525"/>
              <a:gd name="connsiteY1" fmla="*/ 210241 h 1446881"/>
              <a:gd name="connsiteX2" fmla="*/ 559799 w 3441525"/>
              <a:gd name="connsiteY2" fmla="*/ 2533 h 1446881"/>
              <a:gd name="connsiteX3" fmla="*/ 1748465 w 3441525"/>
              <a:gd name="connsiteY3" fmla="*/ 112999 h 1446881"/>
              <a:gd name="connsiteX4" fmla="*/ 2948615 w 3441525"/>
              <a:gd name="connsiteY4" fmla="*/ 83188 h 1446881"/>
              <a:gd name="connsiteX5" fmla="*/ 3304994 w 3441525"/>
              <a:gd name="connsiteY5" fmla="*/ 337804 h 1446881"/>
              <a:gd name="connsiteX6" fmla="*/ 3441442 w 3441525"/>
              <a:gd name="connsiteY6" fmla="*/ 896269 h 1446881"/>
              <a:gd name="connsiteX7" fmla="*/ 3172432 w 3441525"/>
              <a:gd name="connsiteY7" fmla="*/ 1197847 h 1446881"/>
              <a:gd name="connsiteX8" fmla="*/ 2923214 w 3441525"/>
              <a:gd name="connsiteY8" fmla="*/ 1442087 h 1446881"/>
              <a:gd name="connsiteX9" fmla="*/ 1900865 w 3441525"/>
              <a:gd name="connsiteY9" fmla="*/ 1378265 h 1446881"/>
              <a:gd name="connsiteX10" fmla="*/ 522915 w 3441525"/>
              <a:gd name="connsiteY10" fmla="*/ 1378588 h 1446881"/>
              <a:gd name="connsiteX11" fmla="*/ 96883 w 3441525"/>
              <a:gd name="connsiteY11" fmla="*/ 1110148 h 1446881"/>
              <a:gd name="connsiteX12" fmla="*/ 2215 w 3441525"/>
              <a:gd name="connsiteY12" fmla="*/ 701182 h 1446881"/>
              <a:gd name="connsiteX0" fmla="*/ 2215 w 3441525"/>
              <a:gd name="connsiteY0" fmla="*/ 701182 h 1446881"/>
              <a:gd name="connsiteX1" fmla="*/ 151976 w 3441525"/>
              <a:gd name="connsiteY1" fmla="*/ 210241 h 1446881"/>
              <a:gd name="connsiteX2" fmla="*/ 559799 w 3441525"/>
              <a:gd name="connsiteY2" fmla="*/ 2533 h 1446881"/>
              <a:gd name="connsiteX3" fmla="*/ 1748465 w 3441525"/>
              <a:gd name="connsiteY3" fmla="*/ 112999 h 1446881"/>
              <a:gd name="connsiteX4" fmla="*/ 2948615 w 3441525"/>
              <a:gd name="connsiteY4" fmla="*/ 83188 h 1446881"/>
              <a:gd name="connsiteX5" fmla="*/ 3304994 w 3441525"/>
              <a:gd name="connsiteY5" fmla="*/ 337804 h 1446881"/>
              <a:gd name="connsiteX6" fmla="*/ 3441442 w 3441525"/>
              <a:gd name="connsiteY6" fmla="*/ 896269 h 1446881"/>
              <a:gd name="connsiteX7" fmla="*/ 3231579 w 3441525"/>
              <a:gd name="connsiteY7" fmla="*/ 1246922 h 1446881"/>
              <a:gd name="connsiteX8" fmla="*/ 2923214 w 3441525"/>
              <a:gd name="connsiteY8" fmla="*/ 1442087 h 1446881"/>
              <a:gd name="connsiteX9" fmla="*/ 1900865 w 3441525"/>
              <a:gd name="connsiteY9" fmla="*/ 1378265 h 1446881"/>
              <a:gd name="connsiteX10" fmla="*/ 522915 w 3441525"/>
              <a:gd name="connsiteY10" fmla="*/ 1378588 h 1446881"/>
              <a:gd name="connsiteX11" fmla="*/ 96883 w 3441525"/>
              <a:gd name="connsiteY11" fmla="*/ 1110148 h 1446881"/>
              <a:gd name="connsiteX12" fmla="*/ 2215 w 3441525"/>
              <a:gd name="connsiteY12" fmla="*/ 701182 h 1446881"/>
              <a:gd name="connsiteX0" fmla="*/ 2215 w 3446829"/>
              <a:gd name="connsiteY0" fmla="*/ 701182 h 1446881"/>
              <a:gd name="connsiteX1" fmla="*/ 151976 w 3446829"/>
              <a:gd name="connsiteY1" fmla="*/ 210241 h 1446881"/>
              <a:gd name="connsiteX2" fmla="*/ 559799 w 3446829"/>
              <a:gd name="connsiteY2" fmla="*/ 2533 h 1446881"/>
              <a:gd name="connsiteX3" fmla="*/ 1748465 w 3446829"/>
              <a:gd name="connsiteY3" fmla="*/ 112999 h 1446881"/>
              <a:gd name="connsiteX4" fmla="*/ 2948615 w 3446829"/>
              <a:gd name="connsiteY4" fmla="*/ 83188 h 1446881"/>
              <a:gd name="connsiteX5" fmla="*/ 3304994 w 3446829"/>
              <a:gd name="connsiteY5" fmla="*/ 337804 h 1446881"/>
              <a:gd name="connsiteX6" fmla="*/ 3446752 w 3446829"/>
              <a:gd name="connsiteY6" fmla="*/ 809531 h 1446881"/>
              <a:gd name="connsiteX7" fmla="*/ 3231579 w 3446829"/>
              <a:gd name="connsiteY7" fmla="*/ 1246922 h 1446881"/>
              <a:gd name="connsiteX8" fmla="*/ 2923214 w 3446829"/>
              <a:gd name="connsiteY8" fmla="*/ 1442087 h 1446881"/>
              <a:gd name="connsiteX9" fmla="*/ 1900865 w 3446829"/>
              <a:gd name="connsiteY9" fmla="*/ 1378265 h 1446881"/>
              <a:gd name="connsiteX10" fmla="*/ 522915 w 3446829"/>
              <a:gd name="connsiteY10" fmla="*/ 1378588 h 1446881"/>
              <a:gd name="connsiteX11" fmla="*/ 96883 w 3446829"/>
              <a:gd name="connsiteY11" fmla="*/ 1110148 h 1446881"/>
              <a:gd name="connsiteX12" fmla="*/ 2215 w 3446829"/>
              <a:gd name="connsiteY12" fmla="*/ 701182 h 1446881"/>
              <a:gd name="connsiteX0" fmla="*/ 2215 w 3446829"/>
              <a:gd name="connsiteY0" fmla="*/ 701182 h 1446881"/>
              <a:gd name="connsiteX1" fmla="*/ 151976 w 3446829"/>
              <a:gd name="connsiteY1" fmla="*/ 210241 h 1446881"/>
              <a:gd name="connsiteX2" fmla="*/ 559799 w 3446829"/>
              <a:gd name="connsiteY2" fmla="*/ 2533 h 1446881"/>
              <a:gd name="connsiteX3" fmla="*/ 1748465 w 3446829"/>
              <a:gd name="connsiteY3" fmla="*/ 112999 h 1446881"/>
              <a:gd name="connsiteX4" fmla="*/ 2948615 w 3446829"/>
              <a:gd name="connsiteY4" fmla="*/ 83188 h 1446881"/>
              <a:gd name="connsiteX5" fmla="*/ 3304994 w 3446829"/>
              <a:gd name="connsiteY5" fmla="*/ 337804 h 1446881"/>
              <a:gd name="connsiteX6" fmla="*/ 3446752 w 3446829"/>
              <a:gd name="connsiteY6" fmla="*/ 809531 h 1446881"/>
              <a:gd name="connsiteX7" fmla="*/ 3284552 w 3446829"/>
              <a:gd name="connsiteY7" fmla="*/ 1251812 h 1446881"/>
              <a:gd name="connsiteX8" fmla="*/ 2923214 w 3446829"/>
              <a:gd name="connsiteY8" fmla="*/ 1442087 h 1446881"/>
              <a:gd name="connsiteX9" fmla="*/ 1900865 w 3446829"/>
              <a:gd name="connsiteY9" fmla="*/ 1378265 h 1446881"/>
              <a:gd name="connsiteX10" fmla="*/ 522915 w 3446829"/>
              <a:gd name="connsiteY10" fmla="*/ 1378588 h 1446881"/>
              <a:gd name="connsiteX11" fmla="*/ 96883 w 3446829"/>
              <a:gd name="connsiteY11" fmla="*/ 1110148 h 1446881"/>
              <a:gd name="connsiteX12" fmla="*/ 2215 w 3446829"/>
              <a:gd name="connsiteY12" fmla="*/ 701182 h 1446881"/>
              <a:gd name="connsiteX0" fmla="*/ 2215 w 3446873"/>
              <a:gd name="connsiteY0" fmla="*/ 701182 h 1446881"/>
              <a:gd name="connsiteX1" fmla="*/ 151976 w 3446873"/>
              <a:gd name="connsiteY1" fmla="*/ 210241 h 1446881"/>
              <a:gd name="connsiteX2" fmla="*/ 559799 w 3446873"/>
              <a:gd name="connsiteY2" fmla="*/ 2533 h 1446881"/>
              <a:gd name="connsiteX3" fmla="*/ 1748465 w 3446873"/>
              <a:gd name="connsiteY3" fmla="*/ 112999 h 1446881"/>
              <a:gd name="connsiteX4" fmla="*/ 2948615 w 3446873"/>
              <a:gd name="connsiteY4" fmla="*/ 83188 h 1446881"/>
              <a:gd name="connsiteX5" fmla="*/ 3331481 w 3446873"/>
              <a:gd name="connsiteY5" fmla="*/ 340249 h 1446881"/>
              <a:gd name="connsiteX6" fmla="*/ 3446752 w 3446873"/>
              <a:gd name="connsiteY6" fmla="*/ 809531 h 1446881"/>
              <a:gd name="connsiteX7" fmla="*/ 3284552 w 3446873"/>
              <a:gd name="connsiteY7" fmla="*/ 1251812 h 1446881"/>
              <a:gd name="connsiteX8" fmla="*/ 2923214 w 3446873"/>
              <a:gd name="connsiteY8" fmla="*/ 1442087 h 1446881"/>
              <a:gd name="connsiteX9" fmla="*/ 1900865 w 3446873"/>
              <a:gd name="connsiteY9" fmla="*/ 1378265 h 1446881"/>
              <a:gd name="connsiteX10" fmla="*/ 522915 w 3446873"/>
              <a:gd name="connsiteY10" fmla="*/ 1378588 h 1446881"/>
              <a:gd name="connsiteX11" fmla="*/ 96883 w 3446873"/>
              <a:gd name="connsiteY11" fmla="*/ 1110148 h 1446881"/>
              <a:gd name="connsiteX12" fmla="*/ 2215 w 3446873"/>
              <a:gd name="connsiteY12" fmla="*/ 701182 h 1446881"/>
              <a:gd name="connsiteX0" fmla="*/ 2215 w 3429287"/>
              <a:gd name="connsiteY0" fmla="*/ 701182 h 1446881"/>
              <a:gd name="connsiteX1" fmla="*/ 151976 w 3429287"/>
              <a:gd name="connsiteY1" fmla="*/ 210241 h 1446881"/>
              <a:gd name="connsiteX2" fmla="*/ 559799 w 3429287"/>
              <a:gd name="connsiteY2" fmla="*/ 2533 h 1446881"/>
              <a:gd name="connsiteX3" fmla="*/ 1748465 w 3429287"/>
              <a:gd name="connsiteY3" fmla="*/ 112999 h 1446881"/>
              <a:gd name="connsiteX4" fmla="*/ 2948615 w 3429287"/>
              <a:gd name="connsiteY4" fmla="*/ 83188 h 1446881"/>
              <a:gd name="connsiteX5" fmla="*/ 3331481 w 3429287"/>
              <a:gd name="connsiteY5" fmla="*/ 340249 h 1446881"/>
              <a:gd name="connsiteX6" fmla="*/ 3429095 w 3429287"/>
              <a:gd name="connsiteY6" fmla="*/ 807900 h 1446881"/>
              <a:gd name="connsiteX7" fmla="*/ 3284552 w 3429287"/>
              <a:gd name="connsiteY7" fmla="*/ 1251812 h 1446881"/>
              <a:gd name="connsiteX8" fmla="*/ 2923214 w 3429287"/>
              <a:gd name="connsiteY8" fmla="*/ 1442087 h 1446881"/>
              <a:gd name="connsiteX9" fmla="*/ 1900865 w 3429287"/>
              <a:gd name="connsiteY9" fmla="*/ 1378265 h 1446881"/>
              <a:gd name="connsiteX10" fmla="*/ 522915 w 3429287"/>
              <a:gd name="connsiteY10" fmla="*/ 1378588 h 1446881"/>
              <a:gd name="connsiteX11" fmla="*/ 96883 w 3429287"/>
              <a:gd name="connsiteY11" fmla="*/ 1110148 h 1446881"/>
              <a:gd name="connsiteX12" fmla="*/ 2215 w 3429287"/>
              <a:gd name="connsiteY12" fmla="*/ 701182 h 144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287" h="1446881">
                <a:moveTo>
                  <a:pt x="2215" y="701182"/>
                </a:moveTo>
                <a:cubicBezTo>
                  <a:pt x="11397" y="551198"/>
                  <a:pt x="60959" y="319590"/>
                  <a:pt x="151976" y="210241"/>
                </a:cubicBezTo>
                <a:cubicBezTo>
                  <a:pt x="242993" y="100892"/>
                  <a:pt x="308211" y="23713"/>
                  <a:pt x="559799" y="2533"/>
                </a:cubicBezTo>
                <a:cubicBezTo>
                  <a:pt x="811387" y="-18647"/>
                  <a:pt x="1350329" y="99556"/>
                  <a:pt x="1748465" y="112999"/>
                </a:cubicBezTo>
                <a:cubicBezTo>
                  <a:pt x="2146601" y="126442"/>
                  <a:pt x="2708544" y="43873"/>
                  <a:pt x="2948615" y="83188"/>
                </a:cubicBezTo>
                <a:cubicBezTo>
                  <a:pt x="3188686" y="122503"/>
                  <a:pt x="3257398" y="218200"/>
                  <a:pt x="3331481" y="340249"/>
                </a:cubicBezTo>
                <a:cubicBezTo>
                  <a:pt x="3405564" y="462298"/>
                  <a:pt x="3431838" y="666407"/>
                  <a:pt x="3429095" y="807900"/>
                </a:cubicBezTo>
                <a:cubicBezTo>
                  <a:pt x="3426352" y="949393"/>
                  <a:pt x="3362869" y="1147378"/>
                  <a:pt x="3284552" y="1251812"/>
                </a:cubicBezTo>
                <a:cubicBezTo>
                  <a:pt x="3206235" y="1356246"/>
                  <a:pt x="3134810" y="1417438"/>
                  <a:pt x="2923214" y="1442087"/>
                </a:cubicBezTo>
                <a:cubicBezTo>
                  <a:pt x="2711618" y="1466736"/>
                  <a:pt x="2300915" y="1388848"/>
                  <a:pt x="1900865" y="1378265"/>
                </a:cubicBezTo>
                <a:cubicBezTo>
                  <a:pt x="1500815" y="1367682"/>
                  <a:pt x="802646" y="1426793"/>
                  <a:pt x="522915" y="1378588"/>
                </a:cubicBezTo>
                <a:cubicBezTo>
                  <a:pt x="243184" y="1330383"/>
                  <a:pt x="183666" y="1223049"/>
                  <a:pt x="96883" y="1110148"/>
                </a:cubicBezTo>
                <a:cubicBezTo>
                  <a:pt x="10100" y="997247"/>
                  <a:pt x="-6967" y="851167"/>
                  <a:pt x="2215" y="701182"/>
                </a:cubicBezTo>
                <a:close/>
              </a:path>
            </a:pathLst>
          </a:custGeom>
          <a:solidFill>
            <a:srgbClr val="E3344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C22943-4858-6441-608D-26BAB15D9820}"/>
              </a:ext>
            </a:extLst>
          </p:cNvPr>
          <p:cNvSpPr txBox="1"/>
          <p:nvPr/>
        </p:nvSpPr>
        <p:spPr>
          <a:xfrm>
            <a:off x="3738155" y="1825981"/>
            <a:ext cx="2961672" cy="283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むすびのひろばは、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子ども達の遊び場とママたち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のカフェスペースが一体となった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安心・快適の親子空間。</a:t>
            </a:r>
            <a:endParaRPr kumimoji="1" lang="en-US" altLang="ja-JP" sz="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幼稚園ならではの環境で、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子ども達の年代に合った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おもちゃをご用意しています。</a:t>
            </a:r>
            <a:endParaRPr kumimoji="1" lang="en-US" altLang="ja-JP" sz="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また、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リラックス効果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のある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紅茶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もお楽しみください♪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05079A6-AB38-914D-C60B-6D1A38033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5" t="3786" r="33971" b="55315"/>
          <a:stretch/>
        </p:blipFill>
        <p:spPr>
          <a:xfrm>
            <a:off x="4684159" y="5293444"/>
            <a:ext cx="1090800" cy="107159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7F76753-343E-D6A0-E0FD-1AFC246EA5F9}"/>
              </a:ext>
            </a:extLst>
          </p:cNvPr>
          <p:cNvSpPr txBox="1"/>
          <p:nvPr/>
        </p:nvSpPr>
        <p:spPr>
          <a:xfrm>
            <a:off x="1034259" y="5293444"/>
            <a:ext cx="3999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</a:rPr>
              <a:t>広々とした空間</a:t>
            </a:r>
            <a:r>
              <a:rPr kumimoji="1" lang="ja-JP" altLang="en-US" sz="1600" dirty="0">
                <a:solidFill>
                  <a:schemeClr val="bg1"/>
                </a:solidFill>
              </a:rPr>
              <a:t>で子どもと一緒になって、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色んな遊びが楽しめました。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おしゃべりしながらでも安心してくつろげます！</a:t>
            </a:r>
            <a:endParaRPr kumimoji="1" lang="en-US" altLang="ja-JP" sz="1600" dirty="0">
              <a:solidFill>
                <a:schemeClr val="bg1"/>
              </a:solidFill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E682A47B-E315-4DAF-C6F8-5C1045D4EB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5" t="33765" r="3660" b="28610"/>
          <a:stretch/>
        </p:blipFill>
        <p:spPr>
          <a:xfrm rot="21332929">
            <a:off x="5759038" y="4870981"/>
            <a:ext cx="680160" cy="84492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A7F473D-B605-859C-C3C0-19BA7B43DC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r="11554"/>
          <a:stretch/>
        </p:blipFill>
        <p:spPr>
          <a:xfrm>
            <a:off x="246157" y="1993212"/>
            <a:ext cx="3375147" cy="2304832"/>
          </a:xfrm>
          <a:prstGeom prst="roundRect">
            <a:avLst>
              <a:gd name="adj" fmla="val 5387"/>
            </a:avLst>
          </a:prstGeom>
        </p:spPr>
      </p:pic>
      <p:sp>
        <p:nvSpPr>
          <p:cNvPr id="6" name="ハート 18">
            <a:extLst>
              <a:ext uri="{FF2B5EF4-FFF2-40B4-BE49-F238E27FC236}">
                <a16:creationId xmlns:a16="http://schemas.microsoft.com/office/drawing/2014/main" id="{70B6D14E-1C98-31F8-6D97-3C266ED10402}"/>
              </a:ext>
            </a:extLst>
          </p:cNvPr>
          <p:cNvSpPr/>
          <p:nvPr/>
        </p:nvSpPr>
        <p:spPr>
          <a:xfrm rot="21301998">
            <a:off x="219643" y="279723"/>
            <a:ext cx="1007399" cy="1001450"/>
          </a:xfrm>
          <a:custGeom>
            <a:avLst/>
            <a:gdLst>
              <a:gd name="connsiteX0" fmla="*/ 684294 w 1368588"/>
              <a:gd name="connsiteY0" fmla="*/ 295131 h 1180523"/>
              <a:gd name="connsiteX1" fmla="*/ 684294 w 1368588"/>
              <a:gd name="connsiteY1" fmla="*/ 1180523 h 1180523"/>
              <a:gd name="connsiteX2" fmla="*/ 684294 w 1368588"/>
              <a:gd name="connsiteY2" fmla="*/ 295131 h 1180523"/>
              <a:gd name="connsiteX0" fmla="*/ 691196 w 1378567"/>
              <a:gd name="connsiteY0" fmla="*/ 262964 h 1242509"/>
              <a:gd name="connsiteX1" fmla="*/ 688433 w 1378567"/>
              <a:gd name="connsiteY1" fmla="*/ 1242509 h 1242509"/>
              <a:gd name="connsiteX2" fmla="*/ 691196 w 1378567"/>
              <a:gd name="connsiteY2" fmla="*/ 262964 h 1242509"/>
              <a:gd name="connsiteX0" fmla="*/ 691196 w 1385347"/>
              <a:gd name="connsiteY0" fmla="*/ 262964 h 1242509"/>
              <a:gd name="connsiteX1" fmla="*/ 688433 w 1385347"/>
              <a:gd name="connsiteY1" fmla="*/ 1242509 h 1242509"/>
              <a:gd name="connsiteX2" fmla="*/ 691196 w 1385347"/>
              <a:gd name="connsiteY2" fmla="*/ 262964 h 1242509"/>
              <a:gd name="connsiteX0" fmla="*/ 715094 w 1409245"/>
              <a:gd name="connsiteY0" fmla="*/ 232209 h 1211754"/>
              <a:gd name="connsiteX1" fmla="*/ 712331 w 1409245"/>
              <a:gd name="connsiteY1" fmla="*/ 1211754 h 1211754"/>
              <a:gd name="connsiteX2" fmla="*/ 715094 w 1409245"/>
              <a:gd name="connsiteY2" fmla="*/ 232209 h 121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245" h="1211754">
                <a:moveTo>
                  <a:pt x="715094" y="232209"/>
                </a:moveTo>
                <a:cubicBezTo>
                  <a:pt x="1026318" y="-357807"/>
                  <a:pt x="2109431" y="326362"/>
                  <a:pt x="712331" y="1211754"/>
                </a:cubicBezTo>
                <a:cubicBezTo>
                  <a:pt x="-684769" y="326362"/>
                  <a:pt x="339073" y="-384798"/>
                  <a:pt x="715094" y="232209"/>
                </a:cubicBezTo>
                <a:close/>
              </a:path>
            </a:pathLst>
          </a:custGeom>
          <a:solidFill>
            <a:srgbClr val="E832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D134F2A-2B8D-8EDC-E635-EE64F4F37BF1}"/>
              </a:ext>
            </a:extLst>
          </p:cNvPr>
          <p:cNvSpPr txBox="1"/>
          <p:nvPr/>
        </p:nvSpPr>
        <p:spPr>
          <a:xfrm>
            <a:off x="336177" y="426506"/>
            <a:ext cx="86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</a:rPr>
              <a:t>02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6C073A8-864C-2571-8E82-C6E4FF92F007}"/>
              </a:ext>
            </a:extLst>
          </p:cNvPr>
          <p:cNvSpPr txBox="1"/>
          <p:nvPr/>
        </p:nvSpPr>
        <p:spPr>
          <a:xfrm>
            <a:off x="1268503" y="523221"/>
            <a:ext cx="5620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n w="1143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ママ友とのんびりおしゃべり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88A562-66CB-0493-8036-7AEA6D2AD598}"/>
              </a:ext>
            </a:extLst>
          </p:cNvPr>
          <p:cNvSpPr txBox="1"/>
          <p:nvPr/>
        </p:nvSpPr>
        <p:spPr>
          <a:xfrm>
            <a:off x="1268505" y="541695"/>
            <a:ext cx="57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tx2">
                    <a:lumMod val="50000"/>
                  </a:schemeClr>
                </a:solidFill>
              </a:rPr>
              <a:t>子どももママも満足の空間</a:t>
            </a:r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3E009B64-0265-1C83-21BF-ECEE50720280}"/>
              </a:ext>
            </a:extLst>
          </p:cNvPr>
          <p:cNvSpPr/>
          <p:nvPr/>
        </p:nvSpPr>
        <p:spPr>
          <a:xfrm>
            <a:off x="480293" y="1173020"/>
            <a:ext cx="6160654" cy="129780"/>
          </a:xfrm>
          <a:custGeom>
            <a:avLst/>
            <a:gdLst>
              <a:gd name="connsiteX0" fmla="*/ 0 w 6040581"/>
              <a:gd name="connsiteY0" fmla="*/ 0 h 166255"/>
              <a:gd name="connsiteX1" fmla="*/ 3149600 w 6040581"/>
              <a:gd name="connsiteY1" fmla="*/ 147782 h 166255"/>
              <a:gd name="connsiteX2" fmla="*/ 5310909 w 6040581"/>
              <a:gd name="connsiteY2" fmla="*/ 73891 h 166255"/>
              <a:gd name="connsiteX3" fmla="*/ 6031345 w 6040581"/>
              <a:gd name="connsiteY3" fmla="*/ 138546 h 166255"/>
              <a:gd name="connsiteX4" fmla="*/ 6031345 w 6040581"/>
              <a:gd name="connsiteY4" fmla="*/ 138546 h 166255"/>
              <a:gd name="connsiteX5" fmla="*/ 6040581 w 6040581"/>
              <a:gd name="connsiteY5" fmla="*/ 166255 h 166255"/>
              <a:gd name="connsiteX0" fmla="*/ 0 w 6031345"/>
              <a:gd name="connsiteY0" fmla="*/ 0 h 149005"/>
              <a:gd name="connsiteX1" fmla="*/ 3149600 w 6031345"/>
              <a:gd name="connsiteY1" fmla="*/ 147782 h 149005"/>
              <a:gd name="connsiteX2" fmla="*/ 5310909 w 6031345"/>
              <a:gd name="connsiteY2" fmla="*/ 73891 h 149005"/>
              <a:gd name="connsiteX3" fmla="*/ 6031345 w 6031345"/>
              <a:gd name="connsiteY3" fmla="*/ 138546 h 149005"/>
              <a:gd name="connsiteX4" fmla="*/ 6031345 w 6031345"/>
              <a:gd name="connsiteY4" fmla="*/ 138546 h 149005"/>
              <a:gd name="connsiteX0" fmla="*/ 0 w 6160654"/>
              <a:gd name="connsiteY0" fmla="*/ 0 h 149005"/>
              <a:gd name="connsiteX1" fmla="*/ 3149600 w 6160654"/>
              <a:gd name="connsiteY1" fmla="*/ 147782 h 149005"/>
              <a:gd name="connsiteX2" fmla="*/ 5310909 w 6160654"/>
              <a:gd name="connsiteY2" fmla="*/ 73891 h 149005"/>
              <a:gd name="connsiteX3" fmla="*/ 6031345 w 6160654"/>
              <a:gd name="connsiteY3" fmla="*/ 138546 h 149005"/>
              <a:gd name="connsiteX4" fmla="*/ 6160654 w 6160654"/>
              <a:gd name="connsiteY4" fmla="*/ 120073 h 149005"/>
              <a:gd name="connsiteX0" fmla="*/ 0 w 6160654"/>
              <a:gd name="connsiteY0" fmla="*/ 0 h 159078"/>
              <a:gd name="connsiteX1" fmla="*/ 3149600 w 6160654"/>
              <a:gd name="connsiteY1" fmla="*/ 147782 h 159078"/>
              <a:gd name="connsiteX2" fmla="*/ 5052291 w 6160654"/>
              <a:gd name="connsiteY2" fmla="*/ 147782 h 159078"/>
              <a:gd name="connsiteX3" fmla="*/ 6031345 w 6160654"/>
              <a:gd name="connsiteY3" fmla="*/ 138546 h 159078"/>
              <a:gd name="connsiteX4" fmla="*/ 6160654 w 6160654"/>
              <a:gd name="connsiteY4" fmla="*/ 120073 h 159078"/>
              <a:gd name="connsiteX0" fmla="*/ 0 w 6160654"/>
              <a:gd name="connsiteY0" fmla="*/ 0 h 159078"/>
              <a:gd name="connsiteX1" fmla="*/ 3149600 w 6160654"/>
              <a:gd name="connsiteY1" fmla="*/ 147782 h 159078"/>
              <a:gd name="connsiteX2" fmla="*/ 5052291 w 6160654"/>
              <a:gd name="connsiteY2" fmla="*/ 147782 h 159078"/>
              <a:gd name="connsiteX3" fmla="*/ 6160654 w 6160654"/>
              <a:gd name="connsiteY3" fmla="*/ 120073 h 159078"/>
              <a:gd name="connsiteX0" fmla="*/ 0 w 6160654"/>
              <a:gd name="connsiteY0" fmla="*/ 0 h 148175"/>
              <a:gd name="connsiteX1" fmla="*/ 3149600 w 6160654"/>
              <a:gd name="connsiteY1" fmla="*/ 147782 h 148175"/>
              <a:gd name="connsiteX2" fmla="*/ 4535055 w 6160654"/>
              <a:gd name="connsiteY2" fmla="*/ 46182 h 148175"/>
              <a:gd name="connsiteX3" fmla="*/ 6160654 w 6160654"/>
              <a:gd name="connsiteY3" fmla="*/ 120073 h 148175"/>
              <a:gd name="connsiteX0" fmla="*/ 0 w 6160654"/>
              <a:gd name="connsiteY0" fmla="*/ 0 h 120073"/>
              <a:gd name="connsiteX1" fmla="*/ 1431637 w 6160654"/>
              <a:gd name="connsiteY1" fmla="*/ 110837 h 120073"/>
              <a:gd name="connsiteX2" fmla="*/ 4535055 w 6160654"/>
              <a:gd name="connsiteY2" fmla="*/ 46182 h 120073"/>
              <a:gd name="connsiteX3" fmla="*/ 6160654 w 6160654"/>
              <a:gd name="connsiteY3" fmla="*/ 120073 h 120073"/>
              <a:gd name="connsiteX0" fmla="*/ 0 w 6160654"/>
              <a:gd name="connsiteY0" fmla="*/ 0 h 129780"/>
              <a:gd name="connsiteX1" fmla="*/ 1902692 w 6160654"/>
              <a:gd name="connsiteY1" fmla="*/ 129310 h 129780"/>
              <a:gd name="connsiteX2" fmla="*/ 4535055 w 6160654"/>
              <a:gd name="connsiteY2" fmla="*/ 46182 h 129780"/>
              <a:gd name="connsiteX3" fmla="*/ 6160654 w 6160654"/>
              <a:gd name="connsiteY3" fmla="*/ 120073 h 12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0654" h="129780">
                <a:moveTo>
                  <a:pt x="0" y="0"/>
                </a:moveTo>
                <a:cubicBezTo>
                  <a:pt x="1132224" y="67733"/>
                  <a:pt x="1146850" y="121613"/>
                  <a:pt x="1902692" y="129310"/>
                </a:cubicBezTo>
                <a:cubicBezTo>
                  <a:pt x="2658534" y="137007"/>
                  <a:pt x="3825395" y="47722"/>
                  <a:pt x="4535055" y="46182"/>
                </a:cubicBezTo>
                <a:cubicBezTo>
                  <a:pt x="5244715" y="44643"/>
                  <a:pt x="5618788" y="95443"/>
                  <a:pt x="6160654" y="120073"/>
                </a:cubicBezTo>
              </a:path>
            </a:pathLst>
          </a:custGeom>
          <a:noFill/>
          <a:ln w="57150">
            <a:solidFill>
              <a:srgbClr val="E832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3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8E62-A138-38D5-D4FE-AB87F30A7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楕円 40">
            <a:extLst>
              <a:ext uri="{FF2B5EF4-FFF2-40B4-BE49-F238E27FC236}">
                <a16:creationId xmlns:a16="http://schemas.microsoft.com/office/drawing/2014/main" id="{F7E615AE-9339-C791-3A58-AB71E981AC83}"/>
              </a:ext>
            </a:extLst>
          </p:cNvPr>
          <p:cNvSpPr/>
          <p:nvPr/>
        </p:nvSpPr>
        <p:spPr>
          <a:xfrm rot="213723">
            <a:off x="1505450" y="4967332"/>
            <a:ext cx="4618975" cy="1468921"/>
          </a:xfrm>
          <a:custGeom>
            <a:avLst/>
            <a:gdLst>
              <a:gd name="connsiteX0" fmla="*/ 0 w 3390900"/>
              <a:gd name="connsiteY0" fmla="*/ 931083 h 1862166"/>
              <a:gd name="connsiteX1" fmla="*/ 1695450 w 3390900"/>
              <a:gd name="connsiteY1" fmla="*/ 0 h 1862166"/>
              <a:gd name="connsiteX2" fmla="*/ 3390900 w 3390900"/>
              <a:gd name="connsiteY2" fmla="*/ 931083 h 1862166"/>
              <a:gd name="connsiteX3" fmla="*/ 1695450 w 3390900"/>
              <a:gd name="connsiteY3" fmla="*/ 1862166 h 1862166"/>
              <a:gd name="connsiteX4" fmla="*/ 0 w 3390900"/>
              <a:gd name="connsiteY4" fmla="*/ 931083 h 1862166"/>
              <a:gd name="connsiteX0" fmla="*/ 39480 w 3430380"/>
              <a:gd name="connsiteY0" fmla="*/ 965840 h 1896923"/>
              <a:gd name="connsiteX1" fmla="*/ 636380 w 3430380"/>
              <a:gd name="connsiteY1" fmla="*/ 271645 h 1896923"/>
              <a:gd name="connsiteX2" fmla="*/ 1734930 w 3430380"/>
              <a:gd name="connsiteY2" fmla="*/ 34757 h 1896923"/>
              <a:gd name="connsiteX3" fmla="*/ 3430380 w 3430380"/>
              <a:gd name="connsiteY3" fmla="*/ 965840 h 1896923"/>
              <a:gd name="connsiteX4" fmla="*/ 1734930 w 3430380"/>
              <a:gd name="connsiteY4" fmla="*/ 1896923 h 1896923"/>
              <a:gd name="connsiteX5" fmla="*/ 39480 w 3430380"/>
              <a:gd name="connsiteY5" fmla="*/ 965840 h 1896923"/>
              <a:gd name="connsiteX0" fmla="*/ 1479 w 3392379"/>
              <a:gd name="connsiteY0" fmla="*/ 965840 h 1907595"/>
              <a:gd name="connsiteX1" fmla="*/ 598379 w 3392379"/>
              <a:gd name="connsiteY1" fmla="*/ 271645 h 1907595"/>
              <a:gd name="connsiteX2" fmla="*/ 1696929 w 3392379"/>
              <a:gd name="connsiteY2" fmla="*/ 34757 h 1907595"/>
              <a:gd name="connsiteX3" fmla="*/ 3392379 w 3392379"/>
              <a:gd name="connsiteY3" fmla="*/ 965840 h 1907595"/>
              <a:gd name="connsiteX4" fmla="*/ 1696929 w 3392379"/>
              <a:gd name="connsiteY4" fmla="*/ 1896923 h 1907595"/>
              <a:gd name="connsiteX5" fmla="*/ 471379 w 3392379"/>
              <a:gd name="connsiteY5" fmla="*/ 1440046 h 1907595"/>
              <a:gd name="connsiteX6" fmla="*/ 1479 w 3392379"/>
              <a:gd name="connsiteY6" fmla="*/ 965840 h 1907595"/>
              <a:gd name="connsiteX0" fmla="*/ 1479 w 3445182"/>
              <a:gd name="connsiteY0" fmla="*/ 935875 h 1877630"/>
              <a:gd name="connsiteX1" fmla="*/ 598379 w 3445182"/>
              <a:gd name="connsiteY1" fmla="*/ 241680 h 1877630"/>
              <a:gd name="connsiteX2" fmla="*/ 1696929 w 3445182"/>
              <a:gd name="connsiteY2" fmla="*/ 4792 h 1877630"/>
              <a:gd name="connsiteX3" fmla="*/ 2897079 w 3445182"/>
              <a:gd name="connsiteY3" fmla="*/ 419481 h 1877630"/>
              <a:gd name="connsiteX4" fmla="*/ 3392379 w 3445182"/>
              <a:gd name="connsiteY4" fmla="*/ 935875 h 1877630"/>
              <a:gd name="connsiteX5" fmla="*/ 1696929 w 3445182"/>
              <a:gd name="connsiteY5" fmla="*/ 1866958 h 1877630"/>
              <a:gd name="connsiteX6" fmla="*/ 471379 w 3445182"/>
              <a:gd name="connsiteY6" fmla="*/ 1410081 h 1877630"/>
              <a:gd name="connsiteX7" fmla="*/ 1479 w 3445182"/>
              <a:gd name="connsiteY7" fmla="*/ 935875 h 1877630"/>
              <a:gd name="connsiteX0" fmla="*/ 1479 w 3396606"/>
              <a:gd name="connsiteY0" fmla="*/ 935875 h 1867160"/>
              <a:gd name="connsiteX1" fmla="*/ 598379 w 3396606"/>
              <a:gd name="connsiteY1" fmla="*/ 241680 h 1867160"/>
              <a:gd name="connsiteX2" fmla="*/ 1696929 w 3396606"/>
              <a:gd name="connsiteY2" fmla="*/ 4792 h 1867160"/>
              <a:gd name="connsiteX3" fmla="*/ 2897079 w 3396606"/>
              <a:gd name="connsiteY3" fmla="*/ 419481 h 1867160"/>
              <a:gd name="connsiteX4" fmla="*/ 3392379 w 3396606"/>
              <a:gd name="connsiteY4" fmla="*/ 935875 h 1867160"/>
              <a:gd name="connsiteX5" fmla="*/ 2655778 w 3396606"/>
              <a:gd name="connsiteY5" fmla="*/ 1460880 h 1867160"/>
              <a:gd name="connsiteX6" fmla="*/ 1696929 w 3396606"/>
              <a:gd name="connsiteY6" fmla="*/ 1866958 h 1867160"/>
              <a:gd name="connsiteX7" fmla="*/ 471379 w 3396606"/>
              <a:gd name="connsiteY7" fmla="*/ 1410081 h 1867160"/>
              <a:gd name="connsiteX8" fmla="*/ 1479 w 3396606"/>
              <a:gd name="connsiteY8" fmla="*/ 935875 h 1867160"/>
              <a:gd name="connsiteX0" fmla="*/ 1479 w 3396606"/>
              <a:gd name="connsiteY0" fmla="*/ 756330 h 1687615"/>
              <a:gd name="connsiteX1" fmla="*/ 598379 w 3396606"/>
              <a:gd name="connsiteY1" fmla="*/ 62135 h 1687615"/>
              <a:gd name="connsiteX2" fmla="*/ 1696929 w 3396606"/>
              <a:gd name="connsiteY2" fmla="*/ 117347 h 1687615"/>
              <a:gd name="connsiteX3" fmla="*/ 2897079 w 3396606"/>
              <a:gd name="connsiteY3" fmla="*/ 239936 h 1687615"/>
              <a:gd name="connsiteX4" fmla="*/ 3392379 w 3396606"/>
              <a:gd name="connsiteY4" fmla="*/ 756330 h 1687615"/>
              <a:gd name="connsiteX5" fmla="*/ 2655778 w 3396606"/>
              <a:gd name="connsiteY5" fmla="*/ 1281335 h 1687615"/>
              <a:gd name="connsiteX6" fmla="*/ 1696929 w 3396606"/>
              <a:gd name="connsiteY6" fmla="*/ 1687413 h 1687615"/>
              <a:gd name="connsiteX7" fmla="*/ 471379 w 3396606"/>
              <a:gd name="connsiteY7" fmla="*/ 1230536 h 1687615"/>
              <a:gd name="connsiteX8" fmla="*/ 1479 w 3396606"/>
              <a:gd name="connsiteY8" fmla="*/ 756330 h 1687615"/>
              <a:gd name="connsiteX0" fmla="*/ 981 w 3396108"/>
              <a:gd name="connsiteY0" fmla="*/ 821425 h 1752710"/>
              <a:gd name="connsiteX1" fmla="*/ 572481 w 3396108"/>
              <a:gd name="connsiteY1" fmla="*/ 51030 h 1752710"/>
              <a:gd name="connsiteX2" fmla="*/ 1696431 w 3396108"/>
              <a:gd name="connsiteY2" fmla="*/ 182442 h 1752710"/>
              <a:gd name="connsiteX3" fmla="*/ 2896581 w 3396108"/>
              <a:gd name="connsiteY3" fmla="*/ 305031 h 1752710"/>
              <a:gd name="connsiteX4" fmla="*/ 3391881 w 3396108"/>
              <a:gd name="connsiteY4" fmla="*/ 821425 h 1752710"/>
              <a:gd name="connsiteX5" fmla="*/ 2655280 w 3396108"/>
              <a:gd name="connsiteY5" fmla="*/ 1346430 h 1752710"/>
              <a:gd name="connsiteX6" fmla="*/ 1696431 w 3396108"/>
              <a:gd name="connsiteY6" fmla="*/ 1752508 h 1752710"/>
              <a:gd name="connsiteX7" fmla="*/ 470881 w 3396108"/>
              <a:gd name="connsiteY7" fmla="*/ 1295631 h 1752710"/>
              <a:gd name="connsiteX8" fmla="*/ 981 w 3396108"/>
              <a:gd name="connsiteY8" fmla="*/ 821425 h 1752710"/>
              <a:gd name="connsiteX0" fmla="*/ 981 w 3396108"/>
              <a:gd name="connsiteY0" fmla="*/ 817155 h 1748440"/>
              <a:gd name="connsiteX1" fmla="*/ 572481 w 3396108"/>
              <a:gd name="connsiteY1" fmla="*/ 46760 h 1748440"/>
              <a:gd name="connsiteX2" fmla="*/ 1696431 w 3396108"/>
              <a:gd name="connsiteY2" fmla="*/ 178172 h 1748440"/>
              <a:gd name="connsiteX3" fmla="*/ 2896581 w 3396108"/>
              <a:gd name="connsiteY3" fmla="*/ 84861 h 1748440"/>
              <a:gd name="connsiteX4" fmla="*/ 3391881 w 3396108"/>
              <a:gd name="connsiteY4" fmla="*/ 817155 h 1748440"/>
              <a:gd name="connsiteX5" fmla="*/ 2655280 w 3396108"/>
              <a:gd name="connsiteY5" fmla="*/ 1342160 h 1748440"/>
              <a:gd name="connsiteX6" fmla="*/ 1696431 w 3396108"/>
              <a:gd name="connsiteY6" fmla="*/ 1748238 h 1748440"/>
              <a:gd name="connsiteX7" fmla="*/ 470881 w 3396108"/>
              <a:gd name="connsiteY7" fmla="*/ 1291361 h 1748440"/>
              <a:gd name="connsiteX8" fmla="*/ 981 w 3396108"/>
              <a:gd name="connsiteY8" fmla="*/ 817155 h 1748440"/>
              <a:gd name="connsiteX0" fmla="*/ 981 w 3396108"/>
              <a:gd name="connsiteY0" fmla="*/ 826248 h 1757533"/>
              <a:gd name="connsiteX1" fmla="*/ 572481 w 3396108"/>
              <a:gd name="connsiteY1" fmla="*/ 55853 h 1757533"/>
              <a:gd name="connsiteX2" fmla="*/ 1696431 w 3396108"/>
              <a:gd name="connsiteY2" fmla="*/ 123765 h 1757533"/>
              <a:gd name="connsiteX3" fmla="*/ 2896581 w 3396108"/>
              <a:gd name="connsiteY3" fmla="*/ 93954 h 1757533"/>
              <a:gd name="connsiteX4" fmla="*/ 3391881 w 3396108"/>
              <a:gd name="connsiteY4" fmla="*/ 826248 h 1757533"/>
              <a:gd name="connsiteX5" fmla="*/ 2655280 w 3396108"/>
              <a:gd name="connsiteY5" fmla="*/ 1351253 h 1757533"/>
              <a:gd name="connsiteX6" fmla="*/ 1696431 w 3396108"/>
              <a:gd name="connsiteY6" fmla="*/ 1757331 h 1757533"/>
              <a:gd name="connsiteX7" fmla="*/ 470881 w 3396108"/>
              <a:gd name="connsiteY7" fmla="*/ 1300454 h 1757533"/>
              <a:gd name="connsiteX8" fmla="*/ 981 w 3396108"/>
              <a:gd name="connsiteY8" fmla="*/ 826248 h 1757533"/>
              <a:gd name="connsiteX0" fmla="*/ 798 w 3446725"/>
              <a:gd name="connsiteY0" fmla="*/ 711948 h 1757533"/>
              <a:gd name="connsiteX1" fmla="*/ 623098 w 3446725"/>
              <a:gd name="connsiteY1" fmla="*/ 55853 h 1757533"/>
              <a:gd name="connsiteX2" fmla="*/ 1747048 w 3446725"/>
              <a:gd name="connsiteY2" fmla="*/ 123765 h 1757533"/>
              <a:gd name="connsiteX3" fmla="*/ 2947198 w 3446725"/>
              <a:gd name="connsiteY3" fmla="*/ 93954 h 1757533"/>
              <a:gd name="connsiteX4" fmla="*/ 3442498 w 3446725"/>
              <a:gd name="connsiteY4" fmla="*/ 826248 h 1757533"/>
              <a:gd name="connsiteX5" fmla="*/ 2705897 w 3446725"/>
              <a:gd name="connsiteY5" fmla="*/ 1351253 h 1757533"/>
              <a:gd name="connsiteX6" fmla="*/ 1747048 w 3446725"/>
              <a:gd name="connsiteY6" fmla="*/ 1757331 h 1757533"/>
              <a:gd name="connsiteX7" fmla="*/ 521498 w 3446725"/>
              <a:gd name="connsiteY7" fmla="*/ 1300454 h 1757533"/>
              <a:gd name="connsiteX8" fmla="*/ 798 w 3446725"/>
              <a:gd name="connsiteY8" fmla="*/ 711948 h 1757533"/>
              <a:gd name="connsiteX0" fmla="*/ 798 w 3446725"/>
              <a:gd name="connsiteY0" fmla="*/ 711948 h 1757465"/>
              <a:gd name="connsiteX1" fmla="*/ 623098 w 3446725"/>
              <a:gd name="connsiteY1" fmla="*/ 55853 h 1757465"/>
              <a:gd name="connsiteX2" fmla="*/ 1747048 w 3446725"/>
              <a:gd name="connsiteY2" fmla="*/ 123765 h 1757465"/>
              <a:gd name="connsiteX3" fmla="*/ 2947198 w 3446725"/>
              <a:gd name="connsiteY3" fmla="*/ 93954 h 1757465"/>
              <a:gd name="connsiteX4" fmla="*/ 3442498 w 3446725"/>
              <a:gd name="connsiteY4" fmla="*/ 826248 h 1757465"/>
              <a:gd name="connsiteX5" fmla="*/ 2705897 w 3446725"/>
              <a:gd name="connsiteY5" fmla="*/ 1351253 h 1757465"/>
              <a:gd name="connsiteX6" fmla="*/ 1747048 w 3446725"/>
              <a:gd name="connsiteY6" fmla="*/ 1757331 h 1757465"/>
              <a:gd name="connsiteX7" fmla="*/ 521498 w 3446725"/>
              <a:gd name="connsiteY7" fmla="*/ 1389354 h 1757465"/>
              <a:gd name="connsiteX8" fmla="*/ 798 w 3446725"/>
              <a:gd name="connsiteY8" fmla="*/ 711948 h 1757465"/>
              <a:gd name="connsiteX0" fmla="*/ 798 w 3446725"/>
              <a:gd name="connsiteY0" fmla="*/ 711948 h 1580146"/>
              <a:gd name="connsiteX1" fmla="*/ 623098 w 3446725"/>
              <a:gd name="connsiteY1" fmla="*/ 55853 h 1580146"/>
              <a:gd name="connsiteX2" fmla="*/ 1747048 w 3446725"/>
              <a:gd name="connsiteY2" fmla="*/ 123765 h 1580146"/>
              <a:gd name="connsiteX3" fmla="*/ 2947198 w 3446725"/>
              <a:gd name="connsiteY3" fmla="*/ 93954 h 1580146"/>
              <a:gd name="connsiteX4" fmla="*/ 3442498 w 3446725"/>
              <a:gd name="connsiteY4" fmla="*/ 826248 h 1580146"/>
              <a:gd name="connsiteX5" fmla="*/ 2705897 w 3446725"/>
              <a:gd name="connsiteY5" fmla="*/ 1351253 h 1580146"/>
              <a:gd name="connsiteX6" fmla="*/ 1835948 w 3446725"/>
              <a:gd name="connsiteY6" fmla="*/ 1579531 h 1580146"/>
              <a:gd name="connsiteX7" fmla="*/ 521498 w 3446725"/>
              <a:gd name="connsiteY7" fmla="*/ 1389354 h 1580146"/>
              <a:gd name="connsiteX8" fmla="*/ 798 w 3446725"/>
              <a:gd name="connsiteY8" fmla="*/ 711948 h 1580146"/>
              <a:gd name="connsiteX0" fmla="*/ 798 w 3446725"/>
              <a:gd name="connsiteY0" fmla="*/ 711948 h 1600657"/>
              <a:gd name="connsiteX1" fmla="*/ 623098 w 3446725"/>
              <a:gd name="connsiteY1" fmla="*/ 55853 h 1600657"/>
              <a:gd name="connsiteX2" fmla="*/ 1747048 w 3446725"/>
              <a:gd name="connsiteY2" fmla="*/ 123765 h 1600657"/>
              <a:gd name="connsiteX3" fmla="*/ 2947198 w 3446725"/>
              <a:gd name="connsiteY3" fmla="*/ 93954 h 1600657"/>
              <a:gd name="connsiteX4" fmla="*/ 3442498 w 3446725"/>
              <a:gd name="connsiteY4" fmla="*/ 826248 h 1600657"/>
              <a:gd name="connsiteX5" fmla="*/ 2756697 w 3446725"/>
              <a:gd name="connsiteY5" fmla="*/ 1490953 h 1600657"/>
              <a:gd name="connsiteX6" fmla="*/ 1835948 w 3446725"/>
              <a:gd name="connsiteY6" fmla="*/ 1579531 h 1600657"/>
              <a:gd name="connsiteX7" fmla="*/ 521498 w 3446725"/>
              <a:gd name="connsiteY7" fmla="*/ 1389354 h 1600657"/>
              <a:gd name="connsiteX8" fmla="*/ 798 w 3446725"/>
              <a:gd name="connsiteY8" fmla="*/ 711948 h 1600657"/>
              <a:gd name="connsiteX0" fmla="*/ 798 w 3446725"/>
              <a:gd name="connsiteY0" fmla="*/ 711948 h 1542920"/>
              <a:gd name="connsiteX1" fmla="*/ 623098 w 3446725"/>
              <a:gd name="connsiteY1" fmla="*/ 55853 h 1542920"/>
              <a:gd name="connsiteX2" fmla="*/ 1747048 w 3446725"/>
              <a:gd name="connsiteY2" fmla="*/ 123765 h 1542920"/>
              <a:gd name="connsiteX3" fmla="*/ 2947198 w 3446725"/>
              <a:gd name="connsiteY3" fmla="*/ 93954 h 1542920"/>
              <a:gd name="connsiteX4" fmla="*/ 3442498 w 3446725"/>
              <a:gd name="connsiteY4" fmla="*/ 826248 h 1542920"/>
              <a:gd name="connsiteX5" fmla="*/ 2756697 w 3446725"/>
              <a:gd name="connsiteY5" fmla="*/ 1490953 h 1542920"/>
              <a:gd name="connsiteX6" fmla="*/ 1899448 w 3446725"/>
              <a:gd name="connsiteY6" fmla="*/ 1389031 h 1542920"/>
              <a:gd name="connsiteX7" fmla="*/ 521498 w 3446725"/>
              <a:gd name="connsiteY7" fmla="*/ 1389354 h 1542920"/>
              <a:gd name="connsiteX8" fmla="*/ 798 w 3446725"/>
              <a:gd name="connsiteY8" fmla="*/ 711948 h 1542920"/>
              <a:gd name="connsiteX0" fmla="*/ 55 w 3445982"/>
              <a:gd name="connsiteY0" fmla="*/ 711948 h 1542920"/>
              <a:gd name="connsiteX1" fmla="*/ 546155 w 3445982"/>
              <a:gd name="connsiteY1" fmla="*/ 55853 h 1542920"/>
              <a:gd name="connsiteX2" fmla="*/ 1746305 w 3445982"/>
              <a:gd name="connsiteY2" fmla="*/ 123765 h 1542920"/>
              <a:gd name="connsiteX3" fmla="*/ 2946455 w 3445982"/>
              <a:gd name="connsiteY3" fmla="*/ 93954 h 1542920"/>
              <a:gd name="connsiteX4" fmla="*/ 3441755 w 3445982"/>
              <a:gd name="connsiteY4" fmla="*/ 826248 h 1542920"/>
              <a:gd name="connsiteX5" fmla="*/ 2755954 w 3445982"/>
              <a:gd name="connsiteY5" fmla="*/ 1490953 h 1542920"/>
              <a:gd name="connsiteX6" fmla="*/ 1898705 w 3445982"/>
              <a:gd name="connsiteY6" fmla="*/ 1389031 h 1542920"/>
              <a:gd name="connsiteX7" fmla="*/ 520755 w 3445982"/>
              <a:gd name="connsiteY7" fmla="*/ 1389354 h 1542920"/>
              <a:gd name="connsiteX8" fmla="*/ 55 w 3445982"/>
              <a:gd name="connsiteY8" fmla="*/ 711948 h 1542920"/>
              <a:gd name="connsiteX0" fmla="*/ 55 w 3445982"/>
              <a:gd name="connsiteY0" fmla="*/ 711948 h 1510080"/>
              <a:gd name="connsiteX1" fmla="*/ 546155 w 3445982"/>
              <a:gd name="connsiteY1" fmla="*/ 55853 h 1510080"/>
              <a:gd name="connsiteX2" fmla="*/ 1746305 w 3445982"/>
              <a:gd name="connsiteY2" fmla="*/ 123765 h 1510080"/>
              <a:gd name="connsiteX3" fmla="*/ 2946455 w 3445982"/>
              <a:gd name="connsiteY3" fmla="*/ 93954 h 1510080"/>
              <a:gd name="connsiteX4" fmla="*/ 3441755 w 3445982"/>
              <a:gd name="connsiteY4" fmla="*/ 826248 h 1510080"/>
              <a:gd name="connsiteX5" fmla="*/ 2921054 w 3445982"/>
              <a:gd name="connsiteY5" fmla="*/ 1452853 h 1510080"/>
              <a:gd name="connsiteX6" fmla="*/ 1898705 w 3445982"/>
              <a:gd name="connsiteY6" fmla="*/ 1389031 h 1510080"/>
              <a:gd name="connsiteX7" fmla="*/ 520755 w 3445982"/>
              <a:gd name="connsiteY7" fmla="*/ 1389354 h 1510080"/>
              <a:gd name="connsiteX8" fmla="*/ 55 w 3445982"/>
              <a:gd name="connsiteY8" fmla="*/ 711948 h 1510080"/>
              <a:gd name="connsiteX0" fmla="*/ 55 w 3396056"/>
              <a:gd name="connsiteY0" fmla="*/ 711948 h 1510080"/>
              <a:gd name="connsiteX1" fmla="*/ 546155 w 3396056"/>
              <a:gd name="connsiteY1" fmla="*/ 55853 h 1510080"/>
              <a:gd name="connsiteX2" fmla="*/ 1746305 w 3396056"/>
              <a:gd name="connsiteY2" fmla="*/ 123765 h 1510080"/>
              <a:gd name="connsiteX3" fmla="*/ 2946455 w 3396056"/>
              <a:gd name="connsiteY3" fmla="*/ 93954 h 1510080"/>
              <a:gd name="connsiteX4" fmla="*/ 3390955 w 3396056"/>
              <a:gd name="connsiteY4" fmla="*/ 826248 h 1510080"/>
              <a:gd name="connsiteX5" fmla="*/ 2921054 w 3396056"/>
              <a:gd name="connsiteY5" fmla="*/ 1452853 h 1510080"/>
              <a:gd name="connsiteX6" fmla="*/ 1898705 w 3396056"/>
              <a:gd name="connsiteY6" fmla="*/ 1389031 h 1510080"/>
              <a:gd name="connsiteX7" fmla="*/ 520755 w 3396056"/>
              <a:gd name="connsiteY7" fmla="*/ 1389354 h 1510080"/>
              <a:gd name="connsiteX8" fmla="*/ 55 w 3396056"/>
              <a:gd name="connsiteY8" fmla="*/ 711948 h 1510080"/>
              <a:gd name="connsiteX0" fmla="*/ 7356 w 3403357"/>
              <a:gd name="connsiteY0" fmla="*/ 678847 h 1476979"/>
              <a:gd name="connsiteX1" fmla="*/ 244079 w 3403357"/>
              <a:gd name="connsiteY1" fmla="*/ 217743 h 1476979"/>
              <a:gd name="connsiteX2" fmla="*/ 553456 w 3403357"/>
              <a:gd name="connsiteY2" fmla="*/ 22752 h 1476979"/>
              <a:gd name="connsiteX3" fmla="*/ 1753606 w 3403357"/>
              <a:gd name="connsiteY3" fmla="*/ 90664 h 1476979"/>
              <a:gd name="connsiteX4" fmla="*/ 2953756 w 3403357"/>
              <a:gd name="connsiteY4" fmla="*/ 60853 h 1476979"/>
              <a:gd name="connsiteX5" fmla="*/ 3398256 w 3403357"/>
              <a:gd name="connsiteY5" fmla="*/ 793147 h 1476979"/>
              <a:gd name="connsiteX6" fmla="*/ 2928355 w 3403357"/>
              <a:gd name="connsiteY6" fmla="*/ 1419752 h 1476979"/>
              <a:gd name="connsiteX7" fmla="*/ 1906006 w 3403357"/>
              <a:gd name="connsiteY7" fmla="*/ 1355930 h 1476979"/>
              <a:gd name="connsiteX8" fmla="*/ 528056 w 3403357"/>
              <a:gd name="connsiteY8" fmla="*/ 1356253 h 1476979"/>
              <a:gd name="connsiteX9" fmla="*/ 7356 w 3403357"/>
              <a:gd name="connsiteY9" fmla="*/ 678847 h 1476979"/>
              <a:gd name="connsiteX0" fmla="*/ 10343 w 3406344"/>
              <a:gd name="connsiteY0" fmla="*/ 678847 h 1476979"/>
              <a:gd name="connsiteX1" fmla="*/ 212414 w 3406344"/>
              <a:gd name="connsiteY1" fmla="*/ 203639 h 1476979"/>
              <a:gd name="connsiteX2" fmla="*/ 556443 w 3406344"/>
              <a:gd name="connsiteY2" fmla="*/ 22752 h 1476979"/>
              <a:gd name="connsiteX3" fmla="*/ 1756593 w 3406344"/>
              <a:gd name="connsiteY3" fmla="*/ 90664 h 1476979"/>
              <a:gd name="connsiteX4" fmla="*/ 2956743 w 3406344"/>
              <a:gd name="connsiteY4" fmla="*/ 60853 h 1476979"/>
              <a:gd name="connsiteX5" fmla="*/ 3401243 w 3406344"/>
              <a:gd name="connsiteY5" fmla="*/ 793147 h 1476979"/>
              <a:gd name="connsiteX6" fmla="*/ 2931342 w 3406344"/>
              <a:gd name="connsiteY6" fmla="*/ 1419752 h 1476979"/>
              <a:gd name="connsiteX7" fmla="*/ 1908993 w 3406344"/>
              <a:gd name="connsiteY7" fmla="*/ 1355930 h 1476979"/>
              <a:gd name="connsiteX8" fmla="*/ 531043 w 3406344"/>
              <a:gd name="connsiteY8" fmla="*/ 1356253 h 1476979"/>
              <a:gd name="connsiteX9" fmla="*/ 10343 w 3406344"/>
              <a:gd name="connsiteY9" fmla="*/ 678847 h 1476979"/>
              <a:gd name="connsiteX0" fmla="*/ 60 w 3396061"/>
              <a:gd name="connsiteY0" fmla="*/ 678847 h 1476979"/>
              <a:gd name="connsiteX1" fmla="*/ 202131 w 3396061"/>
              <a:gd name="connsiteY1" fmla="*/ 203639 h 1476979"/>
              <a:gd name="connsiteX2" fmla="*/ 546160 w 3396061"/>
              <a:gd name="connsiteY2" fmla="*/ 22752 h 1476979"/>
              <a:gd name="connsiteX3" fmla="*/ 1746310 w 3396061"/>
              <a:gd name="connsiteY3" fmla="*/ 90664 h 1476979"/>
              <a:gd name="connsiteX4" fmla="*/ 2946460 w 3396061"/>
              <a:gd name="connsiteY4" fmla="*/ 60853 h 1476979"/>
              <a:gd name="connsiteX5" fmla="*/ 3390960 w 3396061"/>
              <a:gd name="connsiteY5" fmla="*/ 793147 h 1476979"/>
              <a:gd name="connsiteX6" fmla="*/ 2921059 w 3396061"/>
              <a:gd name="connsiteY6" fmla="*/ 1419752 h 1476979"/>
              <a:gd name="connsiteX7" fmla="*/ 1898710 w 3396061"/>
              <a:gd name="connsiteY7" fmla="*/ 1355930 h 1476979"/>
              <a:gd name="connsiteX8" fmla="*/ 520760 w 3396061"/>
              <a:gd name="connsiteY8" fmla="*/ 1356253 h 1476979"/>
              <a:gd name="connsiteX9" fmla="*/ 220323 w 3396061"/>
              <a:gd name="connsiteY9" fmla="*/ 1066698 h 1476979"/>
              <a:gd name="connsiteX10" fmla="*/ 60 w 3396061"/>
              <a:gd name="connsiteY10" fmla="*/ 678847 h 1476979"/>
              <a:gd name="connsiteX0" fmla="*/ 60 w 3396061"/>
              <a:gd name="connsiteY0" fmla="*/ 701182 h 1499314"/>
              <a:gd name="connsiteX1" fmla="*/ 202131 w 3396061"/>
              <a:gd name="connsiteY1" fmla="*/ 225974 h 1499314"/>
              <a:gd name="connsiteX2" fmla="*/ 557644 w 3396061"/>
              <a:gd name="connsiteY2" fmla="*/ 2533 h 1499314"/>
              <a:gd name="connsiteX3" fmla="*/ 1746310 w 3396061"/>
              <a:gd name="connsiteY3" fmla="*/ 112999 h 1499314"/>
              <a:gd name="connsiteX4" fmla="*/ 2946460 w 3396061"/>
              <a:gd name="connsiteY4" fmla="*/ 83188 h 1499314"/>
              <a:gd name="connsiteX5" fmla="*/ 3390960 w 3396061"/>
              <a:gd name="connsiteY5" fmla="*/ 815482 h 1499314"/>
              <a:gd name="connsiteX6" fmla="*/ 2921059 w 3396061"/>
              <a:gd name="connsiteY6" fmla="*/ 1442087 h 1499314"/>
              <a:gd name="connsiteX7" fmla="*/ 1898710 w 3396061"/>
              <a:gd name="connsiteY7" fmla="*/ 1378265 h 1499314"/>
              <a:gd name="connsiteX8" fmla="*/ 520760 w 3396061"/>
              <a:gd name="connsiteY8" fmla="*/ 1378588 h 1499314"/>
              <a:gd name="connsiteX9" fmla="*/ 220323 w 3396061"/>
              <a:gd name="connsiteY9" fmla="*/ 1089033 h 1499314"/>
              <a:gd name="connsiteX10" fmla="*/ 60 w 3396061"/>
              <a:gd name="connsiteY10" fmla="*/ 701182 h 1499314"/>
              <a:gd name="connsiteX0" fmla="*/ 1282 w 3397283"/>
              <a:gd name="connsiteY0" fmla="*/ 701182 h 1499314"/>
              <a:gd name="connsiteX1" fmla="*/ 151043 w 3397283"/>
              <a:gd name="connsiteY1" fmla="*/ 210241 h 1499314"/>
              <a:gd name="connsiteX2" fmla="*/ 558866 w 3397283"/>
              <a:gd name="connsiteY2" fmla="*/ 2533 h 1499314"/>
              <a:gd name="connsiteX3" fmla="*/ 1747532 w 3397283"/>
              <a:gd name="connsiteY3" fmla="*/ 112999 h 1499314"/>
              <a:gd name="connsiteX4" fmla="*/ 2947682 w 3397283"/>
              <a:gd name="connsiteY4" fmla="*/ 83188 h 1499314"/>
              <a:gd name="connsiteX5" fmla="*/ 3392182 w 3397283"/>
              <a:gd name="connsiteY5" fmla="*/ 815482 h 1499314"/>
              <a:gd name="connsiteX6" fmla="*/ 2922281 w 3397283"/>
              <a:gd name="connsiteY6" fmla="*/ 1442087 h 1499314"/>
              <a:gd name="connsiteX7" fmla="*/ 1899932 w 3397283"/>
              <a:gd name="connsiteY7" fmla="*/ 1378265 h 1499314"/>
              <a:gd name="connsiteX8" fmla="*/ 521982 w 3397283"/>
              <a:gd name="connsiteY8" fmla="*/ 1378588 h 1499314"/>
              <a:gd name="connsiteX9" fmla="*/ 221545 w 3397283"/>
              <a:gd name="connsiteY9" fmla="*/ 1089033 h 1499314"/>
              <a:gd name="connsiteX10" fmla="*/ 1282 w 3397283"/>
              <a:gd name="connsiteY10" fmla="*/ 701182 h 1499314"/>
              <a:gd name="connsiteX0" fmla="*/ 2215 w 3398216"/>
              <a:gd name="connsiteY0" fmla="*/ 701182 h 1499314"/>
              <a:gd name="connsiteX1" fmla="*/ 151976 w 3398216"/>
              <a:gd name="connsiteY1" fmla="*/ 210241 h 1499314"/>
              <a:gd name="connsiteX2" fmla="*/ 559799 w 3398216"/>
              <a:gd name="connsiteY2" fmla="*/ 2533 h 1499314"/>
              <a:gd name="connsiteX3" fmla="*/ 1748465 w 3398216"/>
              <a:gd name="connsiteY3" fmla="*/ 112999 h 1499314"/>
              <a:gd name="connsiteX4" fmla="*/ 2948615 w 3398216"/>
              <a:gd name="connsiteY4" fmla="*/ 83188 h 1499314"/>
              <a:gd name="connsiteX5" fmla="*/ 3393115 w 3398216"/>
              <a:gd name="connsiteY5" fmla="*/ 815482 h 1499314"/>
              <a:gd name="connsiteX6" fmla="*/ 2923214 w 3398216"/>
              <a:gd name="connsiteY6" fmla="*/ 1442087 h 1499314"/>
              <a:gd name="connsiteX7" fmla="*/ 1900865 w 3398216"/>
              <a:gd name="connsiteY7" fmla="*/ 1378265 h 1499314"/>
              <a:gd name="connsiteX8" fmla="*/ 522915 w 3398216"/>
              <a:gd name="connsiteY8" fmla="*/ 1378588 h 1499314"/>
              <a:gd name="connsiteX9" fmla="*/ 96883 w 3398216"/>
              <a:gd name="connsiteY9" fmla="*/ 1110148 h 1499314"/>
              <a:gd name="connsiteX10" fmla="*/ 2215 w 3398216"/>
              <a:gd name="connsiteY10" fmla="*/ 701182 h 1499314"/>
              <a:gd name="connsiteX0" fmla="*/ 2215 w 3398027"/>
              <a:gd name="connsiteY0" fmla="*/ 701182 h 1446881"/>
              <a:gd name="connsiteX1" fmla="*/ 151976 w 3398027"/>
              <a:gd name="connsiteY1" fmla="*/ 210241 h 1446881"/>
              <a:gd name="connsiteX2" fmla="*/ 559799 w 3398027"/>
              <a:gd name="connsiteY2" fmla="*/ 2533 h 1446881"/>
              <a:gd name="connsiteX3" fmla="*/ 1748465 w 3398027"/>
              <a:gd name="connsiteY3" fmla="*/ 112999 h 1446881"/>
              <a:gd name="connsiteX4" fmla="*/ 2948615 w 3398027"/>
              <a:gd name="connsiteY4" fmla="*/ 83188 h 1446881"/>
              <a:gd name="connsiteX5" fmla="*/ 3393115 w 3398027"/>
              <a:gd name="connsiteY5" fmla="*/ 815482 h 1446881"/>
              <a:gd name="connsiteX6" fmla="*/ 3170440 w 3398027"/>
              <a:gd name="connsiteY6" fmla="*/ 1230374 h 1446881"/>
              <a:gd name="connsiteX7" fmla="*/ 2923214 w 3398027"/>
              <a:gd name="connsiteY7" fmla="*/ 1442087 h 1446881"/>
              <a:gd name="connsiteX8" fmla="*/ 1900865 w 3398027"/>
              <a:gd name="connsiteY8" fmla="*/ 1378265 h 1446881"/>
              <a:gd name="connsiteX9" fmla="*/ 522915 w 3398027"/>
              <a:gd name="connsiteY9" fmla="*/ 1378588 h 1446881"/>
              <a:gd name="connsiteX10" fmla="*/ 96883 w 3398027"/>
              <a:gd name="connsiteY10" fmla="*/ 1110148 h 1446881"/>
              <a:gd name="connsiteX11" fmla="*/ 2215 w 3398027"/>
              <a:gd name="connsiteY11" fmla="*/ 701182 h 1446881"/>
              <a:gd name="connsiteX0" fmla="*/ 2215 w 3398073"/>
              <a:gd name="connsiteY0" fmla="*/ 701182 h 1446881"/>
              <a:gd name="connsiteX1" fmla="*/ 151976 w 3398073"/>
              <a:gd name="connsiteY1" fmla="*/ 210241 h 1446881"/>
              <a:gd name="connsiteX2" fmla="*/ 559799 w 3398073"/>
              <a:gd name="connsiteY2" fmla="*/ 2533 h 1446881"/>
              <a:gd name="connsiteX3" fmla="*/ 1748465 w 3398073"/>
              <a:gd name="connsiteY3" fmla="*/ 112999 h 1446881"/>
              <a:gd name="connsiteX4" fmla="*/ 2948615 w 3398073"/>
              <a:gd name="connsiteY4" fmla="*/ 83188 h 1446881"/>
              <a:gd name="connsiteX5" fmla="*/ 3393115 w 3398073"/>
              <a:gd name="connsiteY5" fmla="*/ 815482 h 1446881"/>
              <a:gd name="connsiteX6" fmla="*/ 3172432 w 3398073"/>
              <a:gd name="connsiteY6" fmla="*/ 1197847 h 1446881"/>
              <a:gd name="connsiteX7" fmla="*/ 2923214 w 3398073"/>
              <a:gd name="connsiteY7" fmla="*/ 1442087 h 1446881"/>
              <a:gd name="connsiteX8" fmla="*/ 1900865 w 3398073"/>
              <a:gd name="connsiteY8" fmla="*/ 1378265 h 1446881"/>
              <a:gd name="connsiteX9" fmla="*/ 522915 w 3398073"/>
              <a:gd name="connsiteY9" fmla="*/ 1378588 h 1446881"/>
              <a:gd name="connsiteX10" fmla="*/ 96883 w 3398073"/>
              <a:gd name="connsiteY10" fmla="*/ 1110148 h 1446881"/>
              <a:gd name="connsiteX11" fmla="*/ 2215 w 3398073"/>
              <a:gd name="connsiteY11" fmla="*/ 701182 h 1446881"/>
              <a:gd name="connsiteX0" fmla="*/ 2215 w 3393156"/>
              <a:gd name="connsiteY0" fmla="*/ 701182 h 1446881"/>
              <a:gd name="connsiteX1" fmla="*/ 151976 w 3393156"/>
              <a:gd name="connsiteY1" fmla="*/ 210241 h 1446881"/>
              <a:gd name="connsiteX2" fmla="*/ 559799 w 3393156"/>
              <a:gd name="connsiteY2" fmla="*/ 2533 h 1446881"/>
              <a:gd name="connsiteX3" fmla="*/ 1748465 w 3393156"/>
              <a:gd name="connsiteY3" fmla="*/ 112999 h 1446881"/>
              <a:gd name="connsiteX4" fmla="*/ 2948615 w 3393156"/>
              <a:gd name="connsiteY4" fmla="*/ 83188 h 1446881"/>
              <a:gd name="connsiteX5" fmla="*/ 3188891 w 3393156"/>
              <a:gd name="connsiteY5" fmla="*/ 348891 h 1446881"/>
              <a:gd name="connsiteX6" fmla="*/ 3393115 w 3393156"/>
              <a:gd name="connsiteY6" fmla="*/ 815482 h 1446881"/>
              <a:gd name="connsiteX7" fmla="*/ 3172432 w 3393156"/>
              <a:gd name="connsiteY7" fmla="*/ 1197847 h 1446881"/>
              <a:gd name="connsiteX8" fmla="*/ 2923214 w 3393156"/>
              <a:gd name="connsiteY8" fmla="*/ 1442087 h 1446881"/>
              <a:gd name="connsiteX9" fmla="*/ 1900865 w 3393156"/>
              <a:gd name="connsiteY9" fmla="*/ 1378265 h 1446881"/>
              <a:gd name="connsiteX10" fmla="*/ 522915 w 3393156"/>
              <a:gd name="connsiteY10" fmla="*/ 1378588 h 1446881"/>
              <a:gd name="connsiteX11" fmla="*/ 96883 w 3393156"/>
              <a:gd name="connsiteY11" fmla="*/ 1110148 h 1446881"/>
              <a:gd name="connsiteX12" fmla="*/ 2215 w 3393156"/>
              <a:gd name="connsiteY12" fmla="*/ 701182 h 1446881"/>
              <a:gd name="connsiteX0" fmla="*/ 2215 w 3274019"/>
              <a:gd name="connsiteY0" fmla="*/ 701182 h 1446881"/>
              <a:gd name="connsiteX1" fmla="*/ 151976 w 3274019"/>
              <a:gd name="connsiteY1" fmla="*/ 210241 h 1446881"/>
              <a:gd name="connsiteX2" fmla="*/ 559799 w 3274019"/>
              <a:gd name="connsiteY2" fmla="*/ 2533 h 1446881"/>
              <a:gd name="connsiteX3" fmla="*/ 1748465 w 3274019"/>
              <a:gd name="connsiteY3" fmla="*/ 112999 h 1446881"/>
              <a:gd name="connsiteX4" fmla="*/ 2948615 w 3274019"/>
              <a:gd name="connsiteY4" fmla="*/ 83188 h 1446881"/>
              <a:gd name="connsiteX5" fmla="*/ 3188891 w 3274019"/>
              <a:gd name="connsiteY5" fmla="*/ 348891 h 1446881"/>
              <a:gd name="connsiteX6" fmla="*/ 3273694 w 3274019"/>
              <a:gd name="connsiteY6" fmla="*/ 880780 h 1446881"/>
              <a:gd name="connsiteX7" fmla="*/ 3172432 w 3274019"/>
              <a:gd name="connsiteY7" fmla="*/ 1197847 h 1446881"/>
              <a:gd name="connsiteX8" fmla="*/ 2923214 w 3274019"/>
              <a:gd name="connsiteY8" fmla="*/ 1442087 h 1446881"/>
              <a:gd name="connsiteX9" fmla="*/ 1900865 w 3274019"/>
              <a:gd name="connsiteY9" fmla="*/ 1378265 h 1446881"/>
              <a:gd name="connsiteX10" fmla="*/ 522915 w 3274019"/>
              <a:gd name="connsiteY10" fmla="*/ 1378588 h 1446881"/>
              <a:gd name="connsiteX11" fmla="*/ 96883 w 3274019"/>
              <a:gd name="connsiteY11" fmla="*/ 1110148 h 1446881"/>
              <a:gd name="connsiteX12" fmla="*/ 2215 w 3274019"/>
              <a:gd name="connsiteY12" fmla="*/ 701182 h 1446881"/>
              <a:gd name="connsiteX0" fmla="*/ 2215 w 3331806"/>
              <a:gd name="connsiteY0" fmla="*/ 701182 h 1446881"/>
              <a:gd name="connsiteX1" fmla="*/ 151976 w 3331806"/>
              <a:gd name="connsiteY1" fmla="*/ 210241 h 1446881"/>
              <a:gd name="connsiteX2" fmla="*/ 559799 w 3331806"/>
              <a:gd name="connsiteY2" fmla="*/ 2533 h 1446881"/>
              <a:gd name="connsiteX3" fmla="*/ 1748465 w 3331806"/>
              <a:gd name="connsiteY3" fmla="*/ 112999 h 1446881"/>
              <a:gd name="connsiteX4" fmla="*/ 2948615 w 3331806"/>
              <a:gd name="connsiteY4" fmla="*/ 83188 h 1446881"/>
              <a:gd name="connsiteX5" fmla="*/ 3304994 w 3331806"/>
              <a:gd name="connsiteY5" fmla="*/ 337804 h 1446881"/>
              <a:gd name="connsiteX6" fmla="*/ 3273694 w 3331806"/>
              <a:gd name="connsiteY6" fmla="*/ 880780 h 1446881"/>
              <a:gd name="connsiteX7" fmla="*/ 3172432 w 3331806"/>
              <a:gd name="connsiteY7" fmla="*/ 1197847 h 1446881"/>
              <a:gd name="connsiteX8" fmla="*/ 2923214 w 3331806"/>
              <a:gd name="connsiteY8" fmla="*/ 1442087 h 1446881"/>
              <a:gd name="connsiteX9" fmla="*/ 1900865 w 3331806"/>
              <a:gd name="connsiteY9" fmla="*/ 1378265 h 1446881"/>
              <a:gd name="connsiteX10" fmla="*/ 522915 w 3331806"/>
              <a:gd name="connsiteY10" fmla="*/ 1378588 h 1446881"/>
              <a:gd name="connsiteX11" fmla="*/ 96883 w 3331806"/>
              <a:gd name="connsiteY11" fmla="*/ 1110148 h 1446881"/>
              <a:gd name="connsiteX12" fmla="*/ 2215 w 3331806"/>
              <a:gd name="connsiteY12" fmla="*/ 701182 h 1446881"/>
              <a:gd name="connsiteX0" fmla="*/ 2215 w 3441525"/>
              <a:gd name="connsiteY0" fmla="*/ 701182 h 1446881"/>
              <a:gd name="connsiteX1" fmla="*/ 151976 w 3441525"/>
              <a:gd name="connsiteY1" fmla="*/ 210241 h 1446881"/>
              <a:gd name="connsiteX2" fmla="*/ 559799 w 3441525"/>
              <a:gd name="connsiteY2" fmla="*/ 2533 h 1446881"/>
              <a:gd name="connsiteX3" fmla="*/ 1748465 w 3441525"/>
              <a:gd name="connsiteY3" fmla="*/ 112999 h 1446881"/>
              <a:gd name="connsiteX4" fmla="*/ 2948615 w 3441525"/>
              <a:gd name="connsiteY4" fmla="*/ 83188 h 1446881"/>
              <a:gd name="connsiteX5" fmla="*/ 3304994 w 3441525"/>
              <a:gd name="connsiteY5" fmla="*/ 337804 h 1446881"/>
              <a:gd name="connsiteX6" fmla="*/ 3441442 w 3441525"/>
              <a:gd name="connsiteY6" fmla="*/ 896269 h 1446881"/>
              <a:gd name="connsiteX7" fmla="*/ 3172432 w 3441525"/>
              <a:gd name="connsiteY7" fmla="*/ 1197847 h 1446881"/>
              <a:gd name="connsiteX8" fmla="*/ 2923214 w 3441525"/>
              <a:gd name="connsiteY8" fmla="*/ 1442087 h 1446881"/>
              <a:gd name="connsiteX9" fmla="*/ 1900865 w 3441525"/>
              <a:gd name="connsiteY9" fmla="*/ 1378265 h 1446881"/>
              <a:gd name="connsiteX10" fmla="*/ 522915 w 3441525"/>
              <a:gd name="connsiteY10" fmla="*/ 1378588 h 1446881"/>
              <a:gd name="connsiteX11" fmla="*/ 96883 w 3441525"/>
              <a:gd name="connsiteY11" fmla="*/ 1110148 h 1446881"/>
              <a:gd name="connsiteX12" fmla="*/ 2215 w 3441525"/>
              <a:gd name="connsiteY12" fmla="*/ 701182 h 1446881"/>
              <a:gd name="connsiteX0" fmla="*/ 2215 w 3441525"/>
              <a:gd name="connsiteY0" fmla="*/ 701182 h 1446881"/>
              <a:gd name="connsiteX1" fmla="*/ 151976 w 3441525"/>
              <a:gd name="connsiteY1" fmla="*/ 210241 h 1446881"/>
              <a:gd name="connsiteX2" fmla="*/ 559799 w 3441525"/>
              <a:gd name="connsiteY2" fmla="*/ 2533 h 1446881"/>
              <a:gd name="connsiteX3" fmla="*/ 1748465 w 3441525"/>
              <a:gd name="connsiteY3" fmla="*/ 112999 h 1446881"/>
              <a:gd name="connsiteX4" fmla="*/ 2948615 w 3441525"/>
              <a:gd name="connsiteY4" fmla="*/ 83188 h 1446881"/>
              <a:gd name="connsiteX5" fmla="*/ 3304994 w 3441525"/>
              <a:gd name="connsiteY5" fmla="*/ 337804 h 1446881"/>
              <a:gd name="connsiteX6" fmla="*/ 3441442 w 3441525"/>
              <a:gd name="connsiteY6" fmla="*/ 896269 h 1446881"/>
              <a:gd name="connsiteX7" fmla="*/ 3231579 w 3441525"/>
              <a:gd name="connsiteY7" fmla="*/ 1246922 h 1446881"/>
              <a:gd name="connsiteX8" fmla="*/ 2923214 w 3441525"/>
              <a:gd name="connsiteY8" fmla="*/ 1442087 h 1446881"/>
              <a:gd name="connsiteX9" fmla="*/ 1900865 w 3441525"/>
              <a:gd name="connsiteY9" fmla="*/ 1378265 h 1446881"/>
              <a:gd name="connsiteX10" fmla="*/ 522915 w 3441525"/>
              <a:gd name="connsiteY10" fmla="*/ 1378588 h 1446881"/>
              <a:gd name="connsiteX11" fmla="*/ 96883 w 3441525"/>
              <a:gd name="connsiteY11" fmla="*/ 1110148 h 1446881"/>
              <a:gd name="connsiteX12" fmla="*/ 2215 w 3441525"/>
              <a:gd name="connsiteY12" fmla="*/ 701182 h 1446881"/>
              <a:gd name="connsiteX0" fmla="*/ 2215 w 3446829"/>
              <a:gd name="connsiteY0" fmla="*/ 701182 h 1446881"/>
              <a:gd name="connsiteX1" fmla="*/ 151976 w 3446829"/>
              <a:gd name="connsiteY1" fmla="*/ 210241 h 1446881"/>
              <a:gd name="connsiteX2" fmla="*/ 559799 w 3446829"/>
              <a:gd name="connsiteY2" fmla="*/ 2533 h 1446881"/>
              <a:gd name="connsiteX3" fmla="*/ 1748465 w 3446829"/>
              <a:gd name="connsiteY3" fmla="*/ 112999 h 1446881"/>
              <a:gd name="connsiteX4" fmla="*/ 2948615 w 3446829"/>
              <a:gd name="connsiteY4" fmla="*/ 83188 h 1446881"/>
              <a:gd name="connsiteX5" fmla="*/ 3304994 w 3446829"/>
              <a:gd name="connsiteY5" fmla="*/ 337804 h 1446881"/>
              <a:gd name="connsiteX6" fmla="*/ 3446752 w 3446829"/>
              <a:gd name="connsiteY6" fmla="*/ 809531 h 1446881"/>
              <a:gd name="connsiteX7" fmla="*/ 3231579 w 3446829"/>
              <a:gd name="connsiteY7" fmla="*/ 1246922 h 1446881"/>
              <a:gd name="connsiteX8" fmla="*/ 2923214 w 3446829"/>
              <a:gd name="connsiteY8" fmla="*/ 1442087 h 1446881"/>
              <a:gd name="connsiteX9" fmla="*/ 1900865 w 3446829"/>
              <a:gd name="connsiteY9" fmla="*/ 1378265 h 1446881"/>
              <a:gd name="connsiteX10" fmla="*/ 522915 w 3446829"/>
              <a:gd name="connsiteY10" fmla="*/ 1378588 h 1446881"/>
              <a:gd name="connsiteX11" fmla="*/ 96883 w 3446829"/>
              <a:gd name="connsiteY11" fmla="*/ 1110148 h 1446881"/>
              <a:gd name="connsiteX12" fmla="*/ 2215 w 3446829"/>
              <a:gd name="connsiteY12" fmla="*/ 701182 h 1446881"/>
              <a:gd name="connsiteX0" fmla="*/ 2215 w 3446829"/>
              <a:gd name="connsiteY0" fmla="*/ 701182 h 1446881"/>
              <a:gd name="connsiteX1" fmla="*/ 151976 w 3446829"/>
              <a:gd name="connsiteY1" fmla="*/ 210241 h 1446881"/>
              <a:gd name="connsiteX2" fmla="*/ 559799 w 3446829"/>
              <a:gd name="connsiteY2" fmla="*/ 2533 h 1446881"/>
              <a:gd name="connsiteX3" fmla="*/ 1748465 w 3446829"/>
              <a:gd name="connsiteY3" fmla="*/ 112999 h 1446881"/>
              <a:gd name="connsiteX4" fmla="*/ 2948615 w 3446829"/>
              <a:gd name="connsiteY4" fmla="*/ 83188 h 1446881"/>
              <a:gd name="connsiteX5" fmla="*/ 3304994 w 3446829"/>
              <a:gd name="connsiteY5" fmla="*/ 337804 h 1446881"/>
              <a:gd name="connsiteX6" fmla="*/ 3446752 w 3446829"/>
              <a:gd name="connsiteY6" fmla="*/ 809531 h 1446881"/>
              <a:gd name="connsiteX7" fmla="*/ 3284552 w 3446829"/>
              <a:gd name="connsiteY7" fmla="*/ 1251812 h 1446881"/>
              <a:gd name="connsiteX8" fmla="*/ 2923214 w 3446829"/>
              <a:gd name="connsiteY8" fmla="*/ 1442087 h 1446881"/>
              <a:gd name="connsiteX9" fmla="*/ 1900865 w 3446829"/>
              <a:gd name="connsiteY9" fmla="*/ 1378265 h 1446881"/>
              <a:gd name="connsiteX10" fmla="*/ 522915 w 3446829"/>
              <a:gd name="connsiteY10" fmla="*/ 1378588 h 1446881"/>
              <a:gd name="connsiteX11" fmla="*/ 96883 w 3446829"/>
              <a:gd name="connsiteY11" fmla="*/ 1110148 h 1446881"/>
              <a:gd name="connsiteX12" fmla="*/ 2215 w 3446829"/>
              <a:gd name="connsiteY12" fmla="*/ 701182 h 1446881"/>
              <a:gd name="connsiteX0" fmla="*/ 2215 w 3446873"/>
              <a:gd name="connsiteY0" fmla="*/ 701182 h 1446881"/>
              <a:gd name="connsiteX1" fmla="*/ 151976 w 3446873"/>
              <a:gd name="connsiteY1" fmla="*/ 210241 h 1446881"/>
              <a:gd name="connsiteX2" fmla="*/ 559799 w 3446873"/>
              <a:gd name="connsiteY2" fmla="*/ 2533 h 1446881"/>
              <a:gd name="connsiteX3" fmla="*/ 1748465 w 3446873"/>
              <a:gd name="connsiteY3" fmla="*/ 112999 h 1446881"/>
              <a:gd name="connsiteX4" fmla="*/ 2948615 w 3446873"/>
              <a:gd name="connsiteY4" fmla="*/ 83188 h 1446881"/>
              <a:gd name="connsiteX5" fmla="*/ 3331481 w 3446873"/>
              <a:gd name="connsiteY5" fmla="*/ 340249 h 1446881"/>
              <a:gd name="connsiteX6" fmla="*/ 3446752 w 3446873"/>
              <a:gd name="connsiteY6" fmla="*/ 809531 h 1446881"/>
              <a:gd name="connsiteX7" fmla="*/ 3284552 w 3446873"/>
              <a:gd name="connsiteY7" fmla="*/ 1251812 h 1446881"/>
              <a:gd name="connsiteX8" fmla="*/ 2923214 w 3446873"/>
              <a:gd name="connsiteY8" fmla="*/ 1442087 h 1446881"/>
              <a:gd name="connsiteX9" fmla="*/ 1900865 w 3446873"/>
              <a:gd name="connsiteY9" fmla="*/ 1378265 h 1446881"/>
              <a:gd name="connsiteX10" fmla="*/ 522915 w 3446873"/>
              <a:gd name="connsiteY10" fmla="*/ 1378588 h 1446881"/>
              <a:gd name="connsiteX11" fmla="*/ 96883 w 3446873"/>
              <a:gd name="connsiteY11" fmla="*/ 1110148 h 1446881"/>
              <a:gd name="connsiteX12" fmla="*/ 2215 w 3446873"/>
              <a:gd name="connsiteY12" fmla="*/ 701182 h 1446881"/>
              <a:gd name="connsiteX0" fmla="*/ 2215 w 3429287"/>
              <a:gd name="connsiteY0" fmla="*/ 701182 h 1446881"/>
              <a:gd name="connsiteX1" fmla="*/ 151976 w 3429287"/>
              <a:gd name="connsiteY1" fmla="*/ 210241 h 1446881"/>
              <a:gd name="connsiteX2" fmla="*/ 559799 w 3429287"/>
              <a:gd name="connsiteY2" fmla="*/ 2533 h 1446881"/>
              <a:gd name="connsiteX3" fmla="*/ 1748465 w 3429287"/>
              <a:gd name="connsiteY3" fmla="*/ 112999 h 1446881"/>
              <a:gd name="connsiteX4" fmla="*/ 2948615 w 3429287"/>
              <a:gd name="connsiteY4" fmla="*/ 83188 h 1446881"/>
              <a:gd name="connsiteX5" fmla="*/ 3331481 w 3429287"/>
              <a:gd name="connsiteY5" fmla="*/ 340249 h 1446881"/>
              <a:gd name="connsiteX6" fmla="*/ 3429095 w 3429287"/>
              <a:gd name="connsiteY6" fmla="*/ 807900 h 1446881"/>
              <a:gd name="connsiteX7" fmla="*/ 3284552 w 3429287"/>
              <a:gd name="connsiteY7" fmla="*/ 1251812 h 1446881"/>
              <a:gd name="connsiteX8" fmla="*/ 2923214 w 3429287"/>
              <a:gd name="connsiteY8" fmla="*/ 1442087 h 1446881"/>
              <a:gd name="connsiteX9" fmla="*/ 1900865 w 3429287"/>
              <a:gd name="connsiteY9" fmla="*/ 1378265 h 1446881"/>
              <a:gd name="connsiteX10" fmla="*/ 522915 w 3429287"/>
              <a:gd name="connsiteY10" fmla="*/ 1378588 h 1446881"/>
              <a:gd name="connsiteX11" fmla="*/ 96883 w 3429287"/>
              <a:gd name="connsiteY11" fmla="*/ 1110148 h 1446881"/>
              <a:gd name="connsiteX12" fmla="*/ 2215 w 3429287"/>
              <a:gd name="connsiteY12" fmla="*/ 701182 h 144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287" h="1446881">
                <a:moveTo>
                  <a:pt x="2215" y="701182"/>
                </a:moveTo>
                <a:cubicBezTo>
                  <a:pt x="11397" y="551198"/>
                  <a:pt x="60959" y="319590"/>
                  <a:pt x="151976" y="210241"/>
                </a:cubicBezTo>
                <a:cubicBezTo>
                  <a:pt x="242993" y="100892"/>
                  <a:pt x="308211" y="23713"/>
                  <a:pt x="559799" y="2533"/>
                </a:cubicBezTo>
                <a:cubicBezTo>
                  <a:pt x="811387" y="-18647"/>
                  <a:pt x="1350329" y="99556"/>
                  <a:pt x="1748465" y="112999"/>
                </a:cubicBezTo>
                <a:cubicBezTo>
                  <a:pt x="2146601" y="126442"/>
                  <a:pt x="2708544" y="43873"/>
                  <a:pt x="2948615" y="83188"/>
                </a:cubicBezTo>
                <a:cubicBezTo>
                  <a:pt x="3188686" y="122503"/>
                  <a:pt x="3257398" y="218200"/>
                  <a:pt x="3331481" y="340249"/>
                </a:cubicBezTo>
                <a:cubicBezTo>
                  <a:pt x="3405564" y="462298"/>
                  <a:pt x="3431838" y="666407"/>
                  <a:pt x="3429095" y="807900"/>
                </a:cubicBezTo>
                <a:cubicBezTo>
                  <a:pt x="3426352" y="949393"/>
                  <a:pt x="3362869" y="1147378"/>
                  <a:pt x="3284552" y="1251812"/>
                </a:cubicBezTo>
                <a:cubicBezTo>
                  <a:pt x="3206235" y="1356246"/>
                  <a:pt x="3134810" y="1417438"/>
                  <a:pt x="2923214" y="1442087"/>
                </a:cubicBezTo>
                <a:cubicBezTo>
                  <a:pt x="2711618" y="1466736"/>
                  <a:pt x="2300915" y="1388848"/>
                  <a:pt x="1900865" y="1378265"/>
                </a:cubicBezTo>
                <a:cubicBezTo>
                  <a:pt x="1500815" y="1367682"/>
                  <a:pt x="802646" y="1426793"/>
                  <a:pt x="522915" y="1378588"/>
                </a:cubicBezTo>
                <a:cubicBezTo>
                  <a:pt x="243184" y="1330383"/>
                  <a:pt x="183666" y="1223049"/>
                  <a:pt x="96883" y="1110148"/>
                </a:cubicBezTo>
                <a:cubicBezTo>
                  <a:pt x="10100" y="997247"/>
                  <a:pt x="-6967" y="851167"/>
                  <a:pt x="2215" y="701182"/>
                </a:cubicBezTo>
                <a:close/>
              </a:path>
            </a:pathLst>
          </a:custGeom>
          <a:solidFill>
            <a:srgbClr val="F4AEB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40">
            <a:extLst>
              <a:ext uri="{FF2B5EF4-FFF2-40B4-BE49-F238E27FC236}">
                <a16:creationId xmlns:a16="http://schemas.microsoft.com/office/drawing/2014/main" id="{F41C21E2-62DA-FDB3-EA89-056261D521A0}"/>
              </a:ext>
            </a:extLst>
          </p:cNvPr>
          <p:cNvSpPr/>
          <p:nvPr/>
        </p:nvSpPr>
        <p:spPr>
          <a:xfrm rot="21432772">
            <a:off x="1506523" y="4920057"/>
            <a:ext cx="4450897" cy="1504446"/>
          </a:xfrm>
          <a:custGeom>
            <a:avLst/>
            <a:gdLst>
              <a:gd name="connsiteX0" fmla="*/ 0 w 3390900"/>
              <a:gd name="connsiteY0" fmla="*/ 931083 h 1862166"/>
              <a:gd name="connsiteX1" fmla="*/ 1695450 w 3390900"/>
              <a:gd name="connsiteY1" fmla="*/ 0 h 1862166"/>
              <a:gd name="connsiteX2" fmla="*/ 3390900 w 3390900"/>
              <a:gd name="connsiteY2" fmla="*/ 931083 h 1862166"/>
              <a:gd name="connsiteX3" fmla="*/ 1695450 w 3390900"/>
              <a:gd name="connsiteY3" fmla="*/ 1862166 h 1862166"/>
              <a:gd name="connsiteX4" fmla="*/ 0 w 3390900"/>
              <a:gd name="connsiteY4" fmla="*/ 931083 h 1862166"/>
              <a:gd name="connsiteX0" fmla="*/ 39480 w 3430380"/>
              <a:gd name="connsiteY0" fmla="*/ 965840 h 1896923"/>
              <a:gd name="connsiteX1" fmla="*/ 636380 w 3430380"/>
              <a:gd name="connsiteY1" fmla="*/ 271645 h 1896923"/>
              <a:gd name="connsiteX2" fmla="*/ 1734930 w 3430380"/>
              <a:gd name="connsiteY2" fmla="*/ 34757 h 1896923"/>
              <a:gd name="connsiteX3" fmla="*/ 3430380 w 3430380"/>
              <a:gd name="connsiteY3" fmla="*/ 965840 h 1896923"/>
              <a:gd name="connsiteX4" fmla="*/ 1734930 w 3430380"/>
              <a:gd name="connsiteY4" fmla="*/ 1896923 h 1896923"/>
              <a:gd name="connsiteX5" fmla="*/ 39480 w 3430380"/>
              <a:gd name="connsiteY5" fmla="*/ 965840 h 1896923"/>
              <a:gd name="connsiteX0" fmla="*/ 1479 w 3392379"/>
              <a:gd name="connsiteY0" fmla="*/ 965840 h 1907595"/>
              <a:gd name="connsiteX1" fmla="*/ 598379 w 3392379"/>
              <a:gd name="connsiteY1" fmla="*/ 271645 h 1907595"/>
              <a:gd name="connsiteX2" fmla="*/ 1696929 w 3392379"/>
              <a:gd name="connsiteY2" fmla="*/ 34757 h 1907595"/>
              <a:gd name="connsiteX3" fmla="*/ 3392379 w 3392379"/>
              <a:gd name="connsiteY3" fmla="*/ 965840 h 1907595"/>
              <a:gd name="connsiteX4" fmla="*/ 1696929 w 3392379"/>
              <a:gd name="connsiteY4" fmla="*/ 1896923 h 1907595"/>
              <a:gd name="connsiteX5" fmla="*/ 471379 w 3392379"/>
              <a:gd name="connsiteY5" fmla="*/ 1440046 h 1907595"/>
              <a:gd name="connsiteX6" fmla="*/ 1479 w 3392379"/>
              <a:gd name="connsiteY6" fmla="*/ 965840 h 1907595"/>
              <a:gd name="connsiteX0" fmla="*/ 1479 w 3445182"/>
              <a:gd name="connsiteY0" fmla="*/ 935875 h 1877630"/>
              <a:gd name="connsiteX1" fmla="*/ 598379 w 3445182"/>
              <a:gd name="connsiteY1" fmla="*/ 241680 h 1877630"/>
              <a:gd name="connsiteX2" fmla="*/ 1696929 w 3445182"/>
              <a:gd name="connsiteY2" fmla="*/ 4792 h 1877630"/>
              <a:gd name="connsiteX3" fmla="*/ 2897079 w 3445182"/>
              <a:gd name="connsiteY3" fmla="*/ 419481 h 1877630"/>
              <a:gd name="connsiteX4" fmla="*/ 3392379 w 3445182"/>
              <a:gd name="connsiteY4" fmla="*/ 935875 h 1877630"/>
              <a:gd name="connsiteX5" fmla="*/ 1696929 w 3445182"/>
              <a:gd name="connsiteY5" fmla="*/ 1866958 h 1877630"/>
              <a:gd name="connsiteX6" fmla="*/ 471379 w 3445182"/>
              <a:gd name="connsiteY6" fmla="*/ 1410081 h 1877630"/>
              <a:gd name="connsiteX7" fmla="*/ 1479 w 3445182"/>
              <a:gd name="connsiteY7" fmla="*/ 935875 h 1877630"/>
              <a:gd name="connsiteX0" fmla="*/ 1479 w 3396606"/>
              <a:gd name="connsiteY0" fmla="*/ 935875 h 1867160"/>
              <a:gd name="connsiteX1" fmla="*/ 598379 w 3396606"/>
              <a:gd name="connsiteY1" fmla="*/ 241680 h 1867160"/>
              <a:gd name="connsiteX2" fmla="*/ 1696929 w 3396606"/>
              <a:gd name="connsiteY2" fmla="*/ 4792 h 1867160"/>
              <a:gd name="connsiteX3" fmla="*/ 2897079 w 3396606"/>
              <a:gd name="connsiteY3" fmla="*/ 419481 h 1867160"/>
              <a:gd name="connsiteX4" fmla="*/ 3392379 w 3396606"/>
              <a:gd name="connsiteY4" fmla="*/ 935875 h 1867160"/>
              <a:gd name="connsiteX5" fmla="*/ 2655778 w 3396606"/>
              <a:gd name="connsiteY5" fmla="*/ 1460880 h 1867160"/>
              <a:gd name="connsiteX6" fmla="*/ 1696929 w 3396606"/>
              <a:gd name="connsiteY6" fmla="*/ 1866958 h 1867160"/>
              <a:gd name="connsiteX7" fmla="*/ 471379 w 3396606"/>
              <a:gd name="connsiteY7" fmla="*/ 1410081 h 1867160"/>
              <a:gd name="connsiteX8" fmla="*/ 1479 w 3396606"/>
              <a:gd name="connsiteY8" fmla="*/ 935875 h 1867160"/>
              <a:gd name="connsiteX0" fmla="*/ 1479 w 3396606"/>
              <a:gd name="connsiteY0" fmla="*/ 756330 h 1687615"/>
              <a:gd name="connsiteX1" fmla="*/ 598379 w 3396606"/>
              <a:gd name="connsiteY1" fmla="*/ 62135 h 1687615"/>
              <a:gd name="connsiteX2" fmla="*/ 1696929 w 3396606"/>
              <a:gd name="connsiteY2" fmla="*/ 117347 h 1687615"/>
              <a:gd name="connsiteX3" fmla="*/ 2897079 w 3396606"/>
              <a:gd name="connsiteY3" fmla="*/ 239936 h 1687615"/>
              <a:gd name="connsiteX4" fmla="*/ 3392379 w 3396606"/>
              <a:gd name="connsiteY4" fmla="*/ 756330 h 1687615"/>
              <a:gd name="connsiteX5" fmla="*/ 2655778 w 3396606"/>
              <a:gd name="connsiteY5" fmla="*/ 1281335 h 1687615"/>
              <a:gd name="connsiteX6" fmla="*/ 1696929 w 3396606"/>
              <a:gd name="connsiteY6" fmla="*/ 1687413 h 1687615"/>
              <a:gd name="connsiteX7" fmla="*/ 471379 w 3396606"/>
              <a:gd name="connsiteY7" fmla="*/ 1230536 h 1687615"/>
              <a:gd name="connsiteX8" fmla="*/ 1479 w 3396606"/>
              <a:gd name="connsiteY8" fmla="*/ 756330 h 1687615"/>
              <a:gd name="connsiteX0" fmla="*/ 981 w 3396108"/>
              <a:gd name="connsiteY0" fmla="*/ 821425 h 1752710"/>
              <a:gd name="connsiteX1" fmla="*/ 572481 w 3396108"/>
              <a:gd name="connsiteY1" fmla="*/ 51030 h 1752710"/>
              <a:gd name="connsiteX2" fmla="*/ 1696431 w 3396108"/>
              <a:gd name="connsiteY2" fmla="*/ 182442 h 1752710"/>
              <a:gd name="connsiteX3" fmla="*/ 2896581 w 3396108"/>
              <a:gd name="connsiteY3" fmla="*/ 305031 h 1752710"/>
              <a:gd name="connsiteX4" fmla="*/ 3391881 w 3396108"/>
              <a:gd name="connsiteY4" fmla="*/ 821425 h 1752710"/>
              <a:gd name="connsiteX5" fmla="*/ 2655280 w 3396108"/>
              <a:gd name="connsiteY5" fmla="*/ 1346430 h 1752710"/>
              <a:gd name="connsiteX6" fmla="*/ 1696431 w 3396108"/>
              <a:gd name="connsiteY6" fmla="*/ 1752508 h 1752710"/>
              <a:gd name="connsiteX7" fmla="*/ 470881 w 3396108"/>
              <a:gd name="connsiteY7" fmla="*/ 1295631 h 1752710"/>
              <a:gd name="connsiteX8" fmla="*/ 981 w 3396108"/>
              <a:gd name="connsiteY8" fmla="*/ 821425 h 1752710"/>
              <a:gd name="connsiteX0" fmla="*/ 981 w 3396108"/>
              <a:gd name="connsiteY0" fmla="*/ 817155 h 1748440"/>
              <a:gd name="connsiteX1" fmla="*/ 572481 w 3396108"/>
              <a:gd name="connsiteY1" fmla="*/ 46760 h 1748440"/>
              <a:gd name="connsiteX2" fmla="*/ 1696431 w 3396108"/>
              <a:gd name="connsiteY2" fmla="*/ 178172 h 1748440"/>
              <a:gd name="connsiteX3" fmla="*/ 2896581 w 3396108"/>
              <a:gd name="connsiteY3" fmla="*/ 84861 h 1748440"/>
              <a:gd name="connsiteX4" fmla="*/ 3391881 w 3396108"/>
              <a:gd name="connsiteY4" fmla="*/ 817155 h 1748440"/>
              <a:gd name="connsiteX5" fmla="*/ 2655280 w 3396108"/>
              <a:gd name="connsiteY5" fmla="*/ 1342160 h 1748440"/>
              <a:gd name="connsiteX6" fmla="*/ 1696431 w 3396108"/>
              <a:gd name="connsiteY6" fmla="*/ 1748238 h 1748440"/>
              <a:gd name="connsiteX7" fmla="*/ 470881 w 3396108"/>
              <a:gd name="connsiteY7" fmla="*/ 1291361 h 1748440"/>
              <a:gd name="connsiteX8" fmla="*/ 981 w 3396108"/>
              <a:gd name="connsiteY8" fmla="*/ 817155 h 1748440"/>
              <a:gd name="connsiteX0" fmla="*/ 981 w 3396108"/>
              <a:gd name="connsiteY0" fmla="*/ 826248 h 1757533"/>
              <a:gd name="connsiteX1" fmla="*/ 572481 w 3396108"/>
              <a:gd name="connsiteY1" fmla="*/ 55853 h 1757533"/>
              <a:gd name="connsiteX2" fmla="*/ 1696431 w 3396108"/>
              <a:gd name="connsiteY2" fmla="*/ 123765 h 1757533"/>
              <a:gd name="connsiteX3" fmla="*/ 2896581 w 3396108"/>
              <a:gd name="connsiteY3" fmla="*/ 93954 h 1757533"/>
              <a:gd name="connsiteX4" fmla="*/ 3391881 w 3396108"/>
              <a:gd name="connsiteY4" fmla="*/ 826248 h 1757533"/>
              <a:gd name="connsiteX5" fmla="*/ 2655280 w 3396108"/>
              <a:gd name="connsiteY5" fmla="*/ 1351253 h 1757533"/>
              <a:gd name="connsiteX6" fmla="*/ 1696431 w 3396108"/>
              <a:gd name="connsiteY6" fmla="*/ 1757331 h 1757533"/>
              <a:gd name="connsiteX7" fmla="*/ 470881 w 3396108"/>
              <a:gd name="connsiteY7" fmla="*/ 1300454 h 1757533"/>
              <a:gd name="connsiteX8" fmla="*/ 981 w 3396108"/>
              <a:gd name="connsiteY8" fmla="*/ 826248 h 1757533"/>
              <a:gd name="connsiteX0" fmla="*/ 798 w 3446725"/>
              <a:gd name="connsiteY0" fmla="*/ 711948 h 1757533"/>
              <a:gd name="connsiteX1" fmla="*/ 623098 w 3446725"/>
              <a:gd name="connsiteY1" fmla="*/ 55853 h 1757533"/>
              <a:gd name="connsiteX2" fmla="*/ 1747048 w 3446725"/>
              <a:gd name="connsiteY2" fmla="*/ 123765 h 1757533"/>
              <a:gd name="connsiteX3" fmla="*/ 2947198 w 3446725"/>
              <a:gd name="connsiteY3" fmla="*/ 93954 h 1757533"/>
              <a:gd name="connsiteX4" fmla="*/ 3442498 w 3446725"/>
              <a:gd name="connsiteY4" fmla="*/ 826248 h 1757533"/>
              <a:gd name="connsiteX5" fmla="*/ 2705897 w 3446725"/>
              <a:gd name="connsiteY5" fmla="*/ 1351253 h 1757533"/>
              <a:gd name="connsiteX6" fmla="*/ 1747048 w 3446725"/>
              <a:gd name="connsiteY6" fmla="*/ 1757331 h 1757533"/>
              <a:gd name="connsiteX7" fmla="*/ 521498 w 3446725"/>
              <a:gd name="connsiteY7" fmla="*/ 1300454 h 1757533"/>
              <a:gd name="connsiteX8" fmla="*/ 798 w 3446725"/>
              <a:gd name="connsiteY8" fmla="*/ 711948 h 1757533"/>
              <a:gd name="connsiteX0" fmla="*/ 798 w 3446725"/>
              <a:gd name="connsiteY0" fmla="*/ 711948 h 1757465"/>
              <a:gd name="connsiteX1" fmla="*/ 623098 w 3446725"/>
              <a:gd name="connsiteY1" fmla="*/ 55853 h 1757465"/>
              <a:gd name="connsiteX2" fmla="*/ 1747048 w 3446725"/>
              <a:gd name="connsiteY2" fmla="*/ 123765 h 1757465"/>
              <a:gd name="connsiteX3" fmla="*/ 2947198 w 3446725"/>
              <a:gd name="connsiteY3" fmla="*/ 93954 h 1757465"/>
              <a:gd name="connsiteX4" fmla="*/ 3442498 w 3446725"/>
              <a:gd name="connsiteY4" fmla="*/ 826248 h 1757465"/>
              <a:gd name="connsiteX5" fmla="*/ 2705897 w 3446725"/>
              <a:gd name="connsiteY5" fmla="*/ 1351253 h 1757465"/>
              <a:gd name="connsiteX6" fmla="*/ 1747048 w 3446725"/>
              <a:gd name="connsiteY6" fmla="*/ 1757331 h 1757465"/>
              <a:gd name="connsiteX7" fmla="*/ 521498 w 3446725"/>
              <a:gd name="connsiteY7" fmla="*/ 1389354 h 1757465"/>
              <a:gd name="connsiteX8" fmla="*/ 798 w 3446725"/>
              <a:gd name="connsiteY8" fmla="*/ 711948 h 1757465"/>
              <a:gd name="connsiteX0" fmla="*/ 798 w 3446725"/>
              <a:gd name="connsiteY0" fmla="*/ 711948 h 1580146"/>
              <a:gd name="connsiteX1" fmla="*/ 623098 w 3446725"/>
              <a:gd name="connsiteY1" fmla="*/ 55853 h 1580146"/>
              <a:gd name="connsiteX2" fmla="*/ 1747048 w 3446725"/>
              <a:gd name="connsiteY2" fmla="*/ 123765 h 1580146"/>
              <a:gd name="connsiteX3" fmla="*/ 2947198 w 3446725"/>
              <a:gd name="connsiteY3" fmla="*/ 93954 h 1580146"/>
              <a:gd name="connsiteX4" fmla="*/ 3442498 w 3446725"/>
              <a:gd name="connsiteY4" fmla="*/ 826248 h 1580146"/>
              <a:gd name="connsiteX5" fmla="*/ 2705897 w 3446725"/>
              <a:gd name="connsiteY5" fmla="*/ 1351253 h 1580146"/>
              <a:gd name="connsiteX6" fmla="*/ 1835948 w 3446725"/>
              <a:gd name="connsiteY6" fmla="*/ 1579531 h 1580146"/>
              <a:gd name="connsiteX7" fmla="*/ 521498 w 3446725"/>
              <a:gd name="connsiteY7" fmla="*/ 1389354 h 1580146"/>
              <a:gd name="connsiteX8" fmla="*/ 798 w 3446725"/>
              <a:gd name="connsiteY8" fmla="*/ 711948 h 1580146"/>
              <a:gd name="connsiteX0" fmla="*/ 798 w 3446725"/>
              <a:gd name="connsiteY0" fmla="*/ 711948 h 1600657"/>
              <a:gd name="connsiteX1" fmla="*/ 623098 w 3446725"/>
              <a:gd name="connsiteY1" fmla="*/ 55853 h 1600657"/>
              <a:gd name="connsiteX2" fmla="*/ 1747048 w 3446725"/>
              <a:gd name="connsiteY2" fmla="*/ 123765 h 1600657"/>
              <a:gd name="connsiteX3" fmla="*/ 2947198 w 3446725"/>
              <a:gd name="connsiteY3" fmla="*/ 93954 h 1600657"/>
              <a:gd name="connsiteX4" fmla="*/ 3442498 w 3446725"/>
              <a:gd name="connsiteY4" fmla="*/ 826248 h 1600657"/>
              <a:gd name="connsiteX5" fmla="*/ 2756697 w 3446725"/>
              <a:gd name="connsiteY5" fmla="*/ 1490953 h 1600657"/>
              <a:gd name="connsiteX6" fmla="*/ 1835948 w 3446725"/>
              <a:gd name="connsiteY6" fmla="*/ 1579531 h 1600657"/>
              <a:gd name="connsiteX7" fmla="*/ 521498 w 3446725"/>
              <a:gd name="connsiteY7" fmla="*/ 1389354 h 1600657"/>
              <a:gd name="connsiteX8" fmla="*/ 798 w 3446725"/>
              <a:gd name="connsiteY8" fmla="*/ 711948 h 1600657"/>
              <a:gd name="connsiteX0" fmla="*/ 798 w 3446725"/>
              <a:gd name="connsiteY0" fmla="*/ 711948 h 1542920"/>
              <a:gd name="connsiteX1" fmla="*/ 623098 w 3446725"/>
              <a:gd name="connsiteY1" fmla="*/ 55853 h 1542920"/>
              <a:gd name="connsiteX2" fmla="*/ 1747048 w 3446725"/>
              <a:gd name="connsiteY2" fmla="*/ 123765 h 1542920"/>
              <a:gd name="connsiteX3" fmla="*/ 2947198 w 3446725"/>
              <a:gd name="connsiteY3" fmla="*/ 93954 h 1542920"/>
              <a:gd name="connsiteX4" fmla="*/ 3442498 w 3446725"/>
              <a:gd name="connsiteY4" fmla="*/ 826248 h 1542920"/>
              <a:gd name="connsiteX5" fmla="*/ 2756697 w 3446725"/>
              <a:gd name="connsiteY5" fmla="*/ 1490953 h 1542920"/>
              <a:gd name="connsiteX6" fmla="*/ 1899448 w 3446725"/>
              <a:gd name="connsiteY6" fmla="*/ 1389031 h 1542920"/>
              <a:gd name="connsiteX7" fmla="*/ 521498 w 3446725"/>
              <a:gd name="connsiteY7" fmla="*/ 1389354 h 1542920"/>
              <a:gd name="connsiteX8" fmla="*/ 798 w 3446725"/>
              <a:gd name="connsiteY8" fmla="*/ 711948 h 1542920"/>
              <a:gd name="connsiteX0" fmla="*/ 55 w 3445982"/>
              <a:gd name="connsiteY0" fmla="*/ 711948 h 1542920"/>
              <a:gd name="connsiteX1" fmla="*/ 546155 w 3445982"/>
              <a:gd name="connsiteY1" fmla="*/ 55853 h 1542920"/>
              <a:gd name="connsiteX2" fmla="*/ 1746305 w 3445982"/>
              <a:gd name="connsiteY2" fmla="*/ 123765 h 1542920"/>
              <a:gd name="connsiteX3" fmla="*/ 2946455 w 3445982"/>
              <a:gd name="connsiteY3" fmla="*/ 93954 h 1542920"/>
              <a:gd name="connsiteX4" fmla="*/ 3441755 w 3445982"/>
              <a:gd name="connsiteY4" fmla="*/ 826248 h 1542920"/>
              <a:gd name="connsiteX5" fmla="*/ 2755954 w 3445982"/>
              <a:gd name="connsiteY5" fmla="*/ 1490953 h 1542920"/>
              <a:gd name="connsiteX6" fmla="*/ 1898705 w 3445982"/>
              <a:gd name="connsiteY6" fmla="*/ 1389031 h 1542920"/>
              <a:gd name="connsiteX7" fmla="*/ 520755 w 3445982"/>
              <a:gd name="connsiteY7" fmla="*/ 1389354 h 1542920"/>
              <a:gd name="connsiteX8" fmla="*/ 55 w 3445982"/>
              <a:gd name="connsiteY8" fmla="*/ 711948 h 1542920"/>
              <a:gd name="connsiteX0" fmla="*/ 55 w 3445982"/>
              <a:gd name="connsiteY0" fmla="*/ 711948 h 1510080"/>
              <a:gd name="connsiteX1" fmla="*/ 546155 w 3445982"/>
              <a:gd name="connsiteY1" fmla="*/ 55853 h 1510080"/>
              <a:gd name="connsiteX2" fmla="*/ 1746305 w 3445982"/>
              <a:gd name="connsiteY2" fmla="*/ 123765 h 1510080"/>
              <a:gd name="connsiteX3" fmla="*/ 2946455 w 3445982"/>
              <a:gd name="connsiteY3" fmla="*/ 93954 h 1510080"/>
              <a:gd name="connsiteX4" fmla="*/ 3441755 w 3445982"/>
              <a:gd name="connsiteY4" fmla="*/ 826248 h 1510080"/>
              <a:gd name="connsiteX5" fmla="*/ 2921054 w 3445982"/>
              <a:gd name="connsiteY5" fmla="*/ 1452853 h 1510080"/>
              <a:gd name="connsiteX6" fmla="*/ 1898705 w 3445982"/>
              <a:gd name="connsiteY6" fmla="*/ 1389031 h 1510080"/>
              <a:gd name="connsiteX7" fmla="*/ 520755 w 3445982"/>
              <a:gd name="connsiteY7" fmla="*/ 1389354 h 1510080"/>
              <a:gd name="connsiteX8" fmla="*/ 55 w 3445982"/>
              <a:gd name="connsiteY8" fmla="*/ 711948 h 1510080"/>
              <a:gd name="connsiteX0" fmla="*/ 55 w 3396056"/>
              <a:gd name="connsiteY0" fmla="*/ 711948 h 1510080"/>
              <a:gd name="connsiteX1" fmla="*/ 546155 w 3396056"/>
              <a:gd name="connsiteY1" fmla="*/ 55853 h 1510080"/>
              <a:gd name="connsiteX2" fmla="*/ 1746305 w 3396056"/>
              <a:gd name="connsiteY2" fmla="*/ 123765 h 1510080"/>
              <a:gd name="connsiteX3" fmla="*/ 2946455 w 3396056"/>
              <a:gd name="connsiteY3" fmla="*/ 93954 h 1510080"/>
              <a:gd name="connsiteX4" fmla="*/ 3390955 w 3396056"/>
              <a:gd name="connsiteY4" fmla="*/ 826248 h 1510080"/>
              <a:gd name="connsiteX5" fmla="*/ 2921054 w 3396056"/>
              <a:gd name="connsiteY5" fmla="*/ 1452853 h 1510080"/>
              <a:gd name="connsiteX6" fmla="*/ 1898705 w 3396056"/>
              <a:gd name="connsiteY6" fmla="*/ 1389031 h 1510080"/>
              <a:gd name="connsiteX7" fmla="*/ 520755 w 3396056"/>
              <a:gd name="connsiteY7" fmla="*/ 1389354 h 1510080"/>
              <a:gd name="connsiteX8" fmla="*/ 55 w 3396056"/>
              <a:gd name="connsiteY8" fmla="*/ 711948 h 1510080"/>
              <a:gd name="connsiteX0" fmla="*/ 7356 w 3403357"/>
              <a:gd name="connsiteY0" fmla="*/ 678847 h 1476979"/>
              <a:gd name="connsiteX1" fmla="*/ 244079 w 3403357"/>
              <a:gd name="connsiteY1" fmla="*/ 217743 h 1476979"/>
              <a:gd name="connsiteX2" fmla="*/ 553456 w 3403357"/>
              <a:gd name="connsiteY2" fmla="*/ 22752 h 1476979"/>
              <a:gd name="connsiteX3" fmla="*/ 1753606 w 3403357"/>
              <a:gd name="connsiteY3" fmla="*/ 90664 h 1476979"/>
              <a:gd name="connsiteX4" fmla="*/ 2953756 w 3403357"/>
              <a:gd name="connsiteY4" fmla="*/ 60853 h 1476979"/>
              <a:gd name="connsiteX5" fmla="*/ 3398256 w 3403357"/>
              <a:gd name="connsiteY5" fmla="*/ 793147 h 1476979"/>
              <a:gd name="connsiteX6" fmla="*/ 2928355 w 3403357"/>
              <a:gd name="connsiteY6" fmla="*/ 1419752 h 1476979"/>
              <a:gd name="connsiteX7" fmla="*/ 1906006 w 3403357"/>
              <a:gd name="connsiteY7" fmla="*/ 1355930 h 1476979"/>
              <a:gd name="connsiteX8" fmla="*/ 528056 w 3403357"/>
              <a:gd name="connsiteY8" fmla="*/ 1356253 h 1476979"/>
              <a:gd name="connsiteX9" fmla="*/ 7356 w 3403357"/>
              <a:gd name="connsiteY9" fmla="*/ 678847 h 1476979"/>
              <a:gd name="connsiteX0" fmla="*/ 10343 w 3406344"/>
              <a:gd name="connsiteY0" fmla="*/ 678847 h 1476979"/>
              <a:gd name="connsiteX1" fmla="*/ 212414 w 3406344"/>
              <a:gd name="connsiteY1" fmla="*/ 203639 h 1476979"/>
              <a:gd name="connsiteX2" fmla="*/ 556443 w 3406344"/>
              <a:gd name="connsiteY2" fmla="*/ 22752 h 1476979"/>
              <a:gd name="connsiteX3" fmla="*/ 1756593 w 3406344"/>
              <a:gd name="connsiteY3" fmla="*/ 90664 h 1476979"/>
              <a:gd name="connsiteX4" fmla="*/ 2956743 w 3406344"/>
              <a:gd name="connsiteY4" fmla="*/ 60853 h 1476979"/>
              <a:gd name="connsiteX5" fmla="*/ 3401243 w 3406344"/>
              <a:gd name="connsiteY5" fmla="*/ 793147 h 1476979"/>
              <a:gd name="connsiteX6" fmla="*/ 2931342 w 3406344"/>
              <a:gd name="connsiteY6" fmla="*/ 1419752 h 1476979"/>
              <a:gd name="connsiteX7" fmla="*/ 1908993 w 3406344"/>
              <a:gd name="connsiteY7" fmla="*/ 1355930 h 1476979"/>
              <a:gd name="connsiteX8" fmla="*/ 531043 w 3406344"/>
              <a:gd name="connsiteY8" fmla="*/ 1356253 h 1476979"/>
              <a:gd name="connsiteX9" fmla="*/ 10343 w 3406344"/>
              <a:gd name="connsiteY9" fmla="*/ 678847 h 1476979"/>
              <a:gd name="connsiteX0" fmla="*/ 60 w 3396061"/>
              <a:gd name="connsiteY0" fmla="*/ 678847 h 1476979"/>
              <a:gd name="connsiteX1" fmla="*/ 202131 w 3396061"/>
              <a:gd name="connsiteY1" fmla="*/ 203639 h 1476979"/>
              <a:gd name="connsiteX2" fmla="*/ 546160 w 3396061"/>
              <a:gd name="connsiteY2" fmla="*/ 22752 h 1476979"/>
              <a:gd name="connsiteX3" fmla="*/ 1746310 w 3396061"/>
              <a:gd name="connsiteY3" fmla="*/ 90664 h 1476979"/>
              <a:gd name="connsiteX4" fmla="*/ 2946460 w 3396061"/>
              <a:gd name="connsiteY4" fmla="*/ 60853 h 1476979"/>
              <a:gd name="connsiteX5" fmla="*/ 3390960 w 3396061"/>
              <a:gd name="connsiteY5" fmla="*/ 793147 h 1476979"/>
              <a:gd name="connsiteX6" fmla="*/ 2921059 w 3396061"/>
              <a:gd name="connsiteY6" fmla="*/ 1419752 h 1476979"/>
              <a:gd name="connsiteX7" fmla="*/ 1898710 w 3396061"/>
              <a:gd name="connsiteY7" fmla="*/ 1355930 h 1476979"/>
              <a:gd name="connsiteX8" fmla="*/ 520760 w 3396061"/>
              <a:gd name="connsiteY8" fmla="*/ 1356253 h 1476979"/>
              <a:gd name="connsiteX9" fmla="*/ 220323 w 3396061"/>
              <a:gd name="connsiteY9" fmla="*/ 1066698 h 1476979"/>
              <a:gd name="connsiteX10" fmla="*/ 60 w 3396061"/>
              <a:gd name="connsiteY10" fmla="*/ 678847 h 1476979"/>
              <a:gd name="connsiteX0" fmla="*/ 60 w 3396061"/>
              <a:gd name="connsiteY0" fmla="*/ 701182 h 1499314"/>
              <a:gd name="connsiteX1" fmla="*/ 202131 w 3396061"/>
              <a:gd name="connsiteY1" fmla="*/ 225974 h 1499314"/>
              <a:gd name="connsiteX2" fmla="*/ 557644 w 3396061"/>
              <a:gd name="connsiteY2" fmla="*/ 2533 h 1499314"/>
              <a:gd name="connsiteX3" fmla="*/ 1746310 w 3396061"/>
              <a:gd name="connsiteY3" fmla="*/ 112999 h 1499314"/>
              <a:gd name="connsiteX4" fmla="*/ 2946460 w 3396061"/>
              <a:gd name="connsiteY4" fmla="*/ 83188 h 1499314"/>
              <a:gd name="connsiteX5" fmla="*/ 3390960 w 3396061"/>
              <a:gd name="connsiteY5" fmla="*/ 815482 h 1499314"/>
              <a:gd name="connsiteX6" fmla="*/ 2921059 w 3396061"/>
              <a:gd name="connsiteY6" fmla="*/ 1442087 h 1499314"/>
              <a:gd name="connsiteX7" fmla="*/ 1898710 w 3396061"/>
              <a:gd name="connsiteY7" fmla="*/ 1378265 h 1499314"/>
              <a:gd name="connsiteX8" fmla="*/ 520760 w 3396061"/>
              <a:gd name="connsiteY8" fmla="*/ 1378588 h 1499314"/>
              <a:gd name="connsiteX9" fmla="*/ 220323 w 3396061"/>
              <a:gd name="connsiteY9" fmla="*/ 1089033 h 1499314"/>
              <a:gd name="connsiteX10" fmla="*/ 60 w 3396061"/>
              <a:gd name="connsiteY10" fmla="*/ 701182 h 1499314"/>
              <a:gd name="connsiteX0" fmla="*/ 1282 w 3397283"/>
              <a:gd name="connsiteY0" fmla="*/ 701182 h 1499314"/>
              <a:gd name="connsiteX1" fmla="*/ 151043 w 3397283"/>
              <a:gd name="connsiteY1" fmla="*/ 210241 h 1499314"/>
              <a:gd name="connsiteX2" fmla="*/ 558866 w 3397283"/>
              <a:gd name="connsiteY2" fmla="*/ 2533 h 1499314"/>
              <a:gd name="connsiteX3" fmla="*/ 1747532 w 3397283"/>
              <a:gd name="connsiteY3" fmla="*/ 112999 h 1499314"/>
              <a:gd name="connsiteX4" fmla="*/ 2947682 w 3397283"/>
              <a:gd name="connsiteY4" fmla="*/ 83188 h 1499314"/>
              <a:gd name="connsiteX5" fmla="*/ 3392182 w 3397283"/>
              <a:gd name="connsiteY5" fmla="*/ 815482 h 1499314"/>
              <a:gd name="connsiteX6" fmla="*/ 2922281 w 3397283"/>
              <a:gd name="connsiteY6" fmla="*/ 1442087 h 1499314"/>
              <a:gd name="connsiteX7" fmla="*/ 1899932 w 3397283"/>
              <a:gd name="connsiteY7" fmla="*/ 1378265 h 1499314"/>
              <a:gd name="connsiteX8" fmla="*/ 521982 w 3397283"/>
              <a:gd name="connsiteY8" fmla="*/ 1378588 h 1499314"/>
              <a:gd name="connsiteX9" fmla="*/ 221545 w 3397283"/>
              <a:gd name="connsiteY9" fmla="*/ 1089033 h 1499314"/>
              <a:gd name="connsiteX10" fmla="*/ 1282 w 3397283"/>
              <a:gd name="connsiteY10" fmla="*/ 701182 h 1499314"/>
              <a:gd name="connsiteX0" fmla="*/ 2215 w 3398216"/>
              <a:gd name="connsiteY0" fmla="*/ 701182 h 1499314"/>
              <a:gd name="connsiteX1" fmla="*/ 151976 w 3398216"/>
              <a:gd name="connsiteY1" fmla="*/ 210241 h 1499314"/>
              <a:gd name="connsiteX2" fmla="*/ 559799 w 3398216"/>
              <a:gd name="connsiteY2" fmla="*/ 2533 h 1499314"/>
              <a:gd name="connsiteX3" fmla="*/ 1748465 w 3398216"/>
              <a:gd name="connsiteY3" fmla="*/ 112999 h 1499314"/>
              <a:gd name="connsiteX4" fmla="*/ 2948615 w 3398216"/>
              <a:gd name="connsiteY4" fmla="*/ 83188 h 1499314"/>
              <a:gd name="connsiteX5" fmla="*/ 3393115 w 3398216"/>
              <a:gd name="connsiteY5" fmla="*/ 815482 h 1499314"/>
              <a:gd name="connsiteX6" fmla="*/ 2923214 w 3398216"/>
              <a:gd name="connsiteY6" fmla="*/ 1442087 h 1499314"/>
              <a:gd name="connsiteX7" fmla="*/ 1900865 w 3398216"/>
              <a:gd name="connsiteY7" fmla="*/ 1378265 h 1499314"/>
              <a:gd name="connsiteX8" fmla="*/ 522915 w 3398216"/>
              <a:gd name="connsiteY8" fmla="*/ 1378588 h 1499314"/>
              <a:gd name="connsiteX9" fmla="*/ 96883 w 3398216"/>
              <a:gd name="connsiteY9" fmla="*/ 1110148 h 1499314"/>
              <a:gd name="connsiteX10" fmla="*/ 2215 w 3398216"/>
              <a:gd name="connsiteY10" fmla="*/ 701182 h 1499314"/>
              <a:gd name="connsiteX0" fmla="*/ 2215 w 3398027"/>
              <a:gd name="connsiteY0" fmla="*/ 701182 h 1446881"/>
              <a:gd name="connsiteX1" fmla="*/ 151976 w 3398027"/>
              <a:gd name="connsiteY1" fmla="*/ 210241 h 1446881"/>
              <a:gd name="connsiteX2" fmla="*/ 559799 w 3398027"/>
              <a:gd name="connsiteY2" fmla="*/ 2533 h 1446881"/>
              <a:gd name="connsiteX3" fmla="*/ 1748465 w 3398027"/>
              <a:gd name="connsiteY3" fmla="*/ 112999 h 1446881"/>
              <a:gd name="connsiteX4" fmla="*/ 2948615 w 3398027"/>
              <a:gd name="connsiteY4" fmla="*/ 83188 h 1446881"/>
              <a:gd name="connsiteX5" fmla="*/ 3393115 w 3398027"/>
              <a:gd name="connsiteY5" fmla="*/ 815482 h 1446881"/>
              <a:gd name="connsiteX6" fmla="*/ 3170440 w 3398027"/>
              <a:gd name="connsiteY6" fmla="*/ 1230374 h 1446881"/>
              <a:gd name="connsiteX7" fmla="*/ 2923214 w 3398027"/>
              <a:gd name="connsiteY7" fmla="*/ 1442087 h 1446881"/>
              <a:gd name="connsiteX8" fmla="*/ 1900865 w 3398027"/>
              <a:gd name="connsiteY8" fmla="*/ 1378265 h 1446881"/>
              <a:gd name="connsiteX9" fmla="*/ 522915 w 3398027"/>
              <a:gd name="connsiteY9" fmla="*/ 1378588 h 1446881"/>
              <a:gd name="connsiteX10" fmla="*/ 96883 w 3398027"/>
              <a:gd name="connsiteY10" fmla="*/ 1110148 h 1446881"/>
              <a:gd name="connsiteX11" fmla="*/ 2215 w 3398027"/>
              <a:gd name="connsiteY11" fmla="*/ 701182 h 1446881"/>
              <a:gd name="connsiteX0" fmla="*/ 2215 w 3398073"/>
              <a:gd name="connsiteY0" fmla="*/ 701182 h 1446881"/>
              <a:gd name="connsiteX1" fmla="*/ 151976 w 3398073"/>
              <a:gd name="connsiteY1" fmla="*/ 210241 h 1446881"/>
              <a:gd name="connsiteX2" fmla="*/ 559799 w 3398073"/>
              <a:gd name="connsiteY2" fmla="*/ 2533 h 1446881"/>
              <a:gd name="connsiteX3" fmla="*/ 1748465 w 3398073"/>
              <a:gd name="connsiteY3" fmla="*/ 112999 h 1446881"/>
              <a:gd name="connsiteX4" fmla="*/ 2948615 w 3398073"/>
              <a:gd name="connsiteY4" fmla="*/ 83188 h 1446881"/>
              <a:gd name="connsiteX5" fmla="*/ 3393115 w 3398073"/>
              <a:gd name="connsiteY5" fmla="*/ 815482 h 1446881"/>
              <a:gd name="connsiteX6" fmla="*/ 3172432 w 3398073"/>
              <a:gd name="connsiteY6" fmla="*/ 1197847 h 1446881"/>
              <a:gd name="connsiteX7" fmla="*/ 2923214 w 3398073"/>
              <a:gd name="connsiteY7" fmla="*/ 1442087 h 1446881"/>
              <a:gd name="connsiteX8" fmla="*/ 1900865 w 3398073"/>
              <a:gd name="connsiteY8" fmla="*/ 1378265 h 1446881"/>
              <a:gd name="connsiteX9" fmla="*/ 522915 w 3398073"/>
              <a:gd name="connsiteY9" fmla="*/ 1378588 h 1446881"/>
              <a:gd name="connsiteX10" fmla="*/ 96883 w 3398073"/>
              <a:gd name="connsiteY10" fmla="*/ 1110148 h 1446881"/>
              <a:gd name="connsiteX11" fmla="*/ 2215 w 3398073"/>
              <a:gd name="connsiteY11" fmla="*/ 701182 h 1446881"/>
              <a:gd name="connsiteX0" fmla="*/ 2215 w 3393156"/>
              <a:gd name="connsiteY0" fmla="*/ 701182 h 1446881"/>
              <a:gd name="connsiteX1" fmla="*/ 151976 w 3393156"/>
              <a:gd name="connsiteY1" fmla="*/ 210241 h 1446881"/>
              <a:gd name="connsiteX2" fmla="*/ 559799 w 3393156"/>
              <a:gd name="connsiteY2" fmla="*/ 2533 h 1446881"/>
              <a:gd name="connsiteX3" fmla="*/ 1748465 w 3393156"/>
              <a:gd name="connsiteY3" fmla="*/ 112999 h 1446881"/>
              <a:gd name="connsiteX4" fmla="*/ 2948615 w 3393156"/>
              <a:gd name="connsiteY4" fmla="*/ 83188 h 1446881"/>
              <a:gd name="connsiteX5" fmla="*/ 3188891 w 3393156"/>
              <a:gd name="connsiteY5" fmla="*/ 348891 h 1446881"/>
              <a:gd name="connsiteX6" fmla="*/ 3393115 w 3393156"/>
              <a:gd name="connsiteY6" fmla="*/ 815482 h 1446881"/>
              <a:gd name="connsiteX7" fmla="*/ 3172432 w 3393156"/>
              <a:gd name="connsiteY7" fmla="*/ 1197847 h 1446881"/>
              <a:gd name="connsiteX8" fmla="*/ 2923214 w 3393156"/>
              <a:gd name="connsiteY8" fmla="*/ 1442087 h 1446881"/>
              <a:gd name="connsiteX9" fmla="*/ 1900865 w 3393156"/>
              <a:gd name="connsiteY9" fmla="*/ 1378265 h 1446881"/>
              <a:gd name="connsiteX10" fmla="*/ 522915 w 3393156"/>
              <a:gd name="connsiteY10" fmla="*/ 1378588 h 1446881"/>
              <a:gd name="connsiteX11" fmla="*/ 96883 w 3393156"/>
              <a:gd name="connsiteY11" fmla="*/ 1110148 h 1446881"/>
              <a:gd name="connsiteX12" fmla="*/ 2215 w 3393156"/>
              <a:gd name="connsiteY12" fmla="*/ 701182 h 1446881"/>
              <a:gd name="connsiteX0" fmla="*/ 2215 w 3274019"/>
              <a:gd name="connsiteY0" fmla="*/ 701182 h 1446881"/>
              <a:gd name="connsiteX1" fmla="*/ 151976 w 3274019"/>
              <a:gd name="connsiteY1" fmla="*/ 210241 h 1446881"/>
              <a:gd name="connsiteX2" fmla="*/ 559799 w 3274019"/>
              <a:gd name="connsiteY2" fmla="*/ 2533 h 1446881"/>
              <a:gd name="connsiteX3" fmla="*/ 1748465 w 3274019"/>
              <a:gd name="connsiteY3" fmla="*/ 112999 h 1446881"/>
              <a:gd name="connsiteX4" fmla="*/ 2948615 w 3274019"/>
              <a:gd name="connsiteY4" fmla="*/ 83188 h 1446881"/>
              <a:gd name="connsiteX5" fmla="*/ 3188891 w 3274019"/>
              <a:gd name="connsiteY5" fmla="*/ 348891 h 1446881"/>
              <a:gd name="connsiteX6" fmla="*/ 3273694 w 3274019"/>
              <a:gd name="connsiteY6" fmla="*/ 880780 h 1446881"/>
              <a:gd name="connsiteX7" fmla="*/ 3172432 w 3274019"/>
              <a:gd name="connsiteY7" fmla="*/ 1197847 h 1446881"/>
              <a:gd name="connsiteX8" fmla="*/ 2923214 w 3274019"/>
              <a:gd name="connsiteY8" fmla="*/ 1442087 h 1446881"/>
              <a:gd name="connsiteX9" fmla="*/ 1900865 w 3274019"/>
              <a:gd name="connsiteY9" fmla="*/ 1378265 h 1446881"/>
              <a:gd name="connsiteX10" fmla="*/ 522915 w 3274019"/>
              <a:gd name="connsiteY10" fmla="*/ 1378588 h 1446881"/>
              <a:gd name="connsiteX11" fmla="*/ 96883 w 3274019"/>
              <a:gd name="connsiteY11" fmla="*/ 1110148 h 1446881"/>
              <a:gd name="connsiteX12" fmla="*/ 2215 w 3274019"/>
              <a:gd name="connsiteY12" fmla="*/ 701182 h 1446881"/>
              <a:gd name="connsiteX0" fmla="*/ 2215 w 3331806"/>
              <a:gd name="connsiteY0" fmla="*/ 701182 h 1446881"/>
              <a:gd name="connsiteX1" fmla="*/ 151976 w 3331806"/>
              <a:gd name="connsiteY1" fmla="*/ 210241 h 1446881"/>
              <a:gd name="connsiteX2" fmla="*/ 559799 w 3331806"/>
              <a:gd name="connsiteY2" fmla="*/ 2533 h 1446881"/>
              <a:gd name="connsiteX3" fmla="*/ 1748465 w 3331806"/>
              <a:gd name="connsiteY3" fmla="*/ 112999 h 1446881"/>
              <a:gd name="connsiteX4" fmla="*/ 2948615 w 3331806"/>
              <a:gd name="connsiteY4" fmla="*/ 83188 h 1446881"/>
              <a:gd name="connsiteX5" fmla="*/ 3304994 w 3331806"/>
              <a:gd name="connsiteY5" fmla="*/ 337804 h 1446881"/>
              <a:gd name="connsiteX6" fmla="*/ 3273694 w 3331806"/>
              <a:gd name="connsiteY6" fmla="*/ 880780 h 1446881"/>
              <a:gd name="connsiteX7" fmla="*/ 3172432 w 3331806"/>
              <a:gd name="connsiteY7" fmla="*/ 1197847 h 1446881"/>
              <a:gd name="connsiteX8" fmla="*/ 2923214 w 3331806"/>
              <a:gd name="connsiteY8" fmla="*/ 1442087 h 1446881"/>
              <a:gd name="connsiteX9" fmla="*/ 1900865 w 3331806"/>
              <a:gd name="connsiteY9" fmla="*/ 1378265 h 1446881"/>
              <a:gd name="connsiteX10" fmla="*/ 522915 w 3331806"/>
              <a:gd name="connsiteY10" fmla="*/ 1378588 h 1446881"/>
              <a:gd name="connsiteX11" fmla="*/ 96883 w 3331806"/>
              <a:gd name="connsiteY11" fmla="*/ 1110148 h 1446881"/>
              <a:gd name="connsiteX12" fmla="*/ 2215 w 3331806"/>
              <a:gd name="connsiteY12" fmla="*/ 701182 h 1446881"/>
              <a:gd name="connsiteX0" fmla="*/ 2215 w 3441525"/>
              <a:gd name="connsiteY0" fmla="*/ 701182 h 1446881"/>
              <a:gd name="connsiteX1" fmla="*/ 151976 w 3441525"/>
              <a:gd name="connsiteY1" fmla="*/ 210241 h 1446881"/>
              <a:gd name="connsiteX2" fmla="*/ 559799 w 3441525"/>
              <a:gd name="connsiteY2" fmla="*/ 2533 h 1446881"/>
              <a:gd name="connsiteX3" fmla="*/ 1748465 w 3441525"/>
              <a:gd name="connsiteY3" fmla="*/ 112999 h 1446881"/>
              <a:gd name="connsiteX4" fmla="*/ 2948615 w 3441525"/>
              <a:gd name="connsiteY4" fmla="*/ 83188 h 1446881"/>
              <a:gd name="connsiteX5" fmla="*/ 3304994 w 3441525"/>
              <a:gd name="connsiteY5" fmla="*/ 337804 h 1446881"/>
              <a:gd name="connsiteX6" fmla="*/ 3441442 w 3441525"/>
              <a:gd name="connsiteY6" fmla="*/ 896269 h 1446881"/>
              <a:gd name="connsiteX7" fmla="*/ 3172432 w 3441525"/>
              <a:gd name="connsiteY7" fmla="*/ 1197847 h 1446881"/>
              <a:gd name="connsiteX8" fmla="*/ 2923214 w 3441525"/>
              <a:gd name="connsiteY8" fmla="*/ 1442087 h 1446881"/>
              <a:gd name="connsiteX9" fmla="*/ 1900865 w 3441525"/>
              <a:gd name="connsiteY9" fmla="*/ 1378265 h 1446881"/>
              <a:gd name="connsiteX10" fmla="*/ 522915 w 3441525"/>
              <a:gd name="connsiteY10" fmla="*/ 1378588 h 1446881"/>
              <a:gd name="connsiteX11" fmla="*/ 96883 w 3441525"/>
              <a:gd name="connsiteY11" fmla="*/ 1110148 h 1446881"/>
              <a:gd name="connsiteX12" fmla="*/ 2215 w 3441525"/>
              <a:gd name="connsiteY12" fmla="*/ 701182 h 1446881"/>
              <a:gd name="connsiteX0" fmla="*/ 2215 w 3441525"/>
              <a:gd name="connsiteY0" fmla="*/ 701182 h 1446881"/>
              <a:gd name="connsiteX1" fmla="*/ 151976 w 3441525"/>
              <a:gd name="connsiteY1" fmla="*/ 210241 h 1446881"/>
              <a:gd name="connsiteX2" fmla="*/ 559799 w 3441525"/>
              <a:gd name="connsiteY2" fmla="*/ 2533 h 1446881"/>
              <a:gd name="connsiteX3" fmla="*/ 1748465 w 3441525"/>
              <a:gd name="connsiteY3" fmla="*/ 112999 h 1446881"/>
              <a:gd name="connsiteX4" fmla="*/ 2948615 w 3441525"/>
              <a:gd name="connsiteY4" fmla="*/ 83188 h 1446881"/>
              <a:gd name="connsiteX5" fmla="*/ 3304994 w 3441525"/>
              <a:gd name="connsiteY5" fmla="*/ 337804 h 1446881"/>
              <a:gd name="connsiteX6" fmla="*/ 3441442 w 3441525"/>
              <a:gd name="connsiteY6" fmla="*/ 896269 h 1446881"/>
              <a:gd name="connsiteX7" fmla="*/ 3231579 w 3441525"/>
              <a:gd name="connsiteY7" fmla="*/ 1246922 h 1446881"/>
              <a:gd name="connsiteX8" fmla="*/ 2923214 w 3441525"/>
              <a:gd name="connsiteY8" fmla="*/ 1442087 h 1446881"/>
              <a:gd name="connsiteX9" fmla="*/ 1900865 w 3441525"/>
              <a:gd name="connsiteY9" fmla="*/ 1378265 h 1446881"/>
              <a:gd name="connsiteX10" fmla="*/ 522915 w 3441525"/>
              <a:gd name="connsiteY10" fmla="*/ 1378588 h 1446881"/>
              <a:gd name="connsiteX11" fmla="*/ 96883 w 3441525"/>
              <a:gd name="connsiteY11" fmla="*/ 1110148 h 1446881"/>
              <a:gd name="connsiteX12" fmla="*/ 2215 w 3441525"/>
              <a:gd name="connsiteY12" fmla="*/ 701182 h 1446881"/>
              <a:gd name="connsiteX0" fmla="*/ 2215 w 3446829"/>
              <a:gd name="connsiteY0" fmla="*/ 701182 h 1446881"/>
              <a:gd name="connsiteX1" fmla="*/ 151976 w 3446829"/>
              <a:gd name="connsiteY1" fmla="*/ 210241 h 1446881"/>
              <a:gd name="connsiteX2" fmla="*/ 559799 w 3446829"/>
              <a:gd name="connsiteY2" fmla="*/ 2533 h 1446881"/>
              <a:gd name="connsiteX3" fmla="*/ 1748465 w 3446829"/>
              <a:gd name="connsiteY3" fmla="*/ 112999 h 1446881"/>
              <a:gd name="connsiteX4" fmla="*/ 2948615 w 3446829"/>
              <a:gd name="connsiteY4" fmla="*/ 83188 h 1446881"/>
              <a:gd name="connsiteX5" fmla="*/ 3304994 w 3446829"/>
              <a:gd name="connsiteY5" fmla="*/ 337804 h 1446881"/>
              <a:gd name="connsiteX6" fmla="*/ 3446752 w 3446829"/>
              <a:gd name="connsiteY6" fmla="*/ 809531 h 1446881"/>
              <a:gd name="connsiteX7" fmla="*/ 3231579 w 3446829"/>
              <a:gd name="connsiteY7" fmla="*/ 1246922 h 1446881"/>
              <a:gd name="connsiteX8" fmla="*/ 2923214 w 3446829"/>
              <a:gd name="connsiteY8" fmla="*/ 1442087 h 1446881"/>
              <a:gd name="connsiteX9" fmla="*/ 1900865 w 3446829"/>
              <a:gd name="connsiteY9" fmla="*/ 1378265 h 1446881"/>
              <a:gd name="connsiteX10" fmla="*/ 522915 w 3446829"/>
              <a:gd name="connsiteY10" fmla="*/ 1378588 h 1446881"/>
              <a:gd name="connsiteX11" fmla="*/ 96883 w 3446829"/>
              <a:gd name="connsiteY11" fmla="*/ 1110148 h 1446881"/>
              <a:gd name="connsiteX12" fmla="*/ 2215 w 3446829"/>
              <a:gd name="connsiteY12" fmla="*/ 701182 h 1446881"/>
              <a:gd name="connsiteX0" fmla="*/ 2215 w 3446829"/>
              <a:gd name="connsiteY0" fmla="*/ 701182 h 1446881"/>
              <a:gd name="connsiteX1" fmla="*/ 151976 w 3446829"/>
              <a:gd name="connsiteY1" fmla="*/ 210241 h 1446881"/>
              <a:gd name="connsiteX2" fmla="*/ 559799 w 3446829"/>
              <a:gd name="connsiteY2" fmla="*/ 2533 h 1446881"/>
              <a:gd name="connsiteX3" fmla="*/ 1748465 w 3446829"/>
              <a:gd name="connsiteY3" fmla="*/ 112999 h 1446881"/>
              <a:gd name="connsiteX4" fmla="*/ 2948615 w 3446829"/>
              <a:gd name="connsiteY4" fmla="*/ 83188 h 1446881"/>
              <a:gd name="connsiteX5" fmla="*/ 3304994 w 3446829"/>
              <a:gd name="connsiteY5" fmla="*/ 337804 h 1446881"/>
              <a:gd name="connsiteX6" fmla="*/ 3446752 w 3446829"/>
              <a:gd name="connsiteY6" fmla="*/ 809531 h 1446881"/>
              <a:gd name="connsiteX7" fmla="*/ 3284552 w 3446829"/>
              <a:gd name="connsiteY7" fmla="*/ 1251812 h 1446881"/>
              <a:gd name="connsiteX8" fmla="*/ 2923214 w 3446829"/>
              <a:gd name="connsiteY8" fmla="*/ 1442087 h 1446881"/>
              <a:gd name="connsiteX9" fmla="*/ 1900865 w 3446829"/>
              <a:gd name="connsiteY9" fmla="*/ 1378265 h 1446881"/>
              <a:gd name="connsiteX10" fmla="*/ 522915 w 3446829"/>
              <a:gd name="connsiteY10" fmla="*/ 1378588 h 1446881"/>
              <a:gd name="connsiteX11" fmla="*/ 96883 w 3446829"/>
              <a:gd name="connsiteY11" fmla="*/ 1110148 h 1446881"/>
              <a:gd name="connsiteX12" fmla="*/ 2215 w 3446829"/>
              <a:gd name="connsiteY12" fmla="*/ 701182 h 1446881"/>
              <a:gd name="connsiteX0" fmla="*/ 2215 w 3446873"/>
              <a:gd name="connsiteY0" fmla="*/ 701182 h 1446881"/>
              <a:gd name="connsiteX1" fmla="*/ 151976 w 3446873"/>
              <a:gd name="connsiteY1" fmla="*/ 210241 h 1446881"/>
              <a:gd name="connsiteX2" fmla="*/ 559799 w 3446873"/>
              <a:gd name="connsiteY2" fmla="*/ 2533 h 1446881"/>
              <a:gd name="connsiteX3" fmla="*/ 1748465 w 3446873"/>
              <a:gd name="connsiteY3" fmla="*/ 112999 h 1446881"/>
              <a:gd name="connsiteX4" fmla="*/ 2948615 w 3446873"/>
              <a:gd name="connsiteY4" fmla="*/ 83188 h 1446881"/>
              <a:gd name="connsiteX5" fmla="*/ 3331481 w 3446873"/>
              <a:gd name="connsiteY5" fmla="*/ 340249 h 1446881"/>
              <a:gd name="connsiteX6" fmla="*/ 3446752 w 3446873"/>
              <a:gd name="connsiteY6" fmla="*/ 809531 h 1446881"/>
              <a:gd name="connsiteX7" fmla="*/ 3284552 w 3446873"/>
              <a:gd name="connsiteY7" fmla="*/ 1251812 h 1446881"/>
              <a:gd name="connsiteX8" fmla="*/ 2923214 w 3446873"/>
              <a:gd name="connsiteY8" fmla="*/ 1442087 h 1446881"/>
              <a:gd name="connsiteX9" fmla="*/ 1900865 w 3446873"/>
              <a:gd name="connsiteY9" fmla="*/ 1378265 h 1446881"/>
              <a:gd name="connsiteX10" fmla="*/ 522915 w 3446873"/>
              <a:gd name="connsiteY10" fmla="*/ 1378588 h 1446881"/>
              <a:gd name="connsiteX11" fmla="*/ 96883 w 3446873"/>
              <a:gd name="connsiteY11" fmla="*/ 1110148 h 1446881"/>
              <a:gd name="connsiteX12" fmla="*/ 2215 w 3446873"/>
              <a:gd name="connsiteY12" fmla="*/ 701182 h 1446881"/>
              <a:gd name="connsiteX0" fmla="*/ 2215 w 3429287"/>
              <a:gd name="connsiteY0" fmla="*/ 701182 h 1446881"/>
              <a:gd name="connsiteX1" fmla="*/ 151976 w 3429287"/>
              <a:gd name="connsiteY1" fmla="*/ 210241 h 1446881"/>
              <a:gd name="connsiteX2" fmla="*/ 559799 w 3429287"/>
              <a:gd name="connsiteY2" fmla="*/ 2533 h 1446881"/>
              <a:gd name="connsiteX3" fmla="*/ 1748465 w 3429287"/>
              <a:gd name="connsiteY3" fmla="*/ 112999 h 1446881"/>
              <a:gd name="connsiteX4" fmla="*/ 2948615 w 3429287"/>
              <a:gd name="connsiteY4" fmla="*/ 83188 h 1446881"/>
              <a:gd name="connsiteX5" fmla="*/ 3331481 w 3429287"/>
              <a:gd name="connsiteY5" fmla="*/ 340249 h 1446881"/>
              <a:gd name="connsiteX6" fmla="*/ 3429095 w 3429287"/>
              <a:gd name="connsiteY6" fmla="*/ 807900 h 1446881"/>
              <a:gd name="connsiteX7" fmla="*/ 3284552 w 3429287"/>
              <a:gd name="connsiteY7" fmla="*/ 1251812 h 1446881"/>
              <a:gd name="connsiteX8" fmla="*/ 2923214 w 3429287"/>
              <a:gd name="connsiteY8" fmla="*/ 1442087 h 1446881"/>
              <a:gd name="connsiteX9" fmla="*/ 1900865 w 3429287"/>
              <a:gd name="connsiteY9" fmla="*/ 1378265 h 1446881"/>
              <a:gd name="connsiteX10" fmla="*/ 522915 w 3429287"/>
              <a:gd name="connsiteY10" fmla="*/ 1378588 h 1446881"/>
              <a:gd name="connsiteX11" fmla="*/ 96883 w 3429287"/>
              <a:gd name="connsiteY11" fmla="*/ 1110148 h 1446881"/>
              <a:gd name="connsiteX12" fmla="*/ 2215 w 3429287"/>
              <a:gd name="connsiteY12" fmla="*/ 701182 h 144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287" h="1446881">
                <a:moveTo>
                  <a:pt x="2215" y="701182"/>
                </a:moveTo>
                <a:cubicBezTo>
                  <a:pt x="11397" y="551198"/>
                  <a:pt x="60959" y="319590"/>
                  <a:pt x="151976" y="210241"/>
                </a:cubicBezTo>
                <a:cubicBezTo>
                  <a:pt x="242993" y="100892"/>
                  <a:pt x="308211" y="23713"/>
                  <a:pt x="559799" y="2533"/>
                </a:cubicBezTo>
                <a:cubicBezTo>
                  <a:pt x="811387" y="-18647"/>
                  <a:pt x="1350329" y="99556"/>
                  <a:pt x="1748465" y="112999"/>
                </a:cubicBezTo>
                <a:cubicBezTo>
                  <a:pt x="2146601" y="126442"/>
                  <a:pt x="2708544" y="43873"/>
                  <a:pt x="2948615" y="83188"/>
                </a:cubicBezTo>
                <a:cubicBezTo>
                  <a:pt x="3188686" y="122503"/>
                  <a:pt x="3257398" y="218200"/>
                  <a:pt x="3331481" y="340249"/>
                </a:cubicBezTo>
                <a:cubicBezTo>
                  <a:pt x="3405564" y="462298"/>
                  <a:pt x="3431838" y="666407"/>
                  <a:pt x="3429095" y="807900"/>
                </a:cubicBezTo>
                <a:cubicBezTo>
                  <a:pt x="3426352" y="949393"/>
                  <a:pt x="3362869" y="1147378"/>
                  <a:pt x="3284552" y="1251812"/>
                </a:cubicBezTo>
                <a:cubicBezTo>
                  <a:pt x="3206235" y="1356246"/>
                  <a:pt x="3134810" y="1417438"/>
                  <a:pt x="2923214" y="1442087"/>
                </a:cubicBezTo>
                <a:cubicBezTo>
                  <a:pt x="2711618" y="1466736"/>
                  <a:pt x="2300915" y="1388848"/>
                  <a:pt x="1900865" y="1378265"/>
                </a:cubicBezTo>
                <a:cubicBezTo>
                  <a:pt x="1500815" y="1367682"/>
                  <a:pt x="802646" y="1426793"/>
                  <a:pt x="522915" y="1378588"/>
                </a:cubicBezTo>
                <a:cubicBezTo>
                  <a:pt x="243184" y="1330383"/>
                  <a:pt x="183666" y="1223049"/>
                  <a:pt x="96883" y="1110148"/>
                </a:cubicBezTo>
                <a:cubicBezTo>
                  <a:pt x="10100" y="997247"/>
                  <a:pt x="-6967" y="851167"/>
                  <a:pt x="2215" y="701182"/>
                </a:cubicBezTo>
                <a:close/>
              </a:path>
            </a:pathLst>
          </a:custGeom>
          <a:solidFill>
            <a:srgbClr val="E3344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F9241CE-05C1-4531-B466-A04C442D9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2" t="7705" r="6332"/>
          <a:stretch/>
        </p:blipFill>
        <p:spPr>
          <a:xfrm>
            <a:off x="190508" y="1998754"/>
            <a:ext cx="3352792" cy="2597748"/>
          </a:xfrm>
          <a:prstGeom prst="roundRect">
            <a:avLst>
              <a:gd name="adj" fmla="val 6315"/>
            </a:avLst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E90F35-10BE-76C3-5033-BE9780DCDFFF}"/>
              </a:ext>
            </a:extLst>
          </p:cNvPr>
          <p:cNvSpPr txBox="1"/>
          <p:nvPr/>
        </p:nvSpPr>
        <p:spPr>
          <a:xfrm>
            <a:off x="3651619" y="2074954"/>
            <a:ext cx="3231773" cy="2220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プロである幼稚園の先生が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いつでも相談にのります。</a:t>
            </a:r>
            <a:endParaRPr kumimoji="1" lang="en-US" altLang="ja-JP" sz="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「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寝かしつけ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が大変</a:t>
            </a:r>
            <a:r>
              <a:rPr kumimoji="1" lang="en-US" altLang="ja-JP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」、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「つい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</a:rPr>
              <a:t>きつく怒ってしまう</a:t>
            </a:r>
            <a:r>
              <a:rPr kumimoji="1" lang="en-US" altLang="ja-JP" dirty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」など、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どんなお悩みもじっくりと</a:t>
            </a:r>
            <a:endParaRPr kumimoji="1" lang="en-US" altLang="ja-JP" sz="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お聞きしますので、</a:t>
            </a:r>
            <a:endParaRPr kumimoji="1"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chemeClr val="accent1">
                    <a:lumMod val="50000"/>
                  </a:schemeClr>
                </a:solidFill>
              </a:rPr>
              <a:t>お気軽にご相談くださいね。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0553192-8EA5-580B-13B1-EFBAC840AD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8" t="1719" r="3147" b="55314"/>
          <a:stretch/>
        </p:blipFill>
        <p:spPr>
          <a:xfrm>
            <a:off x="862853" y="5376777"/>
            <a:ext cx="1090800" cy="1097614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B600C0-B551-67A7-5382-7283C00B6282}"/>
              </a:ext>
            </a:extLst>
          </p:cNvPr>
          <p:cNvSpPr txBox="1"/>
          <p:nvPr/>
        </p:nvSpPr>
        <p:spPr>
          <a:xfrm>
            <a:off x="2032231" y="5163183"/>
            <a:ext cx="3877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子どもの夜泣きがひどくて、自分に原因が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あるのだと思っていましたが、先生に話を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聞いてもらってから、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肩の力を抜いて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</a:rPr>
              <a:t>子どもと接することができました。</a:t>
            </a:r>
            <a:endParaRPr kumimoji="1"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10" name="ハート 18">
            <a:extLst>
              <a:ext uri="{FF2B5EF4-FFF2-40B4-BE49-F238E27FC236}">
                <a16:creationId xmlns:a16="http://schemas.microsoft.com/office/drawing/2014/main" id="{C4B3732D-5705-9766-E824-EC92E566BD39}"/>
              </a:ext>
            </a:extLst>
          </p:cNvPr>
          <p:cNvSpPr/>
          <p:nvPr/>
        </p:nvSpPr>
        <p:spPr>
          <a:xfrm rot="21301998">
            <a:off x="219643" y="279723"/>
            <a:ext cx="1007399" cy="1001450"/>
          </a:xfrm>
          <a:custGeom>
            <a:avLst/>
            <a:gdLst>
              <a:gd name="connsiteX0" fmla="*/ 684294 w 1368588"/>
              <a:gd name="connsiteY0" fmla="*/ 295131 h 1180523"/>
              <a:gd name="connsiteX1" fmla="*/ 684294 w 1368588"/>
              <a:gd name="connsiteY1" fmla="*/ 1180523 h 1180523"/>
              <a:gd name="connsiteX2" fmla="*/ 684294 w 1368588"/>
              <a:gd name="connsiteY2" fmla="*/ 295131 h 1180523"/>
              <a:gd name="connsiteX0" fmla="*/ 691196 w 1378567"/>
              <a:gd name="connsiteY0" fmla="*/ 262964 h 1242509"/>
              <a:gd name="connsiteX1" fmla="*/ 688433 w 1378567"/>
              <a:gd name="connsiteY1" fmla="*/ 1242509 h 1242509"/>
              <a:gd name="connsiteX2" fmla="*/ 691196 w 1378567"/>
              <a:gd name="connsiteY2" fmla="*/ 262964 h 1242509"/>
              <a:gd name="connsiteX0" fmla="*/ 691196 w 1385347"/>
              <a:gd name="connsiteY0" fmla="*/ 262964 h 1242509"/>
              <a:gd name="connsiteX1" fmla="*/ 688433 w 1385347"/>
              <a:gd name="connsiteY1" fmla="*/ 1242509 h 1242509"/>
              <a:gd name="connsiteX2" fmla="*/ 691196 w 1385347"/>
              <a:gd name="connsiteY2" fmla="*/ 262964 h 1242509"/>
              <a:gd name="connsiteX0" fmla="*/ 715094 w 1409245"/>
              <a:gd name="connsiteY0" fmla="*/ 232209 h 1211754"/>
              <a:gd name="connsiteX1" fmla="*/ 712331 w 1409245"/>
              <a:gd name="connsiteY1" fmla="*/ 1211754 h 1211754"/>
              <a:gd name="connsiteX2" fmla="*/ 715094 w 1409245"/>
              <a:gd name="connsiteY2" fmla="*/ 232209 h 121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245" h="1211754">
                <a:moveTo>
                  <a:pt x="715094" y="232209"/>
                </a:moveTo>
                <a:cubicBezTo>
                  <a:pt x="1026318" y="-357807"/>
                  <a:pt x="2109431" y="326362"/>
                  <a:pt x="712331" y="1211754"/>
                </a:cubicBezTo>
                <a:cubicBezTo>
                  <a:pt x="-684769" y="326362"/>
                  <a:pt x="339073" y="-384798"/>
                  <a:pt x="715094" y="232209"/>
                </a:cubicBezTo>
                <a:close/>
              </a:path>
            </a:pathLst>
          </a:custGeom>
          <a:solidFill>
            <a:srgbClr val="E832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0F9A8AC-A87D-4B4F-3BFD-C28E3CEF837F}"/>
              </a:ext>
            </a:extLst>
          </p:cNvPr>
          <p:cNvSpPr txBox="1"/>
          <p:nvPr/>
        </p:nvSpPr>
        <p:spPr>
          <a:xfrm>
            <a:off x="336177" y="426506"/>
            <a:ext cx="86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</a:rPr>
              <a:t>03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0C2965-31EF-3067-FD5B-FF3A25938A36}"/>
              </a:ext>
            </a:extLst>
          </p:cNvPr>
          <p:cNvSpPr txBox="1"/>
          <p:nvPr/>
        </p:nvSpPr>
        <p:spPr>
          <a:xfrm>
            <a:off x="1268503" y="523221"/>
            <a:ext cx="5620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n w="1143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ママ友とのんびりおしゃべり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296DA40-B310-ACDD-DAA9-54007F446844}"/>
              </a:ext>
            </a:extLst>
          </p:cNvPr>
          <p:cNvSpPr txBox="1"/>
          <p:nvPr/>
        </p:nvSpPr>
        <p:spPr>
          <a:xfrm>
            <a:off x="1268505" y="541695"/>
            <a:ext cx="575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tx2">
                    <a:lumMod val="50000"/>
                  </a:schemeClr>
                </a:solidFill>
              </a:rPr>
              <a:t>先生に気軽に子育て相談</a:t>
            </a: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882202FD-EDB6-CE97-6FD5-34F99A76580B}"/>
              </a:ext>
            </a:extLst>
          </p:cNvPr>
          <p:cNvSpPr/>
          <p:nvPr/>
        </p:nvSpPr>
        <p:spPr>
          <a:xfrm>
            <a:off x="480293" y="1173020"/>
            <a:ext cx="6160654" cy="129780"/>
          </a:xfrm>
          <a:custGeom>
            <a:avLst/>
            <a:gdLst>
              <a:gd name="connsiteX0" fmla="*/ 0 w 6040581"/>
              <a:gd name="connsiteY0" fmla="*/ 0 h 166255"/>
              <a:gd name="connsiteX1" fmla="*/ 3149600 w 6040581"/>
              <a:gd name="connsiteY1" fmla="*/ 147782 h 166255"/>
              <a:gd name="connsiteX2" fmla="*/ 5310909 w 6040581"/>
              <a:gd name="connsiteY2" fmla="*/ 73891 h 166255"/>
              <a:gd name="connsiteX3" fmla="*/ 6031345 w 6040581"/>
              <a:gd name="connsiteY3" fmla="*/ 138546 h 166255"/>
              <a:gd name="connsiteX4" fmla="*/ 6031345 w 6040581"/>
              <a:gd name="connsiteY4" fmla="*/ 138546 h 166255"/>
              <a:gd name="connsiteX5" fmla="*/ 6040581 w 6040581"/>
              <a:gd name="connsiteY5" fmla="*/ 166255 h 166255"/>
              <a:gd name="connsiteX0" fmla="*/ 0 w 6031345"/>
              <a:gd name="connsiteY0" fmla="*/ 0 h 149005"/>
              <a:gd name="connsiteX1" fmla="*/ 3149600 w 6031345"/>
              <a:gd name="connsiteY1" fmla="*/ 147782 h 149005"/>
              <a:gd name="connsiteX2" fmla="*/ 5310909 w 6031345"/>
              <a:gd name="connsiteY2" fmla="*/ 73891 h 149005"/>
              <a:gd name="connsiteX3" fmla="*/ 6031345 w 6031345"/>
              <a:gd name="connsiteY3" fmla="*/ 138546 h 149005"/>
              <a:gd name="connsiteX4" fmla="*/ 6031345 w 6031345"/>
              <a:gd name="connsiteY4" fmla="*/ 138546 h 149005"/>
              <a:gd name="connsiteX0" fmla="*/ 0 w 6160654"/>
              <a:gd name="connsiteY0" fmla="*/ 0 h 149005"/>
              <a:gd name="connsiteX1" fmla="*/ 3149600 w 6160654"/>
              <a:gd name="connsiteY1" fmla="*/ 147782 h 149005"/>
              <a:gd name="connsiteX2" fmla="*/ 5310909 w 6160654"/>
              <a:gd name="connsiteY2" fmla="*/ 73891 h 149005"/>
              <a:gd name="connsiteX3" fmla="*/ 6031345 w 6160654"/>
              <a:gd name="connsiteY3" fmla="*/ 138546 h 149005"/>
              <a:gd name="connsiteX4" fmla="*/ 6160654 w 6160654"/>
              <a:gd name="connsiteY4" fmla="*/ 120073 h 149005"/>
              <a:gd name="connsiteX0" fmla="*/ 0 w 6160654"/>
              <a:gd name="connsiteY0" fmla="*/ 0 h 159078"/>
              <a:gd name="connsiteX1" fmla="*/ 3149600 w 6160654"/>
              <a:gd name="connsiteY1" fmla="*/ 147782 h 159078"/>
              <a:gd name="connsiteX2" fmla="*/ 5052291 w 6160654"/>
              <a:gd name="connsiteY2" fmla="*/ 147782 h 159078"/>
              <a:gd name="connsiteX3" fmla="*/ 6031345 w 6160654"/>
              <a:gd name="connsiteY3" fmla="*/ 138546 h 159078"/>
              <a:gd name="connsiteX4" fmla="*/ 6160654 w 6160654"/>
              <a:gd name="connsiteY4" fmla="*/ 120073 h 159078"/>
              <a:gd name="connsiteX0" fmla="*/ 0 w 6160654"/>
              <a:gd name="connsiteY0" fmla="*/ 0 h 159078"/>
              <a:gd name="connsiteX1" fmla="*/ 3149600 w 6160654"/>
              <a:gd name="connsiteY1" fmla="*/ 147782 h 159078"/>
              <a:gd name="connsiteX2" fmla="*/ 5052291 w 6160654"/>
              <a:gd name="connsiteY2" fmla="*/ 147782 h 159078"/>
              <a:gd name="connsiteX3" fmla="*/ 6160654 w 6160654"/>
              <a:gd name="connsiteY3" fmla="*/ 120073 h 159078"/>
              <a:gd name="connsiteX0" fmla="*/ 0 w 6160654"/>
              <a:gd name="connsiteY0" fmla="*/ 0 h 148175"/>
              <a:gd name="connsiteX1" fmla="*/ 3149600 w 6160654"/>
              <a:gd name="connsiteY1" fmla="*/ 147782 h 148175"/>
              <a:gd name="connsiteX2" fmla="*/ 4535055 w 6160654"/>
              <a:gd name="connsiteY2" fmla="*/ 46182 h 148175"/>
              <a:gd name="connsiteX3" fmla="*/ 6160654 w 6160654"/>
              <a:gd name="connsiteY3" fmla="*/ 120073 h 148175"/>
              <a:gd name="connsiteX0" fmla="*/ 0 w 6160654"/>
              <a:gd name="connsiteY0" fmla="*/ 0 h 120073"/>
              <a:gd name="connsiteX1" fmla="*/ 1431637 w 6160654"/>
              <a:gd name="connsiteY1" fmla="*/ 110837 h 120073"/>
              <a:gd name="connsiteX2" fmla="*/ 4535055 w 6160654"/>
              <a:gd name="connsiteY2" fmla="*/ 46182 h 120073"/>
              <a:gd name="connsiteX3" fmla="*/ 6160654 w 6160654"/>
              <a:gd name="connsiteY3" fmla="*/ 120073 h 120073"/>
              <a:gd name="connsiteX0" fmla="*/ 0 w 6160654"/>
              <a:gd name="connsiteY0" fmla="*/ 0 h 129780"/>
              <a:gd name="connsiteX1" fmla="*/ 1902692 w 6160654"/>
              <a:gd name="connsiteY1" fmla="*/ 129310 h 129780"/>
              <a:gd name="connsiteX2" fmla="*/ 4535055 w 6160654"/>
              <a:gd name="connsiteY2" fmla="*/ 46182 h 129780"/>
              <a:gd name="connsiteX3" fmla="*/ 6160654 w 6160654"/>
              <a:gd name="connsiteY3" fmla="*/ 120073 h 129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0654" h="129780">
                <a:moveTo>
                  <a:pt x="0" y="0"/>
                </a:moveTo>
                <a:cubicBezTo>
                  <a:pt x="1132224" y="67733"/>
                  <a:pt x="1146850" y="121613"/>
                  <a:pt x="1902692" y="129310"/>
                </a:cubicBezTo>
                <a:cubicBezTo>
                  <a:pt x="2658534" y="137007"/>
                  <a:pt x="3825395" y="47722"/>
                  <a:pt x="4535055" y="46182"/>
                </a:cubicBezTo>
                <a:cubicBezTo>
                  <a:pt x="5244715" y="44643"/>
                  <a:pt x="5618788" y="95443"/>
                  <a:pt x="6160654" y="120073"/>
                </a:cubicBezTo>
              </a:path>
            </a:pathLst>
          </a:custGeom>
          <a:noFill/>
          <a:ln w="57150">
            <a:solidFill>
              <a:srgbClr val="E832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00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9D189-7D9D-7A96-FB73-51E1C1E6F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6117978-3F7C-BC79-188B-0DF7EDE7D660}"/>
              </a:ext>
            </a:extLst>
          </p:cNvPr>
          <p:cNvSpPr/>
          <p:nvPr/>
        </p:nvSpPr>
        <p:spPr>
          <a:xfrm>
            <a:off x="-21536" y="-5434"/>
            <a:ext cx="6939289" cy="950862"/>
          </a:xfrm>
          <a:prstGeom prst="rect">
            <a:avLst/>
          </a:prstGeom>
          <a:solidFill>
            <a:srgbClr val="E33445"/>
          </a:solidFill>
          <a:ln>
            <a:solidFill>
              <a:srgbClr val="E832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1FA9D2-84A6-08A1-EE11-3CE89CF7C0F5}"/>
              </a:ext>
            </a:extLst>
          </p:cNvPr>
          <p:cNvSpPr txBox="1"/>
          <p:nvPr/>
        </p:nvSpPr>
        <p:spPr>
          <a:xfrm>
            <a:off x="2049596" y="187824"/>
            <a:ext cx="274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</a:rPr>
              <a:t>開催概要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A642C814-7267-0184-FCFB-D83276B9D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30379"/>
              </p:ext>
            </p:extLst>
          </p:nvPr>
        </p:nvGraphicFramePr>
        <p:xfrm>
          <a:off x="492352" y="1452394"/>
          <a:ext cx="5949159" cy="3602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048">
                  <a:extLst>
                    <a:ext uri="{9D8B030D-6E8A-4147-A177-3AD203B41FA5}">
                      <a16:colId xmlns:a16="http://schemas.microsoft.com/office/drawing/2014/main" val="119696521"/>
                    </a:ext>
                  </a:extLst>
                </a:gridCol>
                <a:gridCol w="4892111">
                  <a:extLst>
                    <a:ext uri="{9D8B030D-6E8A-4147-A177-3AD203B41FA5}">
                      <a16:colId xmlns:a16="http://schemas.microsoft.com/office/drawing/2014/main" val="1772653984"/>
                    </a:ext>
                  </a:extLst>
                </a:gridCol>
              </a:tblGrid>
              <a:tr h="75858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rgbClr val="E83247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開催日程</a:t>
                      </a:r>
                    </a:p>
                  </a:txBody>
                  <a:tcPr marL="100584" marR="100584" marT="50292" marB="50292" anchor="ctr">
                    <a:lnR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毎週火曜日 </a:t>
                      </a:r>
                      <a:r>
                        <a:rPr kumimoji="1" lang="en-US" altLang="ja-JP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10:00</a:t>
                      </a:r>
                      <a:r>
                        <a:rPr kumimoji="1" lang="ja-JP" alt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kumimoji="1" lang="en-US" altLang="ja-JP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12:00</a:t>
                      </a:r>
                      <a:endParaRPr kumimoji="1" lang="ja-JP" altLang="en-US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0584" marR="100584" marT="50292" marB="50292" anchor="ctr">
                    <a:lnL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638516"/>
                  </a:ext>
                </a:extLst>
              </a:tr>
              <a:tr h="95132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rgbClr val="E83247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　象</a:t>
                      </a:r>
                    </a:p>
                  </a:txBody>
                  <a:tcPr marL="100584" marR="100584" marT="50292" marB="50292" anchor="ctr">
                    <a:lnR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</a:t>
                      </a:r>
                      <a:r>
                        <a:rPr kumimoji="1" lang="ja-JP" alt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－</a:t>
                      </a:r>
                      <a:r>
                        <a:rPr kumimoji="1" lang="en-US" altLang="ja-JP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歳児親子</a:t>
                      </a:r>
                      <a:endParaRPr kumimoji="1" lang="en-US" altLang="ja-JP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令和〇年</a:t>
                      </a:r>
                      <a:r>
                        <a:rPr kumimoji="1" lang="en-US" altLang="ja-JP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kumimoji="1" lang="ja-JP" alt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日～令和〇年</a:t>
                      </a:r>
                      <a:r>
                        <a:rPr kumimoji="1" lang="en-US" altLang="ja-JP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kumimoji="1" lang="ja-JP" alt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日生まれ</a:t>
                      </a:r>
                      <a:endParaRPr kumimoji="1" lang="en-US" altLang="ja-JP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0584" marR="100584" marT="50292" marB="50292" anchor="ctr">
                    <a:lnL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407931"/>
                  </a:ext>
                </a:extLst>
              </a:tr>
              <a:tr h="75858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rgbClr val="E83247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 加 費</a:t>
                      </a:r>
                    </a:p>
                  </a:txBody>
                  <a:tcPr marL="100584" marR="100584" marT="50292" marB="50292" anchor="ctr">
                    <a:lnR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初回は</a:t>
                      </a:r>
                      <a:r>
                        <a:rPr kumimoji="1" lang="ja-JP" alt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無料</a:t>
                      </a:r>
                      <a:r>
                        <a:rPr kumimoji="1" lang="ja-JP" altLang="en-US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でご参加いただけます</a:t>
                      </a:r>
                    </a:p>
                  </a:txBody>
                  <a:tcPr marL="100584" marR="100584" marT="50292" marB="50292" anchor="ctr">
                    <a:lnL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099285"/>
                  </a:ext>
                </a:extLst>
              </a:tr>
              <a:tr h="113385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rgbClr val="E83247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 在 地</a:t>
                      </a:r>
                      <a:endParaRPr kumimoji="1" lang="en-US" altLang="ja-JP" sz="1600" b="1" dirty="0">
                        <a:solidFill>
                          <a:srgbClr val="E83247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0584" marR="100584" marT="50292" marB="50292" anchor="ctr">
                    <a:lnR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学校法人〇〇学園　〇〇幼稚園</a:t>
                      </a:r>
                      <a:endParaRPr kumimoji="1" lang="en-US" altLang="ja-JP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〇〇市〇〇〇</a:t>
                      </a:r>
                      <a:r>
                        <a:rPr kumimoji="1" lang="en-US" altLang="ja-JP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r>
                        <a:rPr kumimoji="1" lang="ja-JP" alt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〇〇</a:t>
                      </a:r>
                      <a:r>
                        <a:rPr kumimoji="1" lang="en-US" altLang="ja-JP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r>
                        <a:rPr kumimoji="1" lang="ja-JP" alt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〇〇</a:t>
                      </a:r>
                      <a:endParaRPr kumimoji="1" lang="en-US" altLang="ja-JP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TEL:</a:t>
                      </a:r>
                      <a:r>
                        <a:rPr kumimoji="1" lang="ja-JP" alt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〇〇〇</a:t>
                      </a:r>
                      <a:r>
                        <a:rPr kumimoji="1" lang="en-US" altLang="ja-JP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r>
                        <a:rPr kumimoji="1" lang="ja-JP" alt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〇〇〇〇</a:t>
                      </a:r>
                      <a:r>
                        <a:rPr kumimoji="1" lang="en-US" altLang="ja-JP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  <a:r>
                        <a:rPr kumimoji="1" lang="ja-JP" altLang="en-US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〇〇〇〇</a:t>
                      </a:r>
                      <a:endParaRPr lang="ja-JP" alt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00584" marR="100584" marT="50292" marB="50292" anchor="ctr">
                    <a:lnL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E832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433481"/>
                  </a:ext>
                </a:extLst>
              </a:tr>
            </a:tbl>
          </a:graphicData>
        </a:graphic>
      </p:graphicFrame>
      <p:sp>
        <p:nvSpPr>
          <p:cNvPr id="2" name="楕円 1">
            <a:extLst>
              <a:ext uri="{FF2B5EF4-FFF2-40B4-BE49-F238E27FC236}">
                <a16:creationId xmlns:a16="http://schemas.microsoft.com/office/drawing/2014/main" id="{21736157-9EE6-89EE-3AC0-1C56883CB41D}"/>
              </a:ext>
            </a:extLst>
          </p:cNvPr>
          <p:cNvSpPr/>
          <p:nvPr/>
        </p:nvSpPr>
        <p:spPr>
          <a:xfrm>
            <a:off x="3650933" y="4669153"/>
            <a:ext cx="3401760" cy="3092509"/>
          </a:xfrm>
          <a:prstGeom prst="ellipse">
            <a:avLst/>
          </a:prstGeom>
          <a:solidFill>
            <a:srgbClr val="E83247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BAA15DF-858D-D1CD-989B-3CEDEB3E3714}"/>
              </a:ext>
            </a:extLst>
          </p:cNvPr>
          <p:cNvSpPr txBox="1"/>
          <p:nvPr/>
        </p:nvSpPr>
        <p:spPr>
          <a:xfrm>
            <a:off x="4059090" y="5450948"/>
            <a:ext cx="282431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申込ページまたはお電話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r>
              <a:rPr kumimoji="1" lang="ja-JP" altLang="en-US" b="1" dirty="0">
                <a:solidFill>
                  <a:schemeClr val="bg1"/>
                </a:solidFill>
              </a:rPr>
              <a:t>からお申し込みください。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endParaRPr kumimoji="1" lang="en-US" altLang="ja-JP" sz="700" dirty="0">
              <a:solidFill>
                <a:schemeClr val="bg1"/>
              </a:solidFill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</a:rPr>
              <a:t>申込ページは、プロフィールにある</a:t>
            </a:r>
            <a:endParaRPr kumimoji="1" lang="en-US" altLang="ja-JP" sz="1400" dirty="0">
              <a:solidFill>
                <a:schemeClr val="bg1"/>
              </a:solidFill>
            </a:endParaRPr>
          </a:p>
          <a:p>
            <a:r>
              <a:rPr kumimoji="1" lang="en-US" altLang="ja-JP" sz="1400" dirty="0">
                <a:solidFill>
                  <a:schemeClr val="bg1"/>
                </a:solidFill>
              </a:rPr>
              <a:t>URL</a:t>
            </a:r>
            <a:r>
              <a:rPr kumimoji="1" lang="ja-JP" altLang="en-US" sz="1400" dirty="0">
                <a:solidFill>
                  <a:schemeClr val="bg1"/>
                </a:solidFill>
              </a:rPr>
              <a:t>よりご覧いただけます。</a:t>
            </a:r>
            <a:endParaRPr kumimoji="1" lang="en-US" altLang="ja-JP" sz="14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B36E554-7811-4543-A450-3554F9631CD0}"/>
              </a:ext>
            </a:extLst>
          </p:cNvPr>
          <p:cNvSpPr txBox="1"/>
          <p:nvPr/>
        </p:nvSpPr>
        <p:spPr>
          <a:xfrm>
            <a:off x="4349439" y="4926579"/>
            <a:ext cx="2055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FF00"/>
                </a:solidFill>
              </a:rPr>
              <a:t>お申込み方法</a:t>
            </a:r>
          </a:p>
        </p:txBody>
      </p:sp>
    </p:spTree>
    <p:extLst>
      <p:ext uri="{BB962C8B-B14F-4D97-AF65-F5344CB8AC3E}">
        <p14:creationId xmlns:p14="http://schemas.microsoft.com/office/powerpoint/2010/main" val="305868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1258</TotalTime>
  <Words>425</Words>
  <Application>Microsoft Office PowerPoint</Application>
  <PresentationFormat>ユーザー設定</PresentationFormat>
  <Paragraphs>76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HG創英角ｺﾞｼｯｸUB</vt:lpstr>
      <vt:lpstr>メイリオ</vt:lpstr>
      <vt:lpstr>Arial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Inc GCLIP</cp:lastModifiedBy>
  <cp:revision>22</cp:revision>
  <dcterms:created xsi:type="dcterms:W3CDTF">2024-02-13T04:17:51Z</dcterms:created>
  <dcterms:modified xsi:type="dcterms:W3CDTF">2024-03-01T13:04:13Z</dcterms:modified>
</cp:coreProperties>
</file>