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8" r:id="rId4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671"/>
    <a:srgbClr val="FEFAEE"/>
    <a:srgbClr val="FCF2DA"/>
    <a:srgbClr val="ED8787"/>
    <a:srgbClr val="EDED87"/>
    <a:srgbClr val="E6E6E6"/>
    <a:srgbClr val="87EDED"/>
    <a:srgbClr val="EE8888"/>
    <a:srgbClr val="A5897D"/>
    <a:srgbClr val="7E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920" y="72"/>
      </p:cViewPr>
      <p:guideLst>
        <p:guide orient="horz" pos="222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1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2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94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5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1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7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9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73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38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02E4-78CC-40BC-9403-C3D3E44D3156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6EF6-42BD-41A6-BEFC-FE3721E51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45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>
            <a:extLst>
              <a:ext uri="{FF2B5EF4-FFF2-40B4-BE49-F238E27FC236}">
                <a16:creationId xmlns:a16="http://schemas.microsoft.com/office/drawing/2014/main" id="{4D678851-C57F-2400-3B48-CA7C713D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15233"/>
          <a:stretch/>
        </p:blipFill>
        <p:spPr>
          <a:xfrm rot="60000">
            <a:off x="-1500136" y="-308302"/>
            <a:ext cx="9927056" cy="5471675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2EBFB74F-A709-5756-EF9C-82BEBAD18064}"/>
              </a:ext>
            </a:extLst>
          </p:cNvPr>
          <p:cNvSpPr/>
          <p:nvPr/>
        </p:nvSpPr>
        <p:spPr>
          <a:xfrm>
            <a:off x="-17930" y="3759680"/>
            <a:ext cx="6909349" cy="3107340"/>
          </a:xfrm>
          <a:custGeom>
            <a:avLst/>
            <a:gdLst>
              <a:gd name="connsiteX0" fmla="*/ 0 w 6891420"/>
              <a:gd name="connsiteY0" fmla="*/ 0 h 1890304"/>
              <a:gd name="connsiteX1" fmla="*/ 6891420 w 6891420"/>
              <a:gd name="connsiteY1" fmla="*/ 0 h 1890304"/>
              <a:gd name="connsiteX2" fmla="*/ 6891420 w 6891420"/>
              <a:gd name="connsiteY2" fmla="*/ 1890304 h 1890304"/>
              <a:gd name="connsiteX3" fmla="*/ 0 w 6891420"/>
              <a:gd name="connsiteY3" fmla="*/ 1890304 h 1890304"/>
              <a:gd name="connsiteX4" fmla="*/ 0 w 6891420"/>
              <a:gd name="connsiteY4" fmla="*/ 0 h 1890304"/>
              <a:gd name="connsiteX0" fmla="*/ 0 w 6909349"/>
              <a:gd name="connsiteY0" fmla="*/ 0 h 3459128"/>
              <a:gd name="connsiteX1" fmla="*/ 6909349 w 6909349"/>
              <a:gd name="connsiteY1" fmla="*/ 1568824 h 3459128"/>
              <a:gd name="connsiteX2" fmla="*/ 6909349 w 6909349"/>
              <a:gd name="connsiteY2" fmla="*/ 3459128 h 3459128"/>
              <a:gd name="connsiteX3" fmla="*/ 17929 w 6909349"/>
              <a:gd name="connsiteY3" fmla="*/ 3459128 h 3459128"/>
              <a:gd name="connsiteX4" fmla="*/ 0 w 6909349"/>
              <a:gd name="connsiteY4" fmla="*/ 0 h 3459128"/>
              <a:gd name="connsiteX0" fmla="*/ 0 w 6909349"/>
              <a:gd name="connsiteY0" fmla="*/ 0 h 3459128"/>
              <a:gd name="connsiteX1" fmla="*/ 6909349 w 6909349"/>
              <a:gd name="connsiteY1" fmla="*/ 1568824 h 3459128"/>
              <a:gd name="connsiteX2" fmla="*/ 6909349 w 6909349"/>
              <a:gd name="connsiteY2" fmla="*/ 3459128 h 3459128"/>
              <a:gd name="connsiteX3" fmla="*/ 17929 w 6909349"/>
              <a:gd name="connsiteY3" fmla="*/ 3459128 h 3459128"/>
              <a:gd name="connsiteX4" fmla="*/ 0 w 6909349"/>
              <a:gd name="connsiteY4" fmla="*/ 0 h 3459128"/>
              <a:gd name="connsiteX0" fmla="*/ 0 w 6909349"/>
              <a:gd name="connsiteY0" fmla="*/ 0 h 3459128"/>
              <a:gd name="connsiteX1" fmla="*/ 6909349 w 6909349"/>
              <a:gd name="connsiteY1" fmla="*/ 1568824 h 3459128"/>
              <a:gd name="connsiteX2" fmla="*/ 6909349 w 6909349"/>
              <a:gd name="connsiteY2" fmla="*/ 3459128 h 3459128"/>
              <a:gd name="connsiteX3" fmla="*/ 17929 w 6909349"/>
              <a:gd name="connsiteY3" fmla="*/ 3459128 h 3459128"/>
              <a:gd name="connsiteX4" fmla="*/ 0 w 6909349"/>
              <a:gd name="connsiteY4" fmla="*/ 0 h 345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349" h="3459128">
                <a:moveTo>
                  <a:pt x="0" y="0"/>
                </a:moveTo>
                <a:cubicBezTo>
                  <a:pt x="2796175" y="1544918"/>
                  <a:pt x="4256610" y="1556871"/>
                  <a:pt x="6909349" y="1568824"/>
                </a:cubicBezTo>
                <a:lnTo>
                  <a:pt x="6909349" y="3459128"/>
                </a:lnTo>
                <a:lnTo>
                  <a:pt x="17929" y="3459128"/>
                </a:lnTo>
                <a:cubicBezTo>
                  <a:pt x="11953" y="2306085"/>
                  <a:pt x="5976" y="1153043"/>
                  <a:pt x="0" y="0"/>
                </a:cubicBezTo>
                <a:close/>
              </a:path>
            </a:pathLst>
          </a:custGeom>
          <a:solidFill>
            <a:srgbClr val="FEFAEE"/>
          </a:solidFill>
          <a:ln>
            <a:solidFill>
              <a:srgbClr val="FEFAE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C4FA5D0-11AC-AEB4-5F6C-1A92ECBA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97" y="112386"/>
            <a:ext cx="416382" cy="416382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DD1D291-19D9-00CD-836A-749CF6118684}"/>
              </a:ext>
            </a:extLst>
          </p:cNvPr>
          <p:cNvSpPr txBox="1"/>
          <p:nvPr/>
        </p:nvSpPr>
        <p:spPr>
          <a:xfrm>
            <a:off x="4860194" y="188311"/>
            <a:ext cx="166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GCLIP</a:t>
            </a:r>
            <a:r>
              <a:rPr kumimoji="1" lang="ja-JP" altLang="en-US" dirty="0"/>
              <a:t>幼稚園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D455E1-B821-BB46-A209-F4B302D8F144}"/>
              </a:ext>
            </a:extLst>
          </p:cNvPr>
          <p:cNvSpPr txBox="1"/>
          <p:nvPr/>
        </p:nvSpPr>
        <p:spPr>
          <a:xfrm>
            <a:off x="498766" y="6191247"/>
            <a:ext cx="4714240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＃悩みを共有できる</a:t>
            </a:r>
            <a:r>
              <a:rPr kumimoji="1" lang="ja-JP" altLang="en-US" sz="2200" b="1" dirty="0">
                <a:solidFill>
                  <a:srgbClr val="FC4671"/>
                </a:solidFill>
              </a:rPr>
              <a:t>ママ友</a:t>
            </a:r>
            <a:r>
              <a:rPr kumimoji="1" lang="ja-JP" altLang="en-US" sz="1600" dirty="0"/>
              <a:t>が欲しい</a:t>
            </a:r>
            <a:r>
              <a:rPr kumimoji="1" lang="en-US" altLang="ja-JP" sz="1600" dirty="0"/>
              <a:t>…</a:t>
            </a:r>
            <a:endParaRPr kumimoji="1" lang="ja-JP" altLang="en-US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072E9D-2120-4ED7-659D-38A43777582E}"/>
              </a:ext>
            </a:extLst>
          </p:cNvPr>
          <p:cNvSpPr txBox="1"/>
          <p:nvPr/>
        </p:nvSpPr>
        <p:spPr>
          <a:xfrm>
            <a:off x="507731" y="5904285"/>
            <a:ext cx="471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＃出産に向けて</a:t>
            </a:r>
            <a:r>
              <a:rPr kumimoji="1" lang="ja-JP" altLang="en-US" sz="2200" b="1" dirty="0">
                <a:solidFill>
                  <a:srgbClr val="FC4671"/>
                </a:solidFill>
              </a:rPr>
              <a:t>情報収集</a:t>
            </a:r>
            <a:r>
              <a:rPr kumimoji="1" lang="ja-JP" altLang="en-US" sz="1600" dirty="0"/>
              <a:t>がしたい！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8DC0CBB-FD02-E15E-E4D4-8F9FAE20632E}"/>
              </a:ext>
            </a:extLst>
          </p:cNvPr>
          <p:cNvSpPr/>
          <p:nvPr/>
        </p:nvSpPr>
        <p:spPr>
          <a:xfrm>
            <a:off x="779631" y="5686628"/>
            <a:ext cx="2468359" cy="11623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9FF8B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482E59-15FB-FBAB-6E66-A6738D7FD60F}"/>
              </a:ext>
            </a:extLst>
          </p:cNvPr>
          <p:cNvSpPr txBox="1"/>
          <p:nvPr/>
        </p:nvSpPr>
        <p:spPr>
          <a:xfrm>
            <a:off x="4860194" y="6443979"/>
            <a:ext cx="2253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C4671"/>
                </a:solidFill>
              </a:rPr>
              <a:t>詳細はスワイプ </a:t>
            </a:r>
            <a:r>
              <a:rPr kumimoji="1" lang="ja-JP" altLang="en-US" sz="1200" b="1" dirty="0">
                <a:solidFill>
                  <a:srgbClr val="FC4671"/>
                </a:solidFill>
              </a:rPr>
              <a:t>▶▶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1657AD8-DDB2-2885-355D-142EAAC9F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6" t="-1043" r="-10349" b="52965"/>
          <a:stretch/>
        </p:blipFill>
        <p:spPr>
          <a:xfrm rot="20063958">
            <a:off x="165449" y="5101432"/>
            <a:ext cx="999318" cy="633579"/>
          </a:xfrm>
          <a:prstGeom prst="rect">
            <a:avLst/>
          </a:prstGeom>
        </p:spPr>
      </p:pic>
      <p:sp>
        <p:nvSpPr>
          <p:cNvPr id="44" name="楕円 43">
            <a:extLst>
              <a:ext uri="{FF2B5EF4-FFF2-40B4-BE49-F238E27FC236}">
                <a16:creationId xmlns:a16="http://schemas.microsoft.com/office/drawing/2014/main" id="{A30E39BD-ECEF-CAC2-8C8E-7BA18BEAE7A1}"/>
              </a:ext>
            </a:extLst>
          </p:cNvPr>
          <p:cNvSpPr/>
          <p:nvPr/>
        </p:nvSpPr>
        <p:spPr>
          <a:xfrm>
            <a:off x="4947940" y="2885256"/>
            <a:ext cx="1323205" cy="1336935"/>
          </a:xfrm>
          <a:prstGeom prst="ellipse">
            <a:avLst/>
          </a:prstGeom>
          <a:solidFill>
            <a:srgbClr val="FC467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68ABF8-D28C-6567-B53D-E36839EE3090}"/>
              </a:ext>
            </a:extLst>
          </p:cNvPr>
          <p:cNvSpPr txBox="1"/>
          <p:nvPr/>
        </p:nvSpPr>
        <p:spPr>
          <a:xfrm>
            <a:off x="5101682" y="2971060"/>
            <a:ext cx="47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FF00"/>
                </a:solidFill>
              </a:rPr>
              <a:t>2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7647589-D28A-B1F6-C3F8-C61DDA256E3A}"/>
              </a:ext>
            </a:extLst>
          </p:cNvPr>
          <p:cNvSpPr txBox="1"/>
          <p:nvPr/>
        </p:nvSpPr>
        <p:spPr>
          <a:xfrm>
            <a:off x="5548697" y="3103098"/>
            <a:ext cx="49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FF00"/>
                </a:solidFill>
              </a:rPr>
              <a:t>9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66766F8-29D5-6376-B97C-F160862344C9}"/>
              </a:ext>
            </a:extLst>
          </p:cNvPr>
          <p:cNvSpPr txBox="1"/>
          <p:nvPr/>
        </p:nvSpPr>
        <p:spPr>
          <a:xfrm>
            <a:off x="5091662" y="3760417"/>
            <a:ext cx="121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</a:rPr>
              <a:t>10:00-11:00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9C6D5DF-947B-B10E-BFE9-F68BA83DFF43}"/>
              </a:ext>
            </a:extLst>
          </p:cNvPr>
          <p:cNvSpPr txBox="1"/>
          <p:nvPr/>
        </p:nvSpPr>
        <p:spPr>
          <a:xfrm>
            <a:off x="5105234" y="3556556"/>
            <a:ext cx="62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</a:rPr>
              <a:t>(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金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0AE13B-FC94-49BD-D62B-D00711CEEBCD}"/>
              </a:ext>
            </a:extLst>
          </p:cNvPr>
          <p:cNvSpPr txBox="1"/>
          <p:nvPr/>
        </p:nvSpPr>
        <p:spPr>
          <a:xfrm rot="874211">
            <a:off x="5394103" y="3130720"/>
            <a:ext cx="47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</a:rPr>
              <a:t>/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3A661B-EA52-6214-A372-699043534D4A}"/>
              </a:ext>
            </a:extLst>
          </p:cNvPr>
          <p:cNvSpPr txBox="1"/>
          <p:nvPr/>
        </p:nvSpPr>
        <p:spPr>
          <a:xfrm>
            <a:off x="626100" y="3110399"/>
            <a:ext cx="4583497" cy="923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5400" b="1" dirty="0">
                <a:ln w="2032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おしゃべり会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F97C21-6C69-5A7F-D9FE-5C0EB186D995}"/>
              </a:ext>
            </a:extLst>
          </p:cNvPr>
          <p:cNvSpPr txBox="1"/>
          <p:nvPr/>
        </p:nvSpPr>
        <p:spPr>
          <a:xfrm>
            <a:off x="614236" y="3137064"/>
            <a:ext cx="4585211" cy="923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C467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おしゃべり会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DC075AE-104B-E961-045C-3CDB36C6DCA7}"/>
              </a:ext>
            </a:extLst>
          </p:cNvPr>
          <p:cNvSpPr txBox="1"/>
          <p:nvPr/>
        </p:nvSpPr>
        <p:spPr>
          <a:xfrm>
            <a:off x="860266" y="5230911"/>
            <a:ext cx="290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もうすぐママになる</a:t>
            </a:r>
            <a:endParaRPr kumimoji="1" lang="en-US" altLang="ja-JP" b="1" dirty="0"/>
          </a:p>
          <a:p>
            <a:r>
              <a:rPr kumimoji="1" lang="ja-JP" altLang="en-US" b="1" dirty="0"/>
              <a:t>こんな方にピッタリ！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CC27D7B-C355-5637-6C9F-4FDB71611880}"/>
              </a:ext>
            </a:extLst>
          </p:cNvPr>
          <p:cNvSpPr txBox="1"/>
          <p:nvPr/>
        </p:nvSpPr>
        <p:spPr>
          <a:xfrm>
            <a:off x="624386" y="2539306"/>
            <a:ext cx="4797992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400" b="1" dirty="0">
                <a:ln w="2032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マタニティママの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320F7AC-0168-9E84-BDB0-29621690721F}"/>
              </a:ext>
            </a:extLst>
          </p:cNvPr>
          <p:cNvSpPr txBox="1"/>
          <p:nvPr/>
        </p:nvSpPr>
        <p:spPr>
          <a:xfrm>
            <a:off x="619761" y="2540044"/>
            <a:ext cx="48481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C467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マタニティママの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DDDFA2A-6C1F-C57E-7CCE-30128B6876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6" t="40102"/>
          <a:stretch/>
        </p:blipFill>
        <p:spPr>
          <a:xfrm rot="15360000">
            <a:off x="4829908" y="2184532"/>
            <a:ext cx="1477831" cy="1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2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07C7508-133E-3DB5-89A1-2C5C04BCF73D}"/>
              </a:ext>
            </a:extLst>
          </p:cNvPr>
          <p:cNvSpPr/>
          <p:nvPr/>
        </p:nvSpPr>
        <p:spPr>
          <a:xfrm>
            <a:off x="-23957" y="0"/>
            <a:ext cx="6890922" cy="6867237"/>
          </a:xfrm>
          <a:prstGeom prst="rect">
            <a:avLst/>
          </a:prstGeom>
          <a:solidFill>
            <a:srgbClr val="FEFAE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2CD083-7EEF-FD8E-97E4-FE1A0ADB9475}"/>
              </a:ext>
            </a:extLst>
          </p:cNvPr>
          <p:cNvSpPr txBox="1"/>
          <p:nvPr/>
        </p:nvSpPr>
        <p:spPr>
          <a:xfrm rot="21060000">
            <a:off x="3855783" y="565007"/>
            <a:ext cx="692497" cy="1390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C4671"/>
                </a:solidFill>
              </a:rPr>
              <a:t>妊娠中のママさん</a:t>
            </a:r>
            <a:endParaRPr kumimoji="1" lang="en-US" altLang="ja-JP" sz="1100" b="1" dirty="0">
              <a:solidFill>
                <a:srgbClr val="FC4671"/>
              </a:solidFill>
            </a:endParaRPr>
          </a:p>
          <a:p>
            <a:r>
              <a:rPr kumimoji="1" lang="ja-JP" altLang="en-US" sz="1100" dirty="0"/>
              <a:t>ならではの悩みが</a:t>
            </a:r>
            <a:endParaRPr kumimoji="1" lang="en-US" altLang="ja-JP" sz="1100" dirty="0"/>
          </a:p>
          <a:p>
            <a:r>
              <a:rPr kumimoji="1" lang="ja-JP" altLang="en-US" sz="1100" dirty="0"/>
              <a:t>スッキリ解消！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144A06F-0D7C-9A40-58F9-0C2FD38CA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13355" r="22026" b="5527"/>
          <a:stretch/>
        </p:blipFill>
        <p:spPr>
          <a:xfrm>
            <a:off x="4697676" y="538494"/>
            <a:ext cx="2002565" cy="18952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7B9A0B-5889-8096-5F5B-F8D8690A9A78}"/>
              </a:ext>
            </a:extLst>
          </p:cNvPr>
          <p:cNvSpPr txBox="1"/>
          <p:nvPr/>
        </p:nvSpPr>
        <p:spPr>
          <a:xfrm rot="20911309">
            <a:off x="389791" y="691299"/>
            <a:ext cx="3028503" cy="73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209550">
                  <a:solidFill>
                    <a:srgbClr val="FC4671"/>
                  </a:solidFill>
                </a:ln>
                <a:solidFill>
                  <a:srgbClr val="F18D94"/>
                </a:solidFill>
              </a:rPr>
              <a:t>おしゃべり会</a:t>
            </a:r>
            <a:r>
              <a:rPr kumimoji="1" lang="ja-JP" altLang="en-US" sz="2000" dirty="0">
                <a:ln w="209550">
                  <a:solidFill>
                    <a:srgbClr val="FC4671"/>
                  </a:solidFill>
                </a:ln>
                <a:solidFill>
                  <a:srgbClr val="F18D94"/>
                </a:solidFill>
              </a:rPr>
              <a:t>の</a:t>
            </a:r>
            <a:endParaRPr kumimoji="1" lang="ja-JP" altLang="en-US" sz="3200" dirty="0">
              <a:ln w="209550">
                <a:solidFill>
                  <a:srgbClr val="FC4671"/>
                </a:solidFill>
              </a:ln>
              <a:solidFill>
                <a:srgbClr val="F18D94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F82BF0-1CED-8AE9-1CC4-94C29C03C286}"/>
              </a:ext>
            </a:extLst>
          </p:cNvPr>
          <p:cNvSpPr txBox="1"/>
          <p:nvPr/>
        </p:nvSpPr>
        <p:spPr>
          <a:xfrm rot="20911309">
            <a:off x="365758" y="665565"/>
            <a:ext cx="3395882" cy="60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おしゃべり会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の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FBB144-407D-0E20-AE1A-9620DB560166}"/>
              </a:ext>
            </a:extLst>
          </p:cNvPr>
          <p:cNvSpPr txBox="1"/>
          <p:nvPr/>
        </p:nvSpPr>
        <p:spPr>
          <a:xfrm rot="20911309">
            <a:off x="1065399" y="1138113"/>
            <a:ext cx="2081611" cy="63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n w="209550">
                  <a:solidFill>
                    <a:srgbClr val="FC4671"/>
                  </a:solidFill>
                </a:ln>
                <a:solidFill>
                  <a:srgbClr val="F18D94"/>
                </a:solidFill>
              </a:rPr>
              <a:t>魅力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4438F2-6AD4-25CA-A303-F7B4BA741859}"/>
              </a:ext>
            </a:extLst>
          </p:cNvPr>
          <p:cNvSpPr txBox="1"/>
          <p:nvPr/>
        </p:nvSpPr>
        <p:spPr>
          <a:xfrm rot="20911309">
            <a:off x="1076798" y="1160994"/>
            <a:ext cx="2079082" cy="63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</a:rPr>
              <a:t>魅力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F4107C3-05E6-5416-5B12-DB56B90DED68}"/>
              </a:ext>
            </a:extLst>
          </p:cNvPr>
          <p:cNvSpPr/>
          <p:nvPr/>
        </p:nvSpPr>
        <p:spPr>
          <a:xfrm>
            <a:off x="342209" y="4758255"/>
            <a:ext cx="6317163" cy="1873703"/>
          </a:xfrm>
          <a:prstGeom prst="roundRect">
            <a:avLst>
              <a:gd name="adj" fmla="val 162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832E1D1-0D97-9330-8CE2-F654434AB546}"/>
              </a:ext>
            </a:extLst>
          </p:cNvPr>
          <p:cNvSpPr/>
          <p:nvPr/>
        </p:nvSpPr>
        <p:spPr>
          <a:xfrm>
            <a:off x="246942" y="2295726"/>
            <a:ext cx="6317163" cy="2273061"/>
          </a:xfrm>
          <a:prstGeom prst="roundRect">
            <a:avLst>
              <a:gd name="adj" fmla="val 16206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E6767C7-2F3E-D6E7-9D17-65873809C2BA}"/>
              </a:ext>
            </a:extLst>
          </p:cNvPr>
          <p:cNvSpPr/>
          <p:nvPr/>
        </p:nvSpPr>
        <p:spPr>
          <a:xfrm>
            <a:off x="668825" y="2727006"/>
            <a:ext cx="5625911" cy="73765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9FF8B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C17C71B-2BEA-63E4-1D9C-831DBDF783F1}"/>
              </a:ext>
            </a:extLst>
          </p:cNvPr>
          <p:cNvSpPr/>
          <p:nvPr/>
        </p:nvSpPr>
        <p:spPr>
          <a:xfrm>
            <a:off x="660585" y="5268213"/>
            <a:ext cx="4037091" cy="108000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9FF8B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15DB0A-41B2-85D9-84CE-5F2AF72CB437}"/>
              </a:ext>
            </a:extLst>
          </p:cNvPr>
          <p:cNvSpPr txBox="1"/>
          <p:nvPr/>
        </p:nvSpPr>
        <p:spPr>
          <a:xfrm>
            <a:off x="1312336" y="2433731"/>
            <a:ext cx="516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C4671"/>
                </a:solidFill>
              </a:rPr>
              <a:t>子育て経験のある先生</a:t>
            </a:r>
            <a:r>
              <a:rPr kumimoji="1" lang="ja-JP" altLang="en-US" sz="1400" dirty="0"/>
              <a:t>にお悩み相談できる！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9D25F8-356F-614A-9AAA-CCB89B3F7D45}"/>
              </a:ext>
            </a:extLst>
          </p:cNvPr>
          <p:cNvSpPr txBox="1"/>
          <p:nvPr/>
        </p:nvSpPr>
        <p:spPr>
          <a:xfrm>
            <a:off x="1255395" y="4996634"/>
            <a:ext cx="45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C4671"/>
                </a:solidFill>
              </a:rPr>
              <a:t>ママさん同士</a:t>
            </a:r>
            <a:r>
              <a:rPr kumimoji="1" lang="ja-JP" altLang="en-US" sz="1400" dirty="0"/>
              <a:t>で交流ができる！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1BEA49-88D4-B18B-2820-831A7CEF6520}"/>
              </a:ext>
            </a:extLst>
          </p:cNvPr>
          <p:cNvSpPr txBox="1"/>
          <p:nvPr/>
        </p:nvSpPr>
        <p:spPr>
          <a:xfrm>
            <a:off x="576993" y="2970105"/>
            <a:ext cx="5952512" cy="14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400" b="1" dirty="0"/>
              <a:t>先輩ママさん</a:t>
            </a:r>
            <a:r>
              <a:rPr kumimoji="1" lang="ja-JP" altLang="en-US" sz="1400" dirty="0"/>
              <a:t>である園の先生から、</a:t>
            </a:r>
            <a:endParaRPr kumimoji="1" lang="en-US" altLang="ja-JP" sz="1400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出産や子育ての</a:t>
            </a:r>
            <a:r>
              <a:rPr kumimoji="1" lang="ja-JP" altLang="en-US" sz="1400" b="1" dirty="0"/>
              <a:t>知識</a:t>
            </a:r>
            <a:r>
              <a:rPr kumimoji="1" lang="ja-JP" altLang="en-US" sz="1400" dirty="0"/>
              <a:t>や</a:t>
            </a:r>
            <a:r>
              <a:rPr kumimoji="1" lang="ja-JP" altLang="en-US" sz="1400" b="1" dirty="0"/>
              <a:t>経験談</a:t>
            </a:r>
            <a:r>
              <a:rPr kumimoji="1" lang="ja-JP" altLang="en-US" sz="1400" dirty="0"/>
              <a:t>を聞ける相談会です！</a:t>
            </a:r>
            <a:endParaRPr kumimoji="1" lang="en-US" altLang="ja-JP" sz="1400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「</a:t>
            </a:r>
            <a:r>
              <a:rPr kumimoji="1" lang="ja-JP" altLang="en-US" sz="1400" b="1" dirty="0"/>
              <a:t>無事に出産</a:t>
            </a:r>
            <a:r>
              <a:rPr kumimoji="1" lang="ja-JP" altLang="en-US" sz="1400" dirty="0"/>
              <a:t>するために気を付けたこと」、</a:t>
            </a:r>
            <a:endParaRPr kumimoji="1" lang="en-US" altLang="ja-JP" sz="1400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「授乳や寝かしつけなど、赤ちゃんのお世話で</a:t>
            </a:r>
            <a:r>
              <a:rPr kumimoji="1" lang="ja-JP" altLang="en-US" sz="1400" b="1" dirty="0"/>
              <a:t>一番苦労したこと</a:t>
            </a:r>
            <a:r>
              <a:rPr kumimoji="1" lang="ja-JP" altLang="en-US" sz="1400" dirty="0"/>
              <a:t>」など</a:t>
            </a:r>
            <a:endParaRPr kumimoji="1" lang="en-US" altLang="ja-JP" sz="1400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出産や育児の</a:t>
            </a:r>
            <a:r>
              <a:rPr kumimoji="1" lang="ja-JP" altLang="en-US" sz="1400" b="1" dirty="0"/>
              <a:t>実態</a:t>
            </a:r>
            <a:r>
              <a:rPr kumimoji="1" lang="ja-JP" altLang="en-US" sz="1400" dirty="0"/>
              <a:t>を知りたい方にピッタリの相談会になってます。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F9B276-9027-DD2B-5F02-07C7FDDF4830}"/>
              </a:ext>
            </a:extLst>
          </p:cNvPr>
          <p:cNvSpPr txBox="1"/>
          <p:nvPr/>
        </p:nvSpPr>
        <p:spPr>
          <a:xfrm>
            <a:off x="576993" y="5524721"/>
            <a:ext cx="5796913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400" dirty="0"/>
              <a:t>「何が不安なのか分からないけれど、</a:t>
            </a:r>
            <a:r>
              <a:rPr kumimoji="1" lang="ja-JP" altLang="en-US" sz="1400" b="1" dirty="0"/>
              <a:t>なんかモヤモヤ</a:t>
            </a:r>
            <a:r>
              <a:rPr kumimoji="1" lang="ja-JP" altLang="en-US" sz="1400" dirty="0"/>
              <a:t>する</a:t>
            </a:r>
            <a:r>
              <a:rPr kumimoji="1" lang="en-US" altLang="ja-JP" sz="1400" dirty="0"/>
              <a:t>…</a:t>
            </a:r>
            <a:r>
              <a:rPr kumimoji="1" lang="ja-JP" altLang="en-US" sz="1400" dirty="0"/>
              <a:t>」</a:t>
            </a:r>
            <a:endParaRPr kumimoji="1" lang="en-US" altLang="ja-JP" sz="1400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そんなお気持ちになっていませんか？同じ立場の</a:t>
            </a:r>
            <a:r>
              <a:rPr kumimoji="1" lang="ja-JP" altLang="en-US" sz="1400" b="1" dirty="0"/>
              <a:t>ママさん同士、</a:t>
            </a:r>
            <a:endParaRPr kumimoji="1" lang="en-US" altLang="ja-JP" sz="1400" b="1" dirty="0"/>
          </a:p>
          <a:p>
            <a:pPr>
              <a:lnSpc>
                <a:spcPts val="2100"/>
              </a:lnSpc>
            </a:pPr>
            <a:r>
              <a:rPr kumimoji="1" lang="ja-JP" altLang="en-US" sz="1400" dirty="0"/>
              <a:t>悩みや不安を</a:t>
            </a:r>
            <a:r>
              <a:rPr kumimoji="1" lang="ja-JP" altLang="en-US" sz="1400" b="1" dirty="0"/>
              <a:t>共感し合い、</a:t>
            </a:r>
            <a:r>
              <a:rPr kumimoji="1" lang="ja-JP" altLang="en-US" sz="1400" dirty="0"/>
              <a:t>リフレッシュしませんか？</a:t>
            </a:r>
            <a:endParaRPr kumimoji="1" lang="ja-JP" altLang="en-US" sz="1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35446F-6634-ABF1-58D9-AA0BF591602D}"/>
              </a:ext>
            </a:extLst>
          </p:cNvPr>
          <p:cNvSpPr txBox="1"/>
          <p:nvPr/>
        </p:nvSpPr>
        <p:spPr>
          <a:xfrm>
            <a:off x="567490" y="2331799"/>
            <a:ext cx="77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その</a:t>
            </a:r>
            <a:r>
              <a:rPr kumimoji="1" lang="en-US" altLang="ja-JP" sz="3200" b="1" dirty="0">
                <a:solidFill>
                  <a:srgbClr val="FC4671"/>
                </a:solidFill>
              </a:rPr>
              <a:t>1</a:t>
            </a:r>
            <a:endParaRPr kumimoji="1" lang="ja-JP" altLang="en-US" sz="3200" b="1" dirty="0">
              <a:solidFill>
                <a:srgbClr val="FC467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E1868C-E96B-5FBF-7D5C-455C6A682B83}"/>
              </a:ext>
            </a:extLst>
          </p:cNvPr>
          <p:cNvSpPr txBox="1"/>
          <p:nvPr/>
        </p:nvSpPr>
        <p:spPr>
          <a:xfrm>
            <a:off x="558087" y="4889525"/>
            <a:ext cx="8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その</a:t>
            </a:r>
            <a:r>
              <a:rPr kumimoji="1" lang="en-US" altLang="ja-JP" sz="3200" b="1" dirty="0">
                <a:solidFill>
                  <a:srgbClr val="FC4671"/>
                </a:solidFill>
              </a:rPr>
              <a:t>2</a:t>
            </a:r>
            <a:endParaRPr kumimoji="1" lang="ja-JP" altLang="en-US" sz="3200" b="1" dirty="0">
              <a:solidFill>
                <a:srgbClr val="FC46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17F53F-5BE3-D438-0636-3E8A5DB09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r="22920"/>
          <a:stretch/>
        </p:blipFill>
        <p:spPr>
          <a:xfrm>
            <a:off x="0" y="0"/>
            <a:ext cx="6858000" cy="689708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36E404-36DC-6F5B-BED8-B28B913628B7}"/>
              </a:ext>
            </a:extLst>
          </p:cNvPr>
          <p:cNvSpPr/>
          <p:nvPr/>
        </p:nvSpPr>
        <p:spPr>
          <a:xfrm>
            <a:off x="-2876" y="8965"/>
            <a:ext cx="6858000" cy="6866385"/>
          </a:xfrm>
          <a:prstGeom prst="rect">
            <a:avLst/>
          </a:prstGeom>
          <a:solidFill>
            <a:srgbClr val="FCF2DA">
              <a:alpha val="48000"/>
            </a:srgbClr>
          </a:solidFill>
          <a:ln>
            <a:solidFill>
              <a:srgbClr val="FCF2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15D4DA-3B9C-A713-E4F7-CE1FDE5C6AD8}"/>
              </a:ext>
            </a:extLst>
          </p:cNvPr>
          <p:cNvSpPr/>
          <p:nvPr/>
        </p:nvSpPr>
        <p:spPr>
          <a:xfrm>
            <a:off x="281940" y="726141"/>
            <a:ext cx="6294120" cy="6084961"/>
          </a:xfrm>
          <a:prstGeom prst="roundRect">
            <a:avLst>
              <a:gd name="adj" fmla="val 4445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16699E-B79A-67EA-D7B4-DC7F59F9D5D7}"/>
              </a:ext>
            </a:extLst>
          </p:cNvPr>
          <p:cNvSpPr/>
          <p:nvPr/>
        </p:nvSpPr>
        <p:spPr>
          <a:xfrm flipV="1">
            <a:off x="609335" y="1225737"/>
            <a:ext cx="834899" cy="20128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5A4F78-0E72-4696-5298-2592981FF736}"/>
              </a:ext>
            </a:extLst>
          </p:cNvPr>
          <p:cNvSpPr/>
          <p:nvPr/>
        </p:nvSpPr>
        <p:spPr>
          <a:xfrm flipV="1">
            <a:off x="607540" y="3274944"/>
            <a:ext cx="834899" cy="20128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F6DF7D5-3538-69B7-E68E-902635E7F9F0}"/>
              </a:ext>
            </a:extLst>
          </p:cNvPr>
          <p:cNvSpPr/>
          <p:nvPr/>
        </p:nvSpPr>
        <p:spPr>
          <a:xfrm flipV="1">
            <a:off x="564510" y="4193466"/>
            <a:ext cx="834899" cy="20128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984AA6-B577-58ED-83BC-2A62B991CF4C}"/>
              </a:ext>
            </a:extLst>
          </p:cNvPr>
          <p:cNvSpPr txBox="1"/>
          <p:nvPr/>
        </p:nvSpPr>
        <p:spPr>
          <a:xfrm>
            <a:off x="575375" y="1004990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C4671"/>
                </a:solidFill>
                <a:latin typeface="+mj-ea"/>
                <a:ea typeface="+mj-ea"/>
              </a:rPr>
              <a:t>対象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761307-7837-F4AE-2FBF-0412546AE8E5}"/>
              </a:ext>
            </a:extLst>
          </p:cNvPr>
          <p:cNvSpPr txBox="1"/>
          <p:nvPr/>
        </p:nvSpPr>
        <p:spPr>
          <a:xfrm>
            <a:off x="564617" y="3076205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C4671"/>
                </a:solidFill>
                <a:latin typeface="+mj-ea"/>
                <a:ea typeface="+mj-ea"/>
              </a:rPr>
              <a:t>定員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318169-AD59-17AA-077A-8A4A3BFA98D0}"/>
              </a:ext>
            </a:extLst>
          </p:cNvPr>
          <p:cNvSpPr/>
          <p:nvPr/>
        </p:nvSpPr>
        <p:spPr>
          <a:xfrm flipV="1">
            <a:off x="593404" y="2245270"/>
            <a:ext cx="834899" cy="20128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  <a:latin typeface="+mj-ea"/>
              <a:ea typeface="+mj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54BFD61-07AF-9EB7-CE82-70AABDED7D9F}"/>
              </a:ext>
            </a:extLst>
          </p:cNvPr>
          <p:cNvSpPr/>
          <p:nvPr/>
        </p:nvSpPr>
        <p:spPr>
          <a:xfrm flipV="1">
            <a:off x="645735" y="5360143"/>
            <a:ext cx="1789681" cy="201281"/>
          </a:xfrm>
          <a:prstGeom prst="rect">
            <a:avLst/>
          </a:prstGeom>
          <a:solidFill>
            <a:srgbClr val="EDED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6EEAAA-9A66-A466-C524-36EC0F631F01}"/>
              </a:ext>
            </a:extLst>
          </p:cNvPr>
          <p:cNvSpPr txBox="1"/>
          <p:nvPr/>
        </p:nvSpPr>
        <p:spPr>
          <a:xfrm>
            <a:off x="530552" y="4020283"/>
            <a:ext cx="93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C4671"/>
                </a:solidFill>
                <a:latin typeface="+mj-ea"/>
                <a:ea typeface="+mj-ea"/>
              </a:rPr>
              <a:t>場所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1BF51B-512E-1D3C-DF11-4BD313E81B23}"/>
              </a:ext>
            </a:extLst>
          </p:cNvPr>
          <p:cNvSpPr txBox="1"/>
          <p:nvPr/>
        </p:nvSpPr>
        <p:spPr>
          <a:xfrm>
            <a:off x="550722" y="20641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C4671"/>
                </a:solidFill>
                <a:latin typeface="+mj-ea"/>
                <a:ea typeface="+mj-ea"/>
              </a:rPr>
              <a:t>日時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71663C-B69A-44C7-1975-DFE84E2260B5}"/>
              </a:ext>
            </a:extLst>
          </p:cNvPr>
          <p:cNvSpPr txBox="1"/>
          <p:nvPr/>
        </p:nvSpPr>
        <p:spPr>
          <a:xfrm>
            <a:off x="550722" y="51831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C4671"/>
                </a:solidFill>
                <a:latin typeface="+mj-ea"/>
                <a:ea typeface="+mj-ea"/>
              </a:rPr>
              <a:t>ご予約方法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E2B9F3-300F-6A97-8207-AEAE76E71707}"/>
              </a:ext>
            </a:extLst>
          </p:cNvPr>
          <p:cNvSpPr txBox="1"/>
          <p:nvPr/>
        </p:nvSpPr>
        <p:spPr>
          <a:xfrm>
            <a:off x="741222" y="1539789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j-ea"/>
                <a:ea typeface="+mj-ea"/>
              </a:rPr>
              <a:t>妊婦さん</a:t>
            </a:r>
            <a:r>
              <a:rPr kumimoji="1" lang="ja-JP" altLang="en-US" sz="1400" dirty="0">
                <a:latin typeface="+mj-ea"/>
                <a:ea typeface="+mj-ea"/>
              </a:rPr>
              <a:t>（安定期を迎えられたマタニティ期のママ）</a:t>
            </a:r>
            <a:endParaRPr kumimoji="1" lang="en-US" altLang="ja-JP" sz="1400" dirty="0"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D8241F-9539-7D8B-BE00-9240CB9C6FDF}"/>
              </a:ext>
            </a:extLst>
          </p:cNvPr>
          <p:cNvSpPr txBox="1"/>
          <p:nvPr/>
        </p:nvSpPr>
        <p:spPr>
          <a:xfrm>
            <a:off x="836165" y="3536950"/>
            <a:ext cx="15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j-ea"/>
                <a:ea typeface="+mj-ea"/>
              </a:rPr>
              <a:t>6</a:t>
            </a:r>
            <a:r>
              <a:rPr kumimoji="1" lang="ja-JP" altLang="en-US" sz="1600" dirty="0">
                <a:latin typeface="+mj-ea"/>
                <a:ea typeface="+mj-ea"/>
              </a:rPr>
              <a:t>名 程度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E0861B-8207-B89A-2891-B09B0006E5E7}"/>
              </a:ext>
            </a:extLst>
          </p:cNvPr>
          <p:cNvSpPr txBox="1"/>
          <p:nvPr/>
        </p:nvSpPr>
        <p:spPr>
          <a:xfrm>
            <a:off x="779321" y="2524555"/>
            <a:ext cx="385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2024</a:t>
            </a:r>
            <a:r>
              <a:rPr kumimoji="1" lang="ja-JP" altLang="en-US" sz="1600" dirty="0">
                <a:latin typeface="+mj-ea"/>
                <a:ea typeface="+mj-ea"/>
              </a:rPr>
              <a:t>年</a:t>
            </a:r>
            <a:r>
              <a:rPr kumimoji="1" lang="en-US" altLang="ja-JP" sz="2400" b="1" dirty="0">
                <a:latin typeface="+mj-ea"/>
                <a:ea typeface="+mj-ea"/>
              </a:rPr>
              <a:t>2</a:t>
            </a:r>
            <a:r>
              <a:rPr kumimoji="1" lang="ja-JP" altLang="en-US" sz="1600" dirty="0">
                <a:latin typeface="+mj-ea"/>
                <a:ea typeface="+mj-ea"/>
              </a:rPr>
              <a:t>月</a:t>
            </a:r>
            <a:r>
              <a:rPr kumimoji="1" lang="en-US" altLang="ja-JP" sz="2400" b="1" dirty="0">
                <a:latin typeface="+mj-ea"/>
                <a:ea typeface="+mj-ea"/>
              </a:rPr>
              <a:t>9</a:t>
            </a:r>
            <a:r>
              <a:rPr kumimoji="1" lang="ja-JP" altLang="en-US" sz="1600" dirty="0">
                <a:latin typeface="+mj-ea"/>
                <a:ea typeface="+mj-ea"/>
              </a:rPr>
              <a:t>日（金）</a:t>
            </a:r>
            <a:r>
              <a:rPr kumimoji="1" lang="en-US" altLang="ja-JP" sz="1600" dirty="0">
                <a:latin typeface="+mj-ea"/>
                <a:ea typeface="+mj-ea"/>
              </a:rPr>
              <a:t>10:00</a:t>
            </a:r>
            <a:r>
              <a:rPr kumimoji="1" lang="ja-JP" altLang="en-US" sz="1600" dirty="0">
                <a:latin typeface="+mj-ea"/>
                <a:ea typeface="+mj-ea"/>
              </a:rPr>
              <a:t>～</a:t>
            </a:r>
            <a:r>
              <a:rPr kumimoji="1" lang="en-US" altLang="ja-JP" sz="1600" dirty="0">
                <a:latin typeface="+mj-ea"/>
                <a:ea typeface="+mj-ea"/>
              </a:rPr>
              <a:t>11:00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9DC1C9-A77E-328E-4BE1-7D23BD02142C}"/>
              </a:ext>
            </a:extLst>
          </p:cNvPr>
          <p:cNvSpPr txBox="1"/>
          <p:nvPr/>
        </p:nvSpPr>
        <p:spPr>
          <a:xfrm>
            <a:off x="816267" y="4506192"/>
            <a:ext cx="370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j-ea"/>
                <a:ea typeface="+mj-ea"/>
              </a:rPr>
              <a:t>学校法人〇〇　〇〇幼稚園</a:t>
            </a:r>
            <a:endParaRPr kumimoji="1" lang="en-US" altLang="ja-JP" sz="1600" dirty="0">
              <a:latin typeface="+mj-ea"/>
              <a:ea typeface="+mj-ea"/>
            </a:endParaRPr>
          </a:p>
          <a:p>
            <a:r>
              <a:rPr kumimoji="1" lang="ja-JP" altLang="en-US" sz="1600" dirty="0">
                <a:latin typeface="+mj-ea"/>
                <a:ea typeface="+mj-ea"/>
              </a:rPr>
              <a:t>（〇〇市〇〇〇</a:t>
            </a:r>
            <a:r>
              <a:rPr kumimoji="1" lang="en-US" altLang="ja-JP" sz="1600" dirty="0">
                <a:latin typeface="+mj-ea"/>
                <a:ea typeface="+mj-ea"/>
              </a:rPr>
              <a:t>-</a:t>
            </a:r>
            <a:r>
              <a:rPr kumimoji="1" lang="ja-JP" altLang="en-US" sz="1600" dirty="0">
                <a:latin typeface="+mj-ea"/>
                <a:ea typeface="+mj-ea"/>
              </a:rPr>
              <a:t>〇</a:t>
            </a:r>
            <a:r>
              <a:rPr kumimoji="1" lang="en-US" altLang="ja-JP" sz="1600" dirty="0">
                <a:latin typeface="+mj-ea"/>
                <a:ea typeface="+mj-ea"/>
              </a:rPr>
              <a:t>-</a:t>
            </a:r>
            <a:r>
              <a:rPr kumimoji="1" lang="ja-JP" altLang="en-US" sz="1600" dirty="0">
                <a:latin typeface="+mj-ea"/>
                <a:ea typeface="+mj-ea"/>
              </a:rPr>
              <a:t>〇〇）</a:t>
            </a:r>
            <a:endParaRPr kumimoji="1" lang="en-US" altLang="ja-JP" sz="1600" dirty="0">
              <a:latin typeface="+mj-ea"/>
              <a:ea typeface="+mj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8230A3-7CDA-784B-BE68-94F9E5988193}"/>
              </a:ext>
            </a:extLst>
          </p:cNvPr>
          <p:cNvSpPr txBox="1"/>
          <p:nvPr/>
        </p:nvSpPr>
        <p:spPr>
          <a:xfrm>
            <a:off x="836165" y="5684491"/>
            <a:ext cx="586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j-ea"/>
                <a:ea typeface="+mj-ea"/>
              </a:rPr>
              <a:t>お申し込みページ</a:t>
            </a:r>
            <a:r>
              <a:rPr kumimoji="1" lang="ja-JP" altLang="en-US" sz="1600" dirty="0">
                <a:latin typeface="+mj-ea"/>
                <a:ea typeface="+mj-ea"/>
              </a:rPr>
              <a:t>または</a:t>
            </a:r>
            <a:r>
              <a:rPr kumimoji="1" lang="ja-JP" altLang="en-US" sz="1600" b="1" dirty="0">
                <a:latin typeface="+mj-ea"/>
                <a:ea typeface="+mj-ea"/>
              </a:rPr>
              <a:t>お電話</a:t>
            </a:r>
            <a:r>
              <a:rPr kumimoji="1" lang="ja-JP" altLang="en-US" sz="1600" dirty="0">
                <a:latin typeface="+mj-ea"/>
                <a:ea typeface="+mj-ea"/>
              </a:rPr>
              <a:t>からお申し込みください。</a:t>
            </a:r>
            <a:endParaRPr kumimoji="1" lang="en-US" altLang="ja-JP" sz="1600" dirty="0">
              <a:latin typeface="+mj-ea"/>
              <a:ea typeface="+mj-ea"/>
            </a:endParaRPr>
          </a:p>
          <a:p>
            <a:r>
              <a:rPr kumimoji="1" lang="ja-JP" altLang="en-US" sz="1200" dirty="0">
                <a:latin typeface="+mj-ea"/>
                <a:ea typeface="+mj-ea"/>
              </a:rPr>
              <a:t>お申し込みページは、プロフィールにあるホームページ</a:t>
            </a:r>
            <a:r>
              <a:rPr kumimoji="1" lang="en-US" altLang="ja-JP" sz="1200" dirty="0">
                <a:latin typeface="+mj-ea"/>
                <a:ea typeface="+mj-ea"/>
              </a:rPr>
              <a:t>URL</a:t>
            </a:r>
            <a:r>
              <a:rPr kumimoji="1" lang="ja-JP" altLang="en-US" sz="1200" dirty="0">
                <a:latin typeface="+mj-ea"/>
                <a:ea typeface="+mj-ea"/>
              </a:rPr>
              <a:t>からご確認ください。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EF5FD-407B-7CB0-4439-E96F65C47E14}"/>
              </a:ext>
            </a:extLst>
          </p:cNvPr>
          <p:cNvSpPr txBox="1"/>
          <p:nvPr/>
        </p:nvSpPr>
        <p:spPr>
          <a:xfrm>
            <a:off x="836165" y="6263988"/>
            <a:ext cx="343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TEL:</a:t>
            </a:r>
            <a:r>
              <a:rPr kumimoji="1" lang="ja-JP" altLang="en-US" sz="1400" dirty="0">
                <a:latin typeface="+mj-ea"/>
                <a:ea typeface="+mj-ea"/>
              </a:rPr>
              <a:t>〇〇〇</a:t>
            </a:r>
            <a:r>
              <a:rPr kumimoji="1" lang="en-US" altLang="ja-JP" sz="1400" dirty="0">
                <a:latin typeface="+mj-ea"/>
                <a:ea typeface="+mj-ea"/>
              </a:rPr>
              <a:t>-</a:t>
            </a:r>
            <a:r>
              <a:rPr kumimoji="1" lang="ja-JP" altLang="en-US" sz="1400" dirty="0">
                <a:latin typeface="+mj-ea"/>
                <a:ea typeface="+mj-ea"/>
              </a:rPr>
              <a:t>〇〇〇〇</a:t>
            </a:r>
            <a:r>
              <a:rPr kumimoji="1" lang="en-US" altLang="ja-JP" sz="1400" dirty="0">
                <a:latin typeface="+mj-ea"/>
                <a:ea typeface="+mj-ea"/>
              </a:rPr>
              <a:t>-</a:t>
            </a:r>
            <a:r>
              <a:rPr kumimoji="1" lang="ja-JP" altLang="en-US" sz="1400" dirty="0">
                <a:latin typeface="+mj-ea"/>
                <a:ea typeface="+mj-ea"/>
              </a:rPr>
              <a:t>〇〇〇〇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2B0F06-3024-EC23-E97A-ED6137EA3E4D}"/>
              </a:ext>
            </a:extLst>
          </p:cNvPr>
          <p:cNvSpPr txBox="1"/>
          <p:nvPr/>
        </p:nvSpPr>
        <p:spPr>
          <a:xfrm>
            <a:off x="3312160" y="412971"/>
            <a:ext cx="2733963" cy="81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209550">
                  <a:solidFill>
                    <a:srgbClr val="FC4671"/>
                  </a:solidFill>
                </a:ln>
                <a:solidFill>
                  <a:srgbClr val="F18D94"/>
                </a:solidFill>
              </a:rPr>
              <a:t>開催概要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0FD090-BDD0-AC37-CB67-869BD67117EC}"/>
              </a:ext>
            </a:extLst>
          </p:cNvPr>
          <p:cNvSpPr txBox="1"/>
          <p:nvPr/>
        </p:nvSpPr>
        <p:spPr>
          <a:xfrm>
            <a:off x="3269175" y="411823"/>
            <a:ext cx="2835477" cy="81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</a:rPr>
              <a:t>開催概要</a:t>
            </a:r>
          </a:p>
        </p:txBody>
      </p:sp>
    </p:spTree>
    <p:extLst>
      <p:ext uri="{BB962C8B-B14F-4D97-AF65-F5344CB8AC3E}">
        <p14:creationId xmlns:p14="http://schemas.microsoft.com/office/powerpoint/2010/main" val="427343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1161</TotalTime>
  <Words>273</Words>
  <Application>Microsoft Office PowerPoint</Application>
  <PresentationFormat>ユーザー設定</PresentationFormat>
  <Paragraphs>49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HG創英角ｺﾞｼｯｸUB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Inc GCLIP</cp:lastModifiedBy>
  <cp:revision>13</cp:revision>
  <dcterms:created xsi:type="dcterms:W3CDTF">2024-01-19T04:19:38Z</dcterms:created>
  <dcterms:modified xsi:type="dcterms:W3CDTF">2024-02-01T04:39:23Z</dcterms:modified>
</cp:coreProperties>
</file>