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69" r:id="rId5"/>
    <p:sldId id="262" r:id="rId6"/>
  </p:sldIdLst>
  <p:sldSz cx="6858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15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77F"/>
    <a:srgbClr val="6FA9DB"/>
    <a:srgbClr val="FEC2FE"/>
    <a:srgbClr val="A1D766"/>
    <a:srgbClr val="FE7897"/>
    <a:srgbClr val="E7E7ED"/>
    <a:srgbClr val="FBE5E5"/>
    <a:srgbClr val="FF3566"/>
    <a:srgbClr val="2E6CA4"/>
    <a:srgbClr val="FFF8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54" autoAdjust="0"/>
    <p:restoredTop sz="0" autoAdjust="0"/>
  </p:normalViewPr>
  <p:slideViewPr>
    <p:cSldViewPr snapToGrid="0" showGuides="1">
      <p:cViewPr>
        <p:scale>
          <a:sx n="50" d="100"/>
          <a:sy n="50" d="100"/>
        </p:scale>
        <p:origin x="1424" y="460"/>
      </p:cViewPr>
      <p:guideLst>
        <p:guide orient="horz" pos="2160"/>
        <p:guide pos="2160"/>
        <p:guide orient="horz" pos="159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友亮 中村" userId="0717fcd34354b15e" providerId="LiveId" clId="{AB7916ED-8E12-4DF8-8ACD-24B74EF33ADE}"/>
    <pc:docChg chg="custSel modSld">
      <pc:chgData name="友亮 中村" userId="0717fcd34354b15e" providerId="LiveId" clId="{AB7916ED-8E12-4DF8-8ACD-24B74EF33ADE}" dt="2023-11-26T04:26:50.051" v="235" actId="478"/>
      <pc:docMkLst>
        <pc:docMk/>
      </pc:docMkLst>
      <pc:sldChg chg="addSp delSp modSp mod">
        <pc:chgData name="友亮 中村" userId="0717fcd34354b15e" providerId="LiveId" clId="{AB7916ED-8E12-4DF8-8ACD-24B74EF33ADE}" dt="2023-11-26T04:26:50.051" v="235" actId="478"/>
        <pc:sldMkLst>
          <pc:docMk/>
          <pc:sldMk cId="724836716" sldId="256"/>
        </pc:sldMkLst>
        <pc:spChg chg="mod">
          <ac:chgData name="友亮 中村" userId="0717fcd34354b15e" providerId="LiveId" clId="{AB7916ED-8E12-4DF8-8ACD-24B74EF33ADE}" dt="2023-11-26T04:21:00.478" v="70" actId="1038"/>
          <ac:spMkLst>
            <pc:docMk/>
            <pc:sldMk cId="724836716" sldId="256"/>
            <ac:spMk id="6" creationId="{65CAAC2D-F12D-B1E8-B1A0-3A978DF34004}"/>
          </ac:spMkLst>
        </pc:spChg>
        <pc:spChg chg="mod">
          <ac:chgData name="友亮 中村" userId="0717fcd34354b15e" providerId="LiveId" clId="{AB7916ED-8E12-4DF8-8ACD-24B74EF33ADE}" dt="2023-11-26T04:26:25.648" v="207" actId="1036"/>
          <ac:spMkLst>
            <pc:docMk/>
            <pc:sldMk cId="724836716" sldId="256"/>
            <ac:spMk id="10" creationId="{0B5877C8-1860-4D4D-E7AA-4DB5D27C688A}"/>
          </ac:spMkLst>
        </pc:spChg>
        <pc:spChg chg="mod">
          <ac:chgData name="友亮 中村" userId="0717fcd34354b15e" providerId="LiveId" clId="{AB7916ED-8E12-4DF8-8ACD-24B74EF33ADE}" dt="2023-11-26T04:26:42.747" v="233" actId="1037"/>
          <ac:spMkLst>
            <pc:docMk/>
            <pc:sldMk cId="724836716" sldId="256"/>
            <ac:spMk id="11" creationId="{E115282D-EC76-F3B6-63B7-50BC2058A32E}"/>
          </ac:spMkLst>
        </pc:spChg>
        <pc:spChg chg="mod">
          <ac:chgData name="友亮 中村" userId="0717fcd34354b15e" providerId="LiveId" clId="{AB7916ED-8E12-4DF8-8ACD-24B74EF33ADE}" dt="2023-11-26T04:20:52.435" v="54" actId="1037"/>
          <ac:spMkLst>
            <pc:docMk/>
            <pc:sldMk cId="724836716" sldId="256"/>
            <ac:spMk id="13" creationId="{F4BE4496-3760-5622-DDFD-5B0581AC62B6}"/>
          </ac:spMkLst>
        </pc:spChg>
        <pc:spChg chg="mod">
          <ac:chgData name="友亮 中村" userId="0717fcd34354b15e" providerId="LiveId" clId="{AB7916ED-8E12-4DF8-8ACD-24B74EF33ADE}" dt="2023-11-26T04:20:09.814" v="4" actId="1036"/>
          <ac:spMkLst>
            <pc:docMk/>
            <pc:sldMk cId="724836716" sldId="256"/>
            <ac:spMk id="25" creationId="{8D492083-8A93-C12D-7D11-AB5FF0613F42}"/>
          </ac:spMkLst>
        </pc:spChg>
        <pc:spChg chg="mod">
          <ac:chgData name="友亮 中村" userId="0717fcd34354b15e" providerId="LiveId" clId="{AB7916ED-8E12-4DF8-8ACD-24B74EF33ADE}" dt="2023-11-26T04:19:55.614" v="0" actId="1076"/>
          <ac:spMkLst>
            <pc:docMk/>
            <pc:sldMk cId="724836716" sldId="256"/>
            <ac:spMk id="26" creationId="{1F080E37-C1C3-D3D4-09EB-A6EFB53D033D}"/>
          </ac:spMkLst>
        </pc:spChg>
        <pc:spChg chg="add del mod">
          <ac:chgData name="友亮 中村" userId="0717fcd34354b15e" providerId="LiveId" clId="{AB7916ED-8E12-4DF8-8ACD-24B74EF33ADE}" dt="2023-11-26T04:23:03.631" v="106" actId="478"/>
          <ac:spMkLst>
            <pc:docMk/>
            <pc:sldMk cId="724836716" sldId="256"/>
            <ac:spMk id="27" creationId="{91AA2D7C-5434-A779-58B2-8BFDAFCAAB86}"/>
          </ac:spMkLst>
        </pc:spChg>
        <pc:spChg chg="add mod">
          <ac:chgData name="友亮 中村" userId="0717fcd34354b15e" providerId="LiveId" clId="{AB7916ED-8E12-4DF8-8ACD-24B74EF33ADE}" dt="2023-11-26T04:26:15.851" v="176" actId="1076"/>
          <ac:spMkLst>
            <pc:docMk/>
            <pc:sldMk cId="724836716" sldId="256"/>
            <ac:spMk id="28" creationId="{417977E5-263D-186E-DABF-DA643C99A3BE}"/>
          </ac:spMkLst>
        </pc:spChg>
        <pc:spChg chg="add del mod">
          <ac:chgData name="友亮 中村" userId="0717fcd34354b15e" providerId="LiveId" clId="{AB7916ED-8E12-4DF8-8ACD-24B74EF33ADE}" dt="2023-11-26T04:26:47.936" v="234" actId="478"/>
          <ac:spMkLst>
            <pc:docMk/>
            <pc:sldMk cId="724836716" sldId="256"/>
            <ac:spMk id="29" creationId="{92E4D6C5-339B-5A1F-C65C-A1A0DE785C39}"/>
          </ac:spMkLst>
        </pc:spChg>
        <pc:spChg chg="add del mod">
          <ac:chgData name="友亮 中村" userId="0717fcd34354b15e" providerId="LiveId" clId="{AB7916ED-8E12-4DF8-8ACD-24B74EF33ADE}" dt="2023-11-26T04:26:50.051" v="235" actId="478"/>
          <ac:spMkLst>
            <pc:docMk/>
            <pc:sldMk cId="724836716" sldId="256"/>
            <ac:spMk id="30" creationId="{9C01352B-8D58-ED8E-7692-439D5ACAFF57}"/>
          </ac:spMkLst>
        </pc:spChg>
        <pc:spChg chg="mod">
          <ac:chgData name="友亮 中村" userId="0717fcd34354b15e" providerId="LiveId" clId="{AB7916ED-8E12-4DF8-8ACD-24B74EF33ADE}" dt="2023-11-26T04:26:18.865" v="190" actId="1038"/>
          <ac:spMkLst>
            <pc:docMk/>
            <pc:sldMk cId="724836716" sldId="256"/>
            <ac:spMk id="49" creationId="{D2E5DA38-B364-DD04-FC27-24223D8D240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122363"/>
            <a:ext cx="58293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3602038"/>
            <a:ext cx="51435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AF17-56FD-4EE0-915A-E9D873857FDE}" type="datetimeFigureOut">
              <a:rPr kumimoji="1" lang="ja-JP" altLang="en-US" smtClean="0"/>
              <a:t>2023/12/1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E52D-B38C-42BF-BA5B-58F22881D9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401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AF17-56FD-4EE0-915A-E9D873857FDE}" type="datetimeFigureOut">
              <a:rPr kumimoji="1" lang="ja-JP" altLang="en-US" smtClean="0"/>
              <a:t>2023/12/1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E52D-B38C-42BF-BA5B-58F22881D9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527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50544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AF17-56FD-4EE0-915A-E9D873857FDE}" type="datetimeFigureOut">
              <a:rPr kumimoji="1" lang="ja-JP" altLang="en-US" smtClean="0"/>
              <a:t>2023/12/1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E52D-B38C-42BF-BA5B-58F22881D9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8513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AF17-56FD-4EE0-915A-E9D873857FDE}" type="datetimeFigureOut">
              <a:rPr kumimoji="1" lang="ja-JP" altLang="en-US" smtClean="0"/>
              <a:t>2023/12/1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E52D-B38C-42BF-BA5B-58F22881D9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027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709740"/>
            <a:ext cx="5915025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4589465"/>
            <a:ext cx="591502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AF17-56FD-4EE0-915A-E9D873857FDE}" type="datetimeFigureOut">
              <a:rPr kumimoji="1" lang="ja-JP" altLang="en-US" smtClean="0"/>
              <a:t>2023/12/1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E52D-B38C-42BF-BA5B-58F22881D9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9796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825625"/>
            <a:ext cx="29146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825625"/>
            <a:ext cx="29146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AF17-56FD-4EE0-915A-E9D873857FDE}" type="datetimeFigureOut">
              <a:rPr kumimoji="1" lang="ja-JP" altLang="en-US" smtClean="0"/>
              <a:t>2023/12/1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E52D-B38C-42BF-BA5B-58F22881D9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9193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65127"/>
            <a:ext cx="59150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681163"/>
            <a:ext cx="290125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2505075"/>
            <a:ext cx="2901255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681163"/>
            <a:ext cx="2915543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2505075"/>
            <a:ext cx="2915543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AF17-56FD-4EE0-915A-E9D873857FDE}" type="datetimeFigureOut">
              <a:rPr kumimoji="1" lang="ja-JP" altLang="en-US" smtClean="0"/>
              <a:t>2023/12/1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E52D-B38C-42BF-BA5B-58F22881D9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065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AF17-56FD-4EE0-915A-E9D873857FDE}" type="datetimeFigureOut">
              <a:rPr kumimoji="1" lang="ja-JP" altLang="en-US" smtClean="0"/>
              <a:t>2023/12/1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E52D-B38C-42BF-BA5B-58F22881D9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3556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AF17-56FD-4EE0-915A-E9D873857FDE}" type="datetimeFigureOut">
              <a:rPr kumimoji="1" lang="ja-JP" altLang="en-US" smtClean="0"/>
              <a:t>2023/12/1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E52D-B38C-42BF-BA5B-58F22881D9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3757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987427"/>
            <a:ext cx="347186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057400"/>
            <a:ext cx="221188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AF17-56FD-4EE0-915A-E9D873857FDE}" type="datetimeFigureOut">
              <a:rPr kumimoji="1" lang="ja-JP" altLang="en-US" smtClean="0"/>
              <a:t>2023/12/1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E52D-B38C-42BF-BA5B-58F22881D9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3652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987427"/>
            <a:ext cx="3471863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057400"/>
            <a:ext cx="221188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AF17-56FD-4EE0-915A-E9D873857FDE}" type="datetimeFigureOut">
              <a:rPr kumimoji="1" lang="ja-JP" altLang="en-US" smtClean="0"/>
              <a:t>2023/12/1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E52D-B38C-42BF-BA5B-58F22881D9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635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825625"/>
            <a:ext cx="59150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2AF17-56FD-4EE0-915A-E9D873857FDE}" type="datetimeFigureOut">
              <a:rPr kumimoji="1" lang="ja-JP" altLang="en-US" smtClean="0"/>
              <a:t>2023/12/1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5E52D-B38C-42BF-BA5B-58F22881D9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9394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図 1027">
            <a:extLst>
              <a:ext uri="{FF2B5EF4-FFF2-40B4-BE49-F238E27FC236}">
                <a16:creationId xmlns:a16="http://schemas.microsoft.com/office/drawing/2014/main" id="{F8581D6D-3AC6-090E-0208-435ABD22C3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" t="25976" r="-118" b="6298"/>
          <a:stretch/>
        </p:blipFill>
        <p:spPr>
          <a:xfrm>
            <a:off x="-34290" y="-16045"/>
            <a:ext cx="6926580" cy="313793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5CAAC2D-F12D-B1E8-B1A0-3A978DF34004}"/>
              </a:ext>
            </a:extLst>
          </p:cNvPr>
          <p:cNvSpPr txBox="1"/>
          <p:nvPr/>
        </p:nvSpPr>
        <p:spPr>
          <a:xfrm>
            <a:off x="458788" y="4626935"/>
            <a:ext cx="594697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kumimoji="1" lang="en-US" altLang="ja-JP" b="1" dirty="0">
                <a:solidFill>
                  <a:schemeClr val="bg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GCLIP</a:t>
            </a:r>
            <a:r>
              <a:rPr kumimoji="1" lang="ja-JP" altLang="en-US" b="1" dirty="0">
                <a:solidFill>
                  <a:schemeClr val="bg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幼稚園は、地域にお住まいの０～２歳児向けに</a:t>
            </a:r>
            <a:endParaRPr kumimoji="1" lang="en-US" altLang="ja-JP" b="1" dirty="0">
              <a:solidFill>
                <a:schemeClr val="bg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ts val="2800"/>
              </a:lnSpc>
            </a:pPr>
            <a:r>
              <a:rPr kumimoji="1" lang="ja-JP" altLang="en-US" b="1" dirty="0">
                <a:solidFill>
                  <a:schemeClr val="bg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育児を頑張る</a:t>
            </a:r>
            <a:r>
              <a:rPr kumimoji="1" lang="ja-JP" altLang="en-US" b="1" dirty="0">
                <a:solidFill>
                  <a:srgbClr val="FF35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ママ同士で交流できる居場所</a:t>
            </a:r>
            <a:r>
              <a:rPr kumimoji="1" lang="ja-JP" altLang="en-US" b="1" dirty="0">
                <a:solidFill>
                  <a:schemeClr val="bg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や</a:t>
            </a:r>
            <a:endParaRPr kumimoji="1" lang="en-US" altLang="ja-JP" b="1" dirty="0">
              <a:solidFill>
                <a:schemeClr val="bg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ts val="2800"/>
              </a:lnSpc>
            </a:pPr>
            <a:r>
              <a:rPr kumimoji="1" lang="ja-JP" altLang="en-US" b="1" dirty="0">
                <a:solidFill>
                  <a:schemeClr val="bg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入園前のお子様が</a:t>
            </a:r>
            <a:r>
              <a:rPr kumimoji="1" lang="ja-JP" altLang="en-US" b="1" dirty="0">
                <a:solidFill>
                  <a:srgbClr val="FF35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自立の一歩を踏み出せる活動</a:t>
            </a:r>
            <a:r>
              <a:rPr kumimoji="1" lang="ja-JP" altLang="en-US" b="1" dirty="0">
                <a:solidFill>
                  <a:schemeClr val="bg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endParaRPr kumimoji="1" lang="en-US" altLang="ja-JP" b="1" dirty="0">
              <a:solidFill>
                <a:schemeClr val="bg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ts val="2800"/>
              </a:lnSpc>
            </a:pPr>
            <a:r>
              <a:rPr kumimoji="1" lang="ja-JP" altLang="en-US" b="1" dirty="0">
                <a:solidFill>
                  <a:schemeClr val="bg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ご用意しています。子育てを一緒に楽しみませんか？</a:t>
            </a:r>
            <a:endParaRPr kumimoji="1" lang="en-US" altLang="ja-JP" b="1" dirty="0">
              <a:solidFill>
                <a:schemeClr val="bg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1FB1CF3-0872-5233-DB1B-E3DAD1151E19}"/>
              </a:ext>
            </a:extLst>
          </p:cNvPr>
          <p:cNvSpPr txBox="1"/>
          <p:nvPr/>
        </p:nvSpPr>
        <p:spPr>
          <a:xfrm>
            <a:off x="4125007" y="6345221"/>
            <a:ext cx="1981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2E6CA4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詳細はスワイプ　</a:t>
            </a:r>
            <a:endParaRPr kumimoji="1" lang="ja-JP" altLang="en-US" sz="2000" dirty="0">
              <a:solidFill>
                <a:srgbClr val="2E6CA4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C3A4403-24CA-F335-F71A-C2787BC6F274}"/>
              </a:ext>
            </a:extLst>
          </p:cNvPr>
          <p:cNvSpPr txBox="1"/>
          <p:nvPr/>
        </p:nvSpPr>
        <p:spPr>
          <a:xfrm>
            <a:off x="3912572" y="4145940"/>
            <a:ext cx="2329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してませんか？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C270575-E50D-B6FD-1383-B9349F5EC7D5}"/>
              </a:ext>
            </a:extLst>
          </p:cNvPr>
          <p:cNvSpPr txBox="1"/>
          <p:nvPr/>
        </p:nvSpPr>
        <p:spPr>
          <a:xfrm>
            <a:off x="1189378" y="4145940"/>
            <a:ext cx="146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おうちで</a:t>
            </a: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5C3EE5FA-8579-36B0-A59C-8B218B8AA1CA}"/>
              </a:ext>
            </a:extLst>
          </p:cNvPr>
          <p:cNvSpPr/>
          <p:nvPr/>
        </p:nvSpPr>
        <p:spPr>
          <a:xfrm rot="21060000">
            <a:off x="283281" y="1711691"/>
            <a:ext cx="1519379" cy="891179"/>
          </a:xfrm>
          <a:prstGeom prst="ellipse">
            <a:avLst/>
          </a:prstGeom>
          <a:solidFill>
            <a:srgbClr val="FF35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0916FFF-2E64-824F-0A61-CBBC9C2C43C4}"/>
              </a:ext>
            </a:extLst>
          </p:cNvPr>
          <p:cNvSpPr txBox="1"/>
          <p:nvPr/>
        </p:nvSpPr>
        <p:spPr>
          <a:xfrm rot="21060000">
            <a:off x="360131" y="1884656"/>
            <a:ext cx="139542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solidFill>
                  <a:srgbClr val="FFF8E5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GCLIP</a:t>
            </a:r>
            <a:r>
              <a:rPr kumimoji="1" lang="ja-JP" altLang="en-US" sz="1600" b="1" dirty="0">
                <a:solidFill>
                  <a:srgbClr val="FFF8E5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幼稚園</a:t>
            </a:r>
            <a:endParaRPr kumimoji="1" lang="en-US" altLang="ja-JP" sz="1600" b="1" dirty="0">
              <a:solidFill>
                <a:srgbClr val="FFF8E5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sz="1600" b="1" dirty="0">
                <a:solidFill>
                  <a:srgbClr val="FFF8E5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に集まれ！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7BCD787-228F-83CC-9372-9AAB52DBC490}"/>
              </a:ext>
            </a:extLst>
          </p:cNvPr>
          <p:cNvSpPr txBox="1"/>
          <p:nvPr/>
        </p:nvSpPr>
        <p:spPr>
          <a:xfrm>
            <a:off x="1257216" y="2316339"/>
            <a:ext cx="4343568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en-US" altLang="ja-JP" sz="3200" dirty="0">
                <a:ln w="219075">
                  <a:solidFill>
                    <a:srgbClr val="FFF8E5"/>
                  </a:solidFill>
                </a:ln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0</a:t>
            </a:r>
            <a:r>
              <a:rPr kumimoji="1" lang="ja-JP" altLang="en-US" sz="3200" dirty="0">
                <a:ln w="219075">
                  <a:solidFill>
                    <a:srgbClr val="FFF8E5"/>
                  </a:solidFill>
                </a:ln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</a:t>
            </a:r>
            <a:r>
              <a:rPr kumimoji="1" lang="en-US" altLang="ja-JP" sz="3200" dirty="0">
                <a:ln w="219075">
                  <a:solidFill>
                    <a:srgbClr val="FFF8E5"/>
                  </a:solidFill>
                </a:ln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kumimoji="1" lang="ja-JP" altLang="en-US" sz="3200" dirty="0">
                <a:ln w="219075">
                  <a:solidFill>
                    <a:srgbClr val="FFF8E5"/>
                  </a:solidFill>
                </a:ln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歳児親子のための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49C1B255-D993-20F9-26E5-4D6FC75AF889}"/>
              </a:ext>
            </a:extLst>
          </p:cNvPr>
          <p:cNvSpPr txBox="1"/>
          <p:nvPr/>
        </p:nvSpPr>
        <p:spPr>
          <a:xfrm>
            <a:off x="1269726" y="2667152"/>
            <a:ext cx="4343568" cy="110799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kumimoji="1" lang="ja-JP" altLang="en-US" sz="6600" dirty="0">
                <a:ln w="219075">
                  <a:solidFill>
                    <a:srgbClr val="FFF8E5"/>
                  </a:solidFill>
                </a:ln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子育て支援</a:t>
            </a:r>
            <a:endParaRPr kumimoji="1" lang="en-US" altLang="ja-JP" sz="6600" dirty="0">
              <a:ln w="219075">
                <a:solidFill>
                  <a:srgbClr val="FFF8E5"/>
                </a:solidFill>
              </a:ln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66E5345-8D3A-FE22-B5F2-29A5F54BCD57}"/>
              </a:ext>
            </a:extLst>
          </p:cNvPr>
          <p:cNvSpPr txBox="1"/>
          <p:nvPr/>
        </p:nvSpPr>
        <p:spPr>
          <a:xfrm>
            <a:off x="1233864" y="2650412"/>
            <a:ext cx="4379430" cy="11079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6600" b="1" dirty="0">
                <a:solidFill>
                  <a:srgbClr val="FF35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子育て支援</a:t>
            </a:r>
            <a:endParaRPr kumimoji="1" lang="en-US" altLang="ja-JP" sz="6600" b="1" dirty="0">
              <a:solidFill>
                <a:srgbClr val="FF3566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B48DBC0-8BCD-49CC-0C93-24FAAAD820F5}"/>
              </a:ext>
            </a:extLst>
          </p:cNvPr>
          <p:cNvSpPr txBox="1"/>
          <p:nvPr/>
        </p:nvSpPr>
        <p:spPr>
          <a:xfrm>
            <a:off x="1230590" y="2299310"/>
            <a:ext cx="437943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rgbClr val="FF35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0</a:t>
            </a:r>
            <a:r>
              <a:rPr kumimoji="1" lang="ja-JP" altLang="en-US" sz="3200" b="1" dirty="0">
                <a:solidFill>
                  <a:srgbClr val="FF35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</a:t>
            </a:r>
            <a:r>
              <a:rPr kumimoji="1" lang="en-US" altLang="ja-JP" sz="3200" b="1" dirty="0">
                <a:solidFill>
                  <a:srgbClr val="FF35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kumimoji="1" lang="ja-JP" altLang="en-US" sz="3200" b="1" dirty="0">
                <a:solidFill>
                  <a:srgbClr val="FF35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歳児親子のための</a:t>
            </a: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742767D9-C530-DAF7-440D-5EDC62ED9EE1}"/>
              </a:ext>
            </a:extLst>
          </p:cNvPr>
          <p:cNvSpPr/>
          <p:nvPr/>
        </p:nvSpPr>
        <p:spPr>
          <a:xfrm>
            <a:off x="2432653" y="3865725"/>
            <a:ext cx="693022" cy="714941"/>
          </a:xfrm>
          <a:prstGeom prst="ellipse">
            <a:avLst/>
          </a:prstGeom>
          <a:solidFill>
            <a:srgbClr val="FFFF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1F51BEA-642E-3175-C4A3-623FDD9C01D3}"/>
              </a:ext>
            </a:extLst>
          </p:cNvPr>
          <p:cNvSpPr txBox="1"/>
          <p:nvPr/>
        </p:nvSpPr>
        <p:spPr>
          <a:xfrm>
            <a:off x="2161093" y="3928210"/>
            <a:ext cx="2446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solidFill>
                  <a:schemeClr val="bg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❝</a:t>
            </a:r>
            <a:r>
              <a:rPr kumimoji="1" lang="ja-JP" altLang="en-US" sz="4000" b="1" dirty="0">
                <a:solidFill>
                  <a:schemeClr val="accent1"/>
                </a:solidFill>
                <a:latin typeface="教科書体"/>
                <a:ea typeface="メイリオ" panose="020B0604030504040204" pitchFamily="50" charset="-128"/>
              </a:rPr>
              <a:t>孤</a:t>
            </a:r>
            <a:r>
              <a:rPr kumimoji="1" lang="ja-JP" altLang="en-US" sz="2800" b="1" dirty="0">
                <a:solidFill>
                  <a:schemeClr val="bg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育て</a:t>
            </a:r>
            <a:r>
              <a:rPr kumimoji="1" lang="ja-JP" altLang="en-US" sz="4000" b="1" dirty="0">
                <a:solidFill>
                  <a:schemeClr val="bg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❞</a:t>
            </a:r>
            <a:endParaRPr kumimoji="1" lang="ja-JP" altLang="en-US" sz="4000" dirty="0">
              <a:solidFill>
                <a:schemeClr val="bg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AD77312E-A6CC-45B4-6CC5-05A33CCFF47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441" y="6264658"/>
            <a:ext cx="632965" cy="48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836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53A4747-B294-15A9-FA90-8E26BAE29F1C}"/>
              </a:ext>
            </a:extLst>
          </p:cNvPr>
          <p:cNvSpPr/>
          <p:nvPr/>
        </p:nvSpPr>
        <p:spPr>
          <a:xfrm>
            <a:off x="-271" y="0"/>
            <a:ext cx="6858000" cy="6858000"/>
          </a:xfrm>
          <a:prstGeom prst="rect">
            <a:avLst/>
          </a:prstGeom>
          <a:solidFill>
            <a:srgbClr val="FBE5E5"/>
          </a:solidFill>
          <a:ln>
            <a:solidFill>
              <a:srgbClr val="FBE5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吹き出し: 角を丸めた四角形 30">
            <a:extLst>
              <a:ext uri="{FF2B5EF4-FFF2-40B4-BE49-F238E27FC236}">
                <a16:creationId xmlns:a16="http://schemas.microsoft.com/office/drawing/2014/main" id="{FA143436-C8F3-5A15-22A5-43ADEBF02FFD}"/>
              </a:ext>
            </a:extLst>
          </p:cNvPr>
          <p:cNvSpPr/>
          <p:nvPr/>
        </p:nvSpPr>
        <p:spPr>
          <a:xfrm>
            <a:off x="3149601" y="5952718"/>
            <a:ext cx="2704082" cy="551982"/>
          </a:xfrm>
          <a:prstGeom prst="wedgeRoundRectCallout">
            <a:avLst>
              <a:gd name="adj1" fmla="val 45023"/>
              <a:gd name="adj2" fmla="val 73116"/>
              <a:gd name="adj3" fmla="val 16667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吹き出し: 角を丸めた四角形 17">
            <a:extLst>
              <a:ext uri="{FF2B5EF4-FFF2-40B4-BE49-F238E27FC236}">
                <a16:creationId xmlns:a16="http://schemas.microsoft.com/office/drawing/2014/main" id="{784F5F63-EC93-C26E-3900-D62E551BA532}"/>
              </a:ext>
            </a:extLst>
          </p:cNvPr>
          <p:cNvSpPr/>
          <p:nvPr/>
        </p:nvSpPr>
        <p:spPr>
          <a:xfrm>
            <a:off x="424203" y="5244338"/>
            <a:ext cx="4167260" cy="631899"/>
          </a:xfrm>
          <a:prstGeom prst="wedgeRoundRectCallout">
            <a:avLst>
              <a:gd name="adj1" fmla="val -34624"/>
              <a:gd name="adj2" fmla="val 77161"/>
              <a:gd name="adj3" fmla="val 16667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3F9CD3C-A7AE-A068-3191-FB33983B38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25" r="21665" b="47588"/>
          <a:stretch/>
        </p:blipFill>
        <p:spPr>
          <a:xfrm>
            <a:off x="0" y="0"/>
            <a:ext cx="6858000" cy="2551725"/>
          </a:xfrm>
          <a:prstGeom prst="rect">
            <a:avLst/>
          </a:prstGeom>
          <a:ln>
            <a:noFill/>
          </a:ln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A77CB46F-57FC-F7AF-38E3-48612C3A21F3}"/>
              </a:ext>
            </a:extLst>
          </p:cNvPr>
          <p:cNvSpPr/>
          <p:nvPr/>
        </p:nvSpPr>
        <p:spPr>
          <a:xfrm>
            <a:off x="2323596" y="2418334"/>
            <a:ext cx="2203214" cy="398462"/>
          </a:xfrm>
          <a:prstGeom prst="roundRect">
            <a:avLst>
              <a:gd name="adj" fmla="val 50000"/>
            </a:avLst>
          </a:prstGeom>
          <a:solidFill>
            <a:srgbClr val="FE78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658A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4460999-EEAD-4C88-C1D9-940FF90FE213}"/>
              </a:ext>
            </a:extLst>
          </p:cNvPr>
          <p:cNvSpPr txBox="1"/>
          <p:nvPr/>
        </p:nvSpPr>
        <p:spPr>
          <a:xfrm>
            <a:off x="1135999" y="2742367"/>
            <a:ext cx="4616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b="1">
                <a:ln w="152400">
                  <a:solidFill>
                    <a:srgbClr val="FE7897"/>
                  </a:solidFill>
                </a:ln>
                <a:solidFill>
                  <a:srgbClr val="FE7897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はじめてひろば</a:t>
            </a:r>
            <a:endParaRPr kumimoji="1" lang="ja-JP" altLang="en-US" sz="4800" b="1" dirty="0">
              <a:ln w="152400">
                <a:solidFill>
                  <a:srgbClr val="FE7897"/>
                </a:solidFill>
              </a:ln>
              <a:solidFill>
                <a:srgbClr val="FE7897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A2BA24D-887B-A6D4-AB70-68CAB180225E}"/>
              </a:ext>
            </a:extLst>
          </p:cNvPr>
          <p:cNvSpPr txBox="1"/>
          <p:nvPr/>
        </p:nvSpPr>
        <p:spPr>
          <a:xfrm>
            <a:off x="2412478" y="2416796"/>
            <a:ext cx="2014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</a:t>
            </a:r>
            <a:r>
              <a:rPr kumimoji="1"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歳児向け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D44198D-087B-04E9-DEAA-01E9B4A06A00}"/>
              </a:ext>
            </a:extLst>
          </p:cNvPr>
          <p:cNvSpPr txBox="1"/>
          <p:nvPr/>
        </p:nvSpPr>
        <p:spPr>
          <a:xfrm>
            <a:off x="1322574" y="4451043"/>
            <a:ext cx="5128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対象年齢</a:t>
            </a:r>
            <a:r>
              <a:rPr kumimoji="1"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ja-JP" altLang="en-US" sz="1600" b="1" dirty="0">
                <a:solidFill>
                  <a:srgbClr val="FF3566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令和〇年</a:t>
            </a:r>
            <a:r>
              <a:rPr kumimoji="1" lang="en-US" altLang="ja-JP" sz="1600" b="1" dirty="0">
                <a:solidFill>
                  <a:srgbClr val="FF3566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kumimoji="1" lang="ja-JP" altLang="en-US" sz="1600" b="1" dirty="0">
                <a:solidFill>
                  <a:srgbClr val="FF3566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1600" b="1" dirty="0">
                <a:solidFill>
                  <a:srgbClr val="FF3566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1600" b="1" dirty="0">
                <a:solidFill>
                  <a:srgbClr val="FF3566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日以降</a:t>
            </a:r>
            <a:r>
              <a: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お生まれのお子</a:t>
            </a:r>
            <a:r>
              <a: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様</a:t>
            </a:r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A286ADB-5E93-170F-33E8-719DFEBB13D4}"/>
              </a:ext>
            </a:extLst>
          </p:cNvPr>
          <p:cNvSpPr txBox="1"/>
          <p:nvPr/>
        </p:nvSpPr>
        <p:spPr>
          <a:xfrm>
            <a:off x="1327264" y="4732690"/>
            <a:ext cx="41023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開催日程：</a:t>
            </a:r>
            <a:r>
              <a: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毎週</a:t>
            </a:r>
            <a:r>
              <a:rPr kumimoji="1" lang="ja-JP" altLang="en-US" sz="1600" b="1" dirty="0">
                <a:solidFill>
                  <a:srgbClr val="FF35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曜日</a:t>
            </a:r>
            <a:r>
              <a:rPr kumimoji="1" lang="en-US" altLang="ja-JP" sz="1600" b="1" dirty="0">
                <a:solidFill>
                  <a:srgbClr val="FF35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10:00</a:t>
            </a:r>
            <a:r>
              <a:rPr kumimoji="1" lang="ja-JP" altLang="en-US" sz="1600" b="1" dirty="0">
                <a:solidFill>
                  <a:srgbClr val="FF35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kumimoji="1" lang="en-US" altLang="ja-JP" sz="1600" b="1" dirty="0">
                <a:solidFill>
                  <a:srgbClr val="FF35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11:00</a:t>
            </a:r>
            <a:endParaRPr kumimoji="1" lang="ja-JP" altLang="en-US" sz="1100" b="1" dirty="0">
              <a:solidFill>
                <a:srgbClr val="FF35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AF01B94-F251-B03C-D2DF-349FA19997D6}"/>
              </a:ext>
            </a:extLst>
          </p:cNvPr>
          <p:cNvSpPr txBox="1"/>
          <p:nvPr/>
        </p:nvSpPr>
        <p:spPr>
          <a:xfrm>
            <a:off x="571288" y="5350393"/>
            <a:ext cx="4020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育休明けで子育てに不安を抱えていましたが、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先生方がとても親身になってくださり安心できました。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4B077E0-6540-A3EA-A4D2-FBA9316D77A1}"/>
              </a:ext>
            </a:extLst>
          </p:cNvPr>
          <p:cNvSpPr txBox="1"/>
          <p:nvPr/>
        </p:nvSpPr>
        <p:spPr>
          <a:xfrm>
            <a:off x="3215689" y="6014261"/>
            <a:ext cx="2751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同世代のママ友と交流できて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悩み相談ができ嬉しい時間でした！</a:t>
            </a: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02265264-F109-62A7-0201-11C347FAEE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09" t="36471" r="65752" b="35555"/>
          <a:stretch/>
        </p:blipFill>
        <p:spPr>
          <a:xfrm>
            <a:off x="5887629" y="5954218"/>
            <a:ext cx="694647" cy="984467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1626F5D7-D55E-9C20-A1AF-317C361F4D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471" r="84183" b="35555"/>
          <a:stretch/>
        </p:blipFill>
        <p:spPr>
          <a:xfrm>
            <a:off x="423818" y="5673540"/>
            <a:ext cx="556638" cy="984467"/>
          </a:xfrm>
          <a:prstGeom prst="rect">
            <a:avLst/>
          </a:prstGeom>
        </p:spPr>
      </p:pic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A573D82B-E451-00D9-C20E-A7A7D9833ACA}"/>
              </a:ext>
            </a:extLst>
          </p:cNvPr>
          <p:cNvCxnSpPr>
            <a:cxnSpLocks/>
          </p:cNvCxnSpPr>
          <p:nvPr/>
        </p:nvCxnSpPr>
        <p:spPr>
          <a:xfrm rot="21300000">
            <a:off x="4863918" y="5181299"/>
            <a:ext cx="134721" cy="494179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D07AC22B-0B09-11F2-8E9F-571B8330DA33}"/>
              </a:ext>
            </a:extLst>
          </p:cNvPr>
          <p:cNvCxnSpPr>
            <a:cxnSpLocks/>
          </p:cNvCxnSpPr>
          <p:nvPr/>
        </p:nvCxnSpPr>
        <p:spPr>
          <a:xfrm rot="21120000" flipH="1">
            <a:off x="5964823" y="5670104"/>
            <a:ext cx="475130" cy="19722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B464A811-458A-6899-26FB-821F97FC25E5}"/>
              </a:ext>
            </a:extLst>
          </p:cNvPr>
          <p:cNvSpPr txBox="1"/>
          <p:nvPr/>
        </p:nvSpPr>
        <p:spPr>
          <a:xfrm rot="835610">
            <a:off x="4932178" y="5364307"/>
            <a:ext cx="1290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ママのこんな声</a:t>
            </a:r>
            <a:endParaRPr kumimoji="1" lang="en-US" altLang="ja-JP" sz="10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いただきました！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8BCAEAF-9228-0221-5B6F-24E8CBBD9C80}"/>
              </a:ext>
            </a:extLst>
          </p:cNvPr>
          <p:cNvSpPr txBox="1"/>
          <p:nvPr/>
        </p:nvSpPr>
        <p:spPr>
          <a:xfrm>
            <a:off x="1132730" y="2745765"/>
            <a:ext cx="4616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>
                <a:solidFill>
                  <a:schemeClr val="accent4">
                    <a:lumMod val="40000"/>
                    <a:lumOff val="6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</a:t>
            </a:r>
            <a:r>
              <a:rPr kumimoji="1" lang="ja-JP" altLang="en-US" sz="4800">
                <a:solidFill>
                  <a:schemeClr val="accent5">
                    <a:lumMod val="40000"/>
                    <a:lumOff val="6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じ</a:t>
            </a:r>
            <a:r>
              <a:rPr kumimoji="1" lang="ja-JP" altLang="en-US" sz="4800">
                <a:solidFill>
                  <a:schemeClr val="accent6">
                    <a:lumMod val="40000"/>
                    <a:lumOff val="6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め</a:t>
            </a:r>
            <a:r>
              <a:rPr kumimoji="1" lang="ja-JP" altLang="en-US" sz="4800">
                <a:solidFill>
                  <a:schemeClr val="accent2">
                    <a:lumMod val="20000"/>
                    <a:lumOff val="8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て</a:t>
            </a:r>
            <a:r>
              <a:rPr kumimoji="1" lang="ja-JP" altLang="en-US" sz="480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ひろば</a:t>
            </a:r>
            <a:endParaRPr kumimoji="1" lang="ja-JP" altLang="en-US" sz="48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139C512-B96E-7549-0BD9-351CB4B0466D}"/>
              </a:ext>
            </a:extLst>
          </p:cNvPr>
          <p:cNvSpPr txBox="1"/>
          <p:nvPr/>
        </p:nvSpPr>
        <p:spPr>
          <a:xfrm>
            <a:off x="816339" y="3515102"/>
            <a:ext cx="52253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rgbClr val="FE7897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ママ友づくりの場としてくつろいだり</a:t>
            </a:r>
            <a:endParaRPr kumimoji="1" lang="en-US" altLang="ja-JP" sz="1400" dirty="0">
              <a:solidFill>
                <a:srgbClr val="FE7897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sz="1400" dirty="0">
                <a:solidFill>
                  <a:srgbClr val="FE7897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先生に育児について相談したりできる居場所です。</a:t>
            </a:r>
          </a:p>
          <a:p>
            <a:pPr algn="ctr"/>
            <a:r>
              <a:rPr kumimoji="1" lang="ja-JP" altLang="en-US" sz="1400" dirty="0">
                <a:solidFill>
                  <a:srgbClr val="FE7897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親子の愛情を育むひとときをゆったりとお楽しみください。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1850505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D73697C-0D30-6912-130E-C4F37B2CD9DE}"/>
              </a:ext>
            </a:extLst>
          </p:cNvPr>
          <p:cNvSpPr/>
          <p:nvPr/>
        </p:nvSpPr>
        <p:spPr>
          <a:xfrm>
            <a:off x="0" y="2331841"/>
            <a:ext cx="6866467" cy="4526159"/>
          </a:xfrm>
          <a:prstGeom prst="rect">
            <a:avLst/>
          </a:prstGeom>
          <a:solidFill>
            <a:srgbClr val="F9F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EF80FA2-5BAB-9F3B-734A-8873DF142D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162" r="156" b="22655"/>
          <a:stretch/>
        </p:blipFill>
        <p:spPr>
          <a:xfrm>
            <a:off x="-8963" y="0"/>
            <a:ext cx="6858000" cy="2528888"/>
          </a:xfrm>
          <a:prstGeom prst="rect">
            <a:avLst/>
          </a:prstGeom>
          <a:ln>
            <a:noFill/>
          </a:ln>
        </p:spPr>
      </p:pic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7E516FD0-EF46-200D-4881-D8CC4A66DE6D}"/>
              </a:ext>
            </a:extLst>
          </p:cNvPr>
          <p:cNvSpPr/>
          <p:nvPr/>
        </p:nvSpPr>
        <p:spPr>
          <a:xfrm>
            <a:off x="2323596" y="2418334"/>
            <a:ext cx="2203214" cy="398462"/>
          </a:xfrm>
          <a:prstGeom prst="roundRect">
            <a:avLst>
              <a:gd name="adj" fmla="val 50000"/>
            </a:avLst>
          </a:prstGeom>
          <a:solidFill>
            <a:srgbClr val="A1D7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658A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A92F6B8-D1AB-A294-1968-60D6A2A9CAE1}"/>
              </a:ext>
            </a:extLst>
          </p:cNvPr>
          <p:cNvSpPr txBox="1"/>
          <p:nvPr/>
        </p:nvSpPr>
        <p:spPr>
          <a:xfrm>
            <a:off x="1117527" y="2742367"/>
            <a:ext cx="4616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b="1" dirty="0">
                <a:ln w="152400">
                  <a:solidFill>
                    <a:srgbClr val="A1D766"/>
                  </a:solidFill>
                </a:ln>
                <a:solidFill>
                  <a:srgbClr val="A1D7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とことこクラブ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3C1A995-9BBC-66EC-ECA7-0FF06D0206EF}"/>
              </a:ext>
            </a:extLst>
          </p:cNvPr>
          <p:cNvSpPr txBox="1"/>
          <p:nvPr/>
        </p:nvSpPr>
        <p:spPr>
          <a:xfrm>
            <a:off x="2587298" y="2416796"/>
            <a:ext cx="1664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歳児向け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28EBC21-2BF2-7BBB-76E8-B1B8668BF219}"/>
              </a:ext>
            </a:extLst>
          </p:cNvPr>
          <p:cNvSpPr txBox="1"/>
          <p:nvPr/>
        </p:nvSpPr>
        <p:spPr>
          <a:xfrm>
            <a:off x="350982" y="4377153"/>
            <a:ext cx="6100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対象年齢</a:t>
            </a:r>
            <a:r>
              <a:rPr kumimoji="1"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ja-JP" altLang="en-US" sz="1600" b="1" dirty="0">
                <a:solidFill>
                  <a:srgbClr val="00B05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令和〇年</a:t>
            </a:r>
            <a:r>
              <a:rPr kumimoji="1" lang="en-US" altLang="ja-JP" sz="1600" b="1" dirty="0">
                <a:solidFill>
                  <a:srgbClr val="00B05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kumimoji="1" lang="ja-JP" altLang="en-US" sz="1600" b="1" dirty="0">
                <a:solidFill>
                  <a:srgbClr val="00B05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1600" b="1" dirty="0">
                <a:solidFill>
                  <a:srgbClr val="00B05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1600" b="1" dirty="0">
                <a:solidFill>
                  <a:srgbClr val="00B05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日～令和〇年</a:t>
            </a:r>
            <a:r>
              <a:rPr kumimoji="1" lang="en-US" altLang="ja-JP" sz="1600" b="1" dirty="0">
                <a:solidFill>
                  <a:srgbClr val="00B05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kumimoji="1" lang="ja-JP" altLang="en-US" sz="1600" b="1" dirty="0">
                <a:solidFill>
                  <a:srgbClr val="00B05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1600" b="1" dirty="0">
                <a:solidFill>
                  <a:srgbClr val="00B05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600" b="1" dirty="0">
                <a:solidFill>
                  <a:srgbClr val="00B05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にお生まれのお子</a:t>
            </a:r>
            <a:r>
              <a: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様</a:t>
            </a:r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8F6C4DC-554A-9CAF-8E56-62BDFC9FBAE2}"/>
              </a:ext>
            </a:extLst>
          </p:cNvPr>
          <p:cNvSpPr txBox="1"/>
          <p:nvPr/>
        </p:nvSpPr>
        <p:spPr>
          <a:xfrm>
            <a:off x="342087" y="4660337"/>
            <a:ext cx="41023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開催日程：</a:t>
            </a:r>
            <a:r>
              <a: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毎週</a:t>
            </a:r>
            <a:r>
              <a:rPr kumimoji="1" lang="ja-JP" altLang="en-US" sz="16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水</a:t>
            </a:r>
            <a:r>
              <a: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曜日</a:t>
            </a:r>
            <a:r>
              <a:rPr kumimoji="1" lang="en-US" altLang="ja-JP" sz="16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10:00</a:t>
            </a:r>
            <a:r>
              <a:rPr kumimoji="1" lang="ja-JP" altLang="en-US" sz="16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kumimoji="1" lang="en-US" altLang="ja-JP" sz="16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11:00</a:t>
            </a:r>
            <a:endParaRPr kumimoji="1" lang="ja-JP" altLang="en-US" sz="1100" b="1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C1EB665-C483-C65D-3CE6-1FBE7C70A0AC}"/>
              </a:ext>
            </a:extLst>
          </p:cNvPr>
          <p:cNvSpPr txBox="1"/>
          <p:nvPr/>
        </p:nvSpPr>
        <p:spPr>
          <a:xfrm>
            <a:off x="1124116" y="2737790"/>
            <a:ext cx="4616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dirty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と</a:t>
            </a:r>
            <a:r>
              <a:rPr kumimoji="1" lang="ja-JP" altLang="en-US" sz="4800" dirty="0">
                <a:solidFill>
                  <a:schemeClr val="accent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</a:t>
            </a:r>
            <a:r>
              <a:rPr kumimoji="1" lang="ja-JP" altLang="en-US" sz="4800" dirty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と</a:t>
            </a:r>
            <a:r>
              <a:rPr kumimoji="1" lang="ja-JP" altLang="en-US" sz="4800" dirty="0">
                <a:solidFill>
                  <a:schemeClr val="accent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</a:t>
            </a:r>
            <a:r>
              <a:rPr kumimoji="1" lang="ja-JP" altLang="en-US" sz="48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クラブ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6C6AC2B-FD47-EE84-4736-D13C7FFD120D}"/>
              </a:ext>
            </a:extLst>
          </p:cNvPr>
          <p:cNvSpPr txBox="1"/>
          <p:nvPr/>
        </p:nvSpPr>
        <p:spPr>
          <a:xfrm>
            <a:off x="816339" y="3542810"/>
            <a:ext cx="52253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>
                <a:solidFill>
                  <a:srgbClr val="A1D7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</a:t>
            </a:r>
            <a:r>
              <a:rPr kumimoji="1" lang="ja-JP" altLang="en-US" sz="1400" dirty="0">
                <a:solidFill>
                  <a:srgbClr val="A1D7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歳児のお子様がママと一緒に活動を楽しめる親子教室です。</a:t>
            </a:r>
            <a:endParaRPr kumimoji="1" lang="en-US" altLang="ja-JP" sz="1400" dirty="0">
              <a:solidFill>
                <a:srgbClr val="A1D766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sz="1400" dirty="0">
                <a:solidFill>
                  <a:srgbClr val="A1D7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好奇心旺盛な</a:t>
            </a:r>
            <a:r>
              <a:rPr kumimoji="1" lang="en-US" altLang="ja-JP" sz="1400" dirty="0">
                <a:solidFill>
                  <a:srgbClr val="A1D7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</a:t>
            </a:r>
            <a:r>
              <a:rPr kumimoji="1" lang="ja-JP" altLang="en-US" sz="1400" dirty="0">
                <a:solidFill>
                  <a:srgbClr val="A1D7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歳児のお子様に向けて、</a:t>
            </a:r>
            <a:endParaRPr kumimoji="1" lang="en-US" altLang="ja-JP" sz="1400" dirty="0">
              <a:solidFill>
                <a:srgbClr val="A1D766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sz="1400" dirty="0">
                <a:solidFill>
                  <a:srgbClr val="A1D7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ママと一緒に楽しめる活動をご用意しています。</a:t>
            </a:r>
            <a:endParaRPr kumimoji="1" lang="en-US" altLang="ja-JP" sz="1400" dirty="0">
              <a:solidFill>
                <a:srgbClr val="A1D766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1" name="吹き出し: 角を丸めた四角形 30">
            <a:extLst>
              <a:ext uri="{FF2B5EF4-FFF2-40B4-BE49-F238E27FC236}">
                <a16:creationId xmlns:a16="http://schemas.microsoft.com/office/drawing/2014/main" id="{FA143436-C8F3-5A15-22A5-43ADEBF02FFD}"/>
              </a:ext>
            </a:extLst>
          </p:cNvPr>
          <p:cNvSpPr/>
          <p:nvPr/>
        </p:nvSpPr>
        <p:spPr>
          <a:xfrm>
            <a:off x="1924558" y="5887941"/>
            <a:ext cx="4175506" cy="470055"/>
          </a:xfrm>
          <a:prstGeom prst="wedgeRoundRectCallout">
            <a:avLst>
              <a:gd name="adj1" fmla="val 35117"/>
              <a:gd name="adj2" fmla="val 79809"/>
              <a:gd name="adj3" fmla="val 16667"/>
            </a:avLst>
          </a:prstGeom>
          <a:solidFill>
            <a:srgbClr val="C7EAF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吹き出し: 角を丸めた四角形 17">
            <a:extLst>
              <a:ext uri="{FF2B5EF4-FFF2-40B4-BE49-F238E27FC236}">
                <a16:creationId xmlns:a16="http://schemas.microsoft.com/office/drawing/2014/main" id="{784F5F63-EC93-C26E-3900-D62E551BA532}"/>
              </a:ext>
            </a:extLst>
          </p:cNvPr>
          <p:cNvSpPr/>
          <p:nvPr/>
        </p:nvSpPr>
        <p:spPr>
          <a:xfrm>
            <a:off x="839972" y="5173576"/>
            <a:ext cx="3412281" cy="625643"/>
          </a:xfrm>
          <a:prstGeom prst="wedgeRoundRectCallout">
            <a:avLst>
              <a:gd name="adj1" fmla="val -42872"/>
              <a:gd name="adj2" fmla="val 69779"/>
              <a:gd name="adj3" fmla="val 16667"/>
            </a:avLst>
          </a:prstGeom>
          <a:solidFill>
            <a:srgbClr val="C7EAF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AF01B94-F251-B03C-D2DF-349FA19997D6}"/>
              </a:ext>
            </a:extLst>
          </p:cNvPr>
          <p:cNvSpPr txBox="1"/>
          <p:nvPr/>
        </p:nvSpPr>
        <p:spPr>
          <a:xfrm>
            <a:off x="776818" y="5269741"/>
            <a:ext cx="3475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安全に配慮されていて、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安心してこどもを遊ばせることができました。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4B077E0-6540-A3EA-A4D2-FBA9316D77A1}"/>
              </a:ext>
            </a:extLst>
          </p:cNvPr>
          <p:cNvSpPr txBox="1"/>
          <p:nvPr/>
        </p:nvSpPr>
        <p:spPr>
          <a:xfrm>
            <a:off x="2089285" y="5982339"/>
            <a:ext cx="4057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色んなおもちゃがあって、子どもが興味津々でした！</a:t>
            </a: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02265264-F109-62A7-0201-11C347FAEE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09" t="36471" r="65752" b="35555"/>
          <a:stretch/>
        </p:blipFill>
        <p:spPr>
          <a:xfrm>
            <a:off x="6007093" y="5797882"/>
            <a:ext cx="694647" cy="984467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1626F5D7-D55E-9C20-A1AF-317C361F4D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471" r="84183" b="35555"/>
          <a:stretch/>
        </p:blipFill>
        <p:spPr>
          <a:xfrm>
            <a:off x="359164" y="5618122"/>
            <a:ext cx="556638" cy="984467"/>
          </a:xfrm>
          <a:prstGeom prst="rect">
            <a:avLst/>
          </a:prstGeom>
        </p:spPr>
      </p:pic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CE1FABF4-B982-491C-5FCE-4A45EBC90AE7}"/>
              </a:ext>
            </a:extLst>
          </p:cNvPr>
          <p:cNvCxnSpPr>
            <a:cxnSpLocks/>
          </p:cNvCxnSpPr>
          <p:nvPr/>
        </p:nvCxnSpPr>
        <p:spPr>
          <a:xfrm rot="21300000">
            <a:off x="4992420" y="4972849"/>
            <a:ext cx="134721" cy="494179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A2D6C960-96C2-089C-277D-74D32B85CF45}"/>
              </a:ext>
            </a:extLst>
          </p:cNvPr>
          <p:cNvCxnSpPr>
            <a:cxnSpLocks/>
          </p:cNvCxnSpPr>
          <p:nvPr/>
        </p:nvCxnSpPr>
        <p:spPr>
          <a:xfrm rot="21120000" flipH="1">
            <a:off x="6093325" y="5461654"/>
            <a:ext cx="475130" cy="19722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0CDF11E-2412-8E02-79A3-335D7C9C753C}"/>
              </a:ext>
            </a:extLst>
          </p:cNvPr>
          <p:cNvSpPr txBox="1"/>
          <p:nvPr/>
        </p:nvSpPr>
        <p:spPr>
          <a:xfrm rot="835610">
            <a:off x="5060680" y="5155857"/>
            <a:ext cx="1290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ママのこんな声</a:t>
            </a:r>
            <a:endParaRPr kumimoji="1" lang="en-US" altLang="ja-JP" sz="10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いただきました！</a:t>
            </a:r>
          </a:p>
        </p:txBody>
      </p:sp>
    </p:spTree>
    <p:extLst>
      <p:ext uri="{BB962C8B-B14F-4D97-AF65-F5344CB8AC3E}">
        <p14:creationId xmlns:p14="http://schemas.microsoft.com/office/powerpoint/2010/main" val="976870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D73697C-0D30-6912-130E-C4F37B2CD9DE}"/>
              </a:ext>
            </a:extLst>
          </p:cNvPr>
          <p:cNvSpPr/>
          <p:nvPr/>
        </p:nvSpPr>
        <p:spPr>
          <a:xfrm>
            <a:off x="0" y="2331841"/>
            <a:ext cx="6866467" cy="4526159"/>
          </a:xfrm>
          <a:prstGeom prst="rect">
            <a:avLst/>
          </a:prstGeom>
          <a:solidFill>
            <a:srgbClr val="E5F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CB2F4A2-F09B-0D06-A340-F785C36232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4844" t="37301" r="11349" b="19527"/>
          <a:stretch/>
        </p:blipFill>
        <p:spPr>
          <a:xfrm>
            <a:off x="-779" y="-8467"/>
            <a:ext cx="6857999" cy="2544754"/>
          </a:xfrm>
          <a:prstGeom prst="rect">
            <a:avLst/>
          </a:prstGeom>
          <a:ln>
            <a:noFill/>
          </a:ln>
        </p:spPr>
      </p:pic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3E1ECCB7-EF9D-C49E-3B2F-FC08815E7138}"/>
              </a:ext>
            </a:extLst>
          </p:cNvPr>
          <p:cNvSpPr/>
          <p:nvPr/>
        </p:nvSpPr>
        <p:spPr>
          <a:xfrm>
            <a:off x="2323596" y="2418334"/>
            <a:ext cx="2203214" cy="398462"/>
          </a:xfrm>
          <a:prstGeom prst="roundRect">
            <a:avLst>
              <a:gd name="adj" fmla="val 50000"/>
            </a:avLst>
          </a:prstGeom>
          <a:solidFill>
            <a:srgbClr val="6FA9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658A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CAA36D7-CE7E-A4CF-B414-018C289FA404}"/>
              </a:ext>
            </a:extLst>
          </p:cNvPr>
          <p:cNvSpPr txBox="1"/>
          <p:nvPr/>
        </p:nvSpPr>
        <p:spPr>
          <a:xfrm>
            <a:off x="1117527" y="2742367"/>
            <a:ext cx="4616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b="1" dirty="0">
                <a:ln w="152400">
                  <a:solidFill>
                    <a:srgbClr val="6FA9DB"/>
                  </a:solidFill>
                </a:ln>
                <a:solidFill>
                  <a:srgbClr val="6FA9DB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ドキわく教室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644BF86-E6E8-B111-E521-8DE298C47CBC}"/>
              </a:ext>
            </a:extLst>
          </p:cNvPr>
          <p:cNvSpPr txBox="1"/>
          <p:nvPr/>
        </p:nvSpPr>
        <p:spPr>
          <a:xfrm>
            <a:off x="2587298" y="2416796"/>
            <a:ext cx="1664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歳児向け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AB94B72-BC61-9410-B88E-5183E16F0CF2}"/>
              </a:ext>
            </a:extLst>
          </p:cNvPr>
          <p:cNvSpPr txBox="1"/>
          <p:nvPr/>
        </p:nvSpPr>
        <p:spPr>
          <a:xfrm>
            <a:off x="350982" y="4478752"/>
            <a:ext cx="6100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対象年齢</a:t>
            </a:r>
            <a:r>
              <a:rPr kumimoji="1"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ja-JP" altLang="en-US" sz="1600" b="1" dirty="0">
                <a:solidFill>
                  <a:schemeClr val="accent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令和〇年</a:t>
            </a:r>
            <a:r>
              <a:rPr kumimoji="1" lang="en-US" altLang="ja-JP" sz="1600" b="1" dirty="0">
                <a:solidFill>
                  <a:schemeClr val="accent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kumimoji="1" lang="ja-JP" altLang="en-US" sz="1600" b="1" dirty="0">
                <a:solidFill>
                  <a:schemeClr val="accent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1600" b="1" dirty="0">
                <a:solidFill>
                  <a:schemeClr val="accent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1600" b="1" dirty="0">
                <a:solidFill>
                  <a:schemeClr val="accent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日～令和〇年</a:t>
            </a:r>
            <a:r>
              <a:rPr kumimoji="1" lang="en-US" altLang="ja-JP" sz="1600" b="1" dirty="0">
                <a:solidFill>
                  <a:schemeClr val="accent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kumimoji="1" lang="ja-JP" altLang="en-US" sz="1600" b="1" dirty="0">
                <a:solidFill>
                  <a:schemeClr val="accent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1600" b="1" dirty="0">
                <a:solidFill>
                  <a:schemeClr val="accent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600" b="1" dirty="0">
                <a:solidFill>
                  <a:schemeClr val="accent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にお生まれのお子</a:t>
            </a:r>
            <a:r>
              <a: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様</a:t>
            </a:r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3C4012F-F6DB-411A-F381-1D91F1B3D09D}"/>
              </a:ext>
            </a:extLst>
          </p:cNvPr>
          <p:cNvSpPr txBox="1"/>
          <p:nvPr/>
        </p:nvSpPr>
        <p:spPr>
          <a:xfrm>
            <a:off x="342087" y="4761936"/>
            <a:ext cx="41023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開催日程：</a:t>
            </a:r>
            <a:r>
              <a: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毎週</a:t>
            </a:r>
            <a:r>
              <a:rPr kumimoji="1" lang="ja-JP" altLang="en-US" sz="16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</a:t>
            </a:r>
            <a:r>
              <a: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曜日</a:t>
            </a:r>
            <a:r>
              <a:rPr kumimoji="1" lang="en-US" altLang="ja-JP" sz="16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10:00</a:t>
            </a:r>
            <a:r>
              <a:rPr kumimoji="1" lang="ja-JP" altLang="en-US" sz="16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kumimoji="1" lang="en-US" altLang="ja-JP" sz="16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11:00</a:t>
            </a:r>
            <a:endParaRPr kumimoji="1" lang="ja-JP" altLang="en-US" sz="1100" b="1" dirty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04EA213-DC69-B68F-9F8D-A12EB2DCB3EB}"/>
              </a:ext>
            </a:extLst>
          </p:cNvPr>
          <p:cNvSpPr txBox="1"/>
          <p:nvPr/>
        </p:nvSpPr>
        <p:spPr>
          <a:xfrm>
            <a:off x="1108280" y="2739440"/>
            <a:ext cx="4616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dirty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ドキ</a:t>
            </a:r>
            <a:r>
              <a:rPr kumimoji="1" lang="ja-JP" altLang="en-US" sz="4800" dirty="0">
                <a:solidFill>
                  <a:srgbClr val="FEC2FE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わく</a:t>
            </a:r>
            <a:r>
              <a:rPr kumimoji="1" lang="ja-JP" altLang="en-US" sz="48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教室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E3DBECF-2A98-34BC-F92F-DB58E88F58D3}"/>
              </a:ext>
            </a:extLst>
          </p:cNvPr>
          <p:cNvSpPr txBox="1"/>
          <p:nvPr/>
        </p:nvSpPr>
        <p:spPr>
          <a:xfrm>
            <a:off x="-48455" y="3588660"/>
            <a:ext cx="6954933" cy="788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rgbClr val="6FA9DB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入園前の</a:t>
            </a:r>
            <a:r>
              <a:rPr kumimoji="1" lang="en-US" altLang="ja-JP" sz="1400" dirty="0">
                <a:solidFill>
                  <a:srgbClr val="6FA9DB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kumimoji="1" lang="ja-JP" altLang="en-US" sz="1400" dirty="0">
                <a:solidFill>
                  <a:srgbClr val="6FA9DB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歳児のお子様が、お友達や先生と関わりながら</a:t>
            </a:r>
            <a:endParaRPr kumimoji="1" lang="en-US" altLang="ja-JP" sz="1400" dirty="0">
              <a:solidFill>
                <a:srgbClr val="6FA9DB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sz="1400" dirty="0">
                <a:solidFill>
                  <a:srgbClr val="6FA9DB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幼稚園生活に慣れるための教室です。前期は親子登園、後期は母子分離となります。</a:t>
            </a:r>
            <a:endParaRPr kumimoji="1" lang="en-US" altLang="ja-JP" sz="1400" dirty="0">
              <a:solidFill>
                <a:srgbClr val="6FA9DB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sz="1400" dirty="0">
                <a:solidFill>
                  <a:srgbClr val="6FA9DB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自立への第一歩を踏み出しませんか？</a:t>
            </a:r>
            <a:endParaRPr kumimoji="1" lang="en-US" altLang="ja-JP" sz="1400" dirty="0">
              <a:solidFill>
                <a:srgbClr val="6FA9DB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1" name="吹き出し: 角を丸めた四角形 30">
            <a:extLst>
              <a:ext uri="{FF2B5EF4-FFF2-40B4-BE49-F238E27FC236}">
                <a16:creationId xmlns:a16="http://schemas.microsoft.com/office/drawing/2014/main" id="{FA143436-C8F3-5A15-22A5-43ADEBF02FFD}"/>
              </a:ext>
            </a:extLst>
          </p:cNvPr>
          <p:cNvSpPr/>
          <p:nvPr/>
        </p:nvSpPr>
        <p:spPr>
          <a:xfrm>
            <a:off x="2189017" y="5953018"/>
            <a:ext cx="3941377" cy="568767"/>
          </a:xfrm>
          <a:prstGeom prst="wedgeRoundRectCallout">
            <a:avLst>
              <a:gd name="adj1" fmla="val 35117"/>
              <a:gd name="adj2" fmla="val 79809"/>
              <a:gd name="adj3" fmla="val 16667"/>
            </a:avLst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吹き出し: 角を丸めた四角形 17">
            <a:extLst>
              <a:ext uri="{FF2B5EF4-FFF2-40B4-BE49-F238E27FC236}">
                <a16:creationId xmlns:a16="http://schemas.microsoft.com/office/drawing/2014/main" id="{784F5F63-EC93-C26E-3900-D62E551BA532}"/>
              </a:ext>
            </a:extLst>
          </p:cNvPr>
          <p:cNvSpPr/>
          <p:nvPr/>
        </p:nvSpPr>
        <p:spPr>
          <a:xfrm>
            <a:off x="759059" y="5238230"/>
            <a:ext cx="3493194" cy="625643"/>
          </a:xfrm>
          <a:prstGeom prst="wedgeRoundRectCallout">
            <a:avLst>
              <a:gd name="adj1" fmla="val -37062"/>
              <a:gd name="adj2" fmla="val 69779"/>
              <a:gd name="adj3" fmla="val 16667"/>
            </a:avLst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AF01B94-F251-B03C-D2DF-349FA19997D6}"/>
              </a:ext>
            </a:extLst>
          </p:cNvPr>
          <p:cNvSpPr txBox="1"/>
          <p:nvPr/>
        </p:nvSpPr>
        <p:spPr>
          <a:xfrm>
            <a:off x="841732" y="5339483"/>
            <a:ext cx="3493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入園前にお友達ができたみたいで、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すごく楽しそうに関わり合う姿が見れました。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4B077E0-6540-A3EA-A4D2-FBA9316D77A1}"/>
              </a:ext>
            </a:extLst>
          </p:cNvPr>
          <p:cNvSpPr txBox="1"/>
          <p:nvPr/>
        </p:nvSpPr>
        <p:spPr>
          <a:xfrm>
            <a:off x="2323596" y="6029320"/>
            <a:ext cx="3822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幼稚園ならではの環境で楽しめて、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家庭にはないダイナミックな遊びができました！</a:t>
            </a: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02265264-F109-62A7-0201-11C347FAEE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09" t="36471" r="65752" b="35555"/>
          <a:stretch/>
        </p:blipFill>
        <p:spPr>
          <a:xfrm>
            <a:off x="5887629" y="5954218"/>
            <a:ext cx="694647" cy="984467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1626F5D7-D55E-9C20-A1AF-317C361F4D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471" r="84183" b="35555"/>
          <a:stretch/>
        </p:blipFill>
        <p:spPr>
          <a:xfrm>
            <a:off x="423818" y="5618122"/>
            <a:ext cx="556638" cy="984467"/>
          </a:xfrm>
          <a:prstGeom prst="rect">
            <a:avLst/>
          </a:prstGeom>
        </p:spPr>
      </p:pic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C5F9586-4E5B-9CF6-E6B9-F8950FC09D48}"/>
              </a:ext>
            </a:extLst>
          </p:cNvPr>
          <p:cNvCxnSpPr>
            <a:cxnSpLocks/>
          </p:cNvCxnSpPr>
          <p:nvPr/>
        </p:nvCxnSpPr>
        <p:spPr>
          <a:xfrm rot="21300000">
            <a:off x="4992420" y="4972849"/>
            <a:ext cx="134721" cy="494179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4B7F3BF5-B62C-DC52-3A98-AA09044C2559}"/>
              </a:ext>
            </a:extLst>
          </p:cNvPr>
          <p:cNvCxnSpPr>
            <a:cxnSpLocks/>
          </p:cNvCxnSpPr>
          <p:nvPr/>
        </p:nvCxnSpPr>
        <p:spPr>
          <a:xfrm rot="21120000" flipH="1">
            <a:off x="6093325" y="5461654"/>
            <a:ext cx="475130" cy="19722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4B1B955-9F3C-871D-0636-72B62322B24D}"/>
              </a:ext>
            </a:extLst>
          </p:cNvPr>
          <p:cNvSpPr txBox="1"/>
          <p:nvPr/>
        </p:nvSpPr>
        <p:spPr>
          <a:xfrm rot="835610">
            <a:off x="5060680" y="5155857"/>
            <a:ext cx="1290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ママのこんな声</a:t>
            </a:r>
            <a:endParaRPr kumimoji="1" lang="en-US" altLang="ja-JP" sz="10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いただきました！</a:t>
            </a:r>
          </a:p>
        </p:txBody>
      </p:sp>
    </p:spTree>
    <p:extLst>
      <p:ext uri="{BB962C8B-B14F-4D97-AF65-F5344CB8AC3E}">
        <p14:creationId xmlns:p14="http://schemas.microsoft.com/office/powerpoint/2010/main" val="1446600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BE0A5BF5-E21E-1C9F-AC33-9C411EBA0235}"/>
              </a:ext>
            </a:extLst>
          </p:cNvPr>
          <p:cNvSpPr/>
          <p:nvPr/>
        </p:nvSpPr>
        <p:spPr>
          <a:xfrm>
            <a:off x="281940" y="410515"/>
            <a:ext cx="6294120" cy="6109996"/>
          </a:xfrm>
          <a:prstGeom prst="roundRect">
            <a:avLst>
              <a:gd name="adj" fmla="val 4445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66427A0C-0CD3-4AE2-9C99-8D97B0F07E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26" r="28948" b="-1053"/>
          <a:stretch/>
        </p:blipFill>
        <p:spPr>
          <a:xfrm>
            <a:off x="-1" y="-1"/>
            <a:ext cx="7007193" cy="6930189"/>
          </a:xfrm>
          <a:prstGeom prst="rect">
            <a:avLst/>
          </a:prstGeom>
        </p:spPr>
      </p:pic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F68A9A4A-503A-7CD4-D81E-14A7873B774B}"/>
              </a:ext>
            </a:extLst>
          </p:cNvPr>
          <p:cNvSpPr/>
          <p:nvPr/>
        </p:nvSpPr>
        <p:spPr>
          <a:xfrm>
            <a:off x="604132" y="615216"/>
            <a:ext cx="5721927" cy="5554542"/>
          </a:xfrm>
          <a:prstGeom prst="roundRect">
            <a:avLst>
              <a:gd name="adj" fmla="val 7438"/>
            </a:avLst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E48F667-C3B2-4D76-07B8-1A83C1DBFC26}"/>
              </a:ext>
            </a:extLst>
          </p:cNvPr>
          <p:cNvSpPr txBox="1"/>
          <p:nvPr/>
        </p:nvSpPr>
        <p:spPr>
          <a:xfrm>
            <a:off x="1413552" y="2345722"/>
            <a:ext cx="4638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CA8E4"/>
              </a:buClr>
            </a:pPr>
            <a:r>
              <a:rPr kumimoji="1" lang="ja-JP" altLang="en-US" sz="1400" b="1" dirty="0">
                <a:solidFill>
                  <a:srgbClr val="FF577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お申込みページ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または</a:t>
            </a:r>
            <a:r>
              <a:rPr kumimoji="1" lang="ja-JP" altLang="en-US" sz="1400" b="1" dirty="0">
                <a:solidFill>
                  <a:srgbClr val="FF577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お電話</a:t>
            </a:r>
            <a:r>
              <a:rPr kumimoji="1"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からお申込みください。</a:t>
            </a:r>
            <a:endParaRPr kumimoji="1" lang="en-US" altLang="ja-JP" sz="11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95E1AB7-EC73-2397-9376-1B51C1AA25CB}"/>
              </a:ext>
            </a:extLst>
          </p:cNvPr>
          <p:cNvSpPr txBox="1"/>
          <p:nvPr/>
        </p:nvSpPr>
        <p:spPr>
          <a:xfrm>
            <a:off x="1105208" y="4921936"/>
            <a:ext cx="1117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CA8E4"/>
              </a:buClr>
            </a:pPr>
            <a:r>
              <a:rPr kumimoji="1" lang="ja-JP" altLang="en-US" b="1" dirty="0">
                <a:solidFill>
                  <a:srgbClr val="FF35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★場所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6D6EC84-5404-C926-233C-4596E7BBE1C1}"/>
              </a:ext>
            </a:extLst>
          </p:cNvPr>
          <p:cNvSpPr txBox="1"/>
          <p:nvPr/>
        </p:nvSpPr>
        <p:spPr>
          <a:xfrm>
            <a:off x="1516345" y="5311303"/>
            <a:ext cx="2868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○○学校法人 ○○幼稚園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E498FD9-6243-B166-49F8-223E3EDDB9FA}"/>
              </a:ext>
            </a:extLst>
          </p:cNvPr>
          <p:cNvSpPr txBox="1"/>
          <p:nvPr/>
        </p:nvSpPr>
        <p:spPr>
          <a:xfrm>
            <a:off x="1516344" y="5542198"/>
            <a:ext cx="2482786" cy="319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○○市○○○○○○○○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C57FD2F-182B-7F57-0882-EDE2572A9347}"/>
              </a:ext>
            </a:extLst>
          </p:cNvPr>
          <p:cNvSpPr txBox="1"/>
          <p:nvPr/>
        </p:nvSpPr>
        <p:spPr>
          <a:xfrm>
            <a:off x="1426392" y="2631984"/>
            <a:ext cx="4882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お申込みページは</a:t>
            </a:r>
            <a:r>
              <a:rPr kumimoji="0" lang="ja-JP" altLang="ja-JP" sz="1200" i="0" u="none" strike="noStrike" cap="none" normalizeH="0" baseline="0" dirty="0">
                <a:ln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プロフィールにあるホームページのURL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より！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お電話の場合は、○○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-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○○○○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-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○○○○へどうぞ。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3CF3B8C-4B6B-638D-5594-06BB3B3856D4}"/>
              </a:ext>
            </a:extLst>
          </p:cNvPr>
          <p:cNvSpPr txBox="1"/>
          <p:nvPr/>
        </p:nvSpPr>
        <p:spPr>
          <a:xfrm>
            <a:off x="1066618" y="1999068"/>
            <a:ext cx="2052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CA8E4"/>
              </a:buClr>
            </a:pPr>
            <a:r>
              <a:rPr kumimoji="1" lang="ja-JP" altLang="en-US" b="1" dirty="0">
                <a:solidFill>
                  <a:srgbClr val="FF35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★ご予約方法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A862F5EC-F049-392E-DAD2-4D5A4CA7CB86}"/>
              </a:ext>
            </a:extLst>
          </p:cNvPr>
          <p:cNvSpPr/>
          <p:nvPr/>
        </p:nvSpPr>
        <p:spPr>
          <a:xfrm>
            <a:off x="1564898" y="1391722"/>
            <a:ext cx="4003797" cy="202871"/>
          </a:xfrm>
          <a:prstGeom prst="rect">
            <a:avLst/>
          </a:prstGeom>
          <a:solidFill>
            <a:srgbClr val="F9FF8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9FF8B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C7462A4-EA72-2EBF-8402-23B5CE101FD4}"/>
              </a:ext>
            </a:extLst>
          </p:cNvPr>
          <p:cNvSpPr txBox="1"/>
          <p:nvPr/>
        </p:nvSpPr>
        <p:spPr>
          <a:xfrm>
            <a:off x="882256" y="798128"/>
            <a:ext cx="524267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3CA8E4"/>
              </a:buClr>
            </a:pPr>
            <a:r>
              <a:rPr kumimoji="1" lang="en-US" altLang="ja-JP" sz="2000" b="1" dirty="0">
                <a:solidFill>
                  <a:srgbClr val="FF35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</a:t>
            </a:r>
            <a:r>
              <a:rPr kumimoji="1" lang="ja-JP" altLang="en-US" sz="2000" b="1" dirty="0">
                <a:solidFill>
                  <a:srgbClr val="FF35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kumimoji="1" lang="en-US" altLang="ja-JP" sz="2000" b="1" dirty="0">
                <a:solidFill>
                  <a:srgbClr val="FF35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000" b="1" dirty="0">
                <a:solidFill>
                  <a:srgbClr val="FF35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歳児親子のための</a:t>
            </a:r>
            <a:endParaRPr kumimoji="1" lang="en-US" altLang="ja-JP" sz="2000" b="1" dirty="0">
              <a:solidFill>
                <a:srgbClr val="FF35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buClr>
                <a:srgbClr val="3CA8E4"/>
              </a:buClr>
            </a:pPr>
            <a:r>
              <a:rPr kumimoji="1" lang="ja-JP" altLang="en-US" sz="3200" b="1" dirty="0">
                <a:solidFill>
                  <a:srgbClr val="FF35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子育て支援のご案内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1F6987F-631A-5775-A048-3D396F710E18}"/>
              </a:ext>
            </a:extLst>
          </p:cNvPr>
          <p:cNvSpPr txBox="1"/>
          <p:nvPr/>
        </p:nvSpPr>
        <p:spPr>
          <a:xfrm>
            <a:off x="1087943" y="3233045"/>
            <a:ext cx="1117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CA8E4"/>
              </a:buClr>
            </a:pPr>
            <a:r>
              <a:rPr kumimoji="1" lang="ja-JP" altLang="en-US" b="1" dirty="0">
                <a:solidFill>
                  <a:srgbClr val="FF35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★持ち物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8EC9232-426D-DD93-908C-A3D6472FC8C4}"/>
              </a:ext>
            </a:extLst>
          </p:cNvPr>
          <p:cNvSpPr txBox="1"/>
          <p:nvPr/>
        </p:nvSpPr>
        <p:spPr>
          <a:xfrm>
            <a:off x="1094649" y="4056626"/>
            <a:ext cx="1117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CA8E4"/>
              </a:buClr>
            </a:pPr>
            <a:r>
              <a:rPr kumimoji="1" lang="ja-JP" altLang="en-US" b="1" dirty="0">
                <a:solidFill>
                  <a:srgbClr val="FF35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★参加費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7D78F86-9CF9-2680-156D-E45E3622445D}"/>
              </a:ext>
            </a:extLst>
          </p:cNvPr>
          <p:cNvSpPr txBox="1"/>
          <p:nvPr/>
        </p:nvSpPr>
        <p:spPr>
          <a:xfrm>
            <a:off x="1516345" y="4374104"/>
            <a:ext cx="3498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いずれも、初回は</a:t>
            </a:r>
            <a:r>
              <a:rPr kumimoji="1" lang="ja-JP" altLang="en-US" sz="1400" b="1" dirty="0">
                <a:solidFill>
                  <a:srgbClr val="FF577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無料</a:t>
            </a:r>
            <a:r>
              <a:rPr kumimoji="1"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で体験ができます。</a:t>
            </a:r>
            <a:endParaRPr kumimoji="1"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B0FC47A-D55C-C3E7-DDE6-93F1FDEB36BC}"/>
              </a:ext>
            </a:extLst>
          </p:cNvPr>
          <p:cNvSpPr txBox="1"/>
          <p:nvPr/>
        </p:nvSpPr>
        <p:spPr>
          <a:xfrm>
            <a:off x="1516345" y="3555075"/>
            <a:ext cx="3581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rgbClr val="FF577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お子様の飲み物</a:t>
            </a:r>
            <a:r>
              <a:rPr kumimoji="1"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は自由にご持参ください。</a:t>
            </a:r>
            <a:endParaRPr kumimoji="1"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7301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13134</TotalTime>
  <Words>505</Words>
  <Application>Microsoft Office PowerPoint</Application>
  <PresentationFormat>ユーザー設定</PresentationFormat>
  <Paragraphs>79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2" baseType="lpstr">
      <vt:lpstr>HGP創英角ﾎﾟｯﾌﾟ体</vt:lpstr>
      <vt:lpstr>メイリオ</vt:lpstr>
      <vt:lpstr>教科書体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子育て</dc:title>
  <dc:creator>User</dc:creator>
  <cp:lastModifiedBy>Inc GCLIP</cp:lastModifiedBy>
  <cp:revision>23</cp:revision>
  <dcterms:created xsi:type="dcterms:W3CDTF">2023-11-02T06:35:19Z</dcterms:created>
  <dcterms:modified xsi:type="dcterms:W3CDTF">2023-12-01T08:57:59Z</dcterms:modified>
</cp:coreProperties>
</file>