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B4"/>
    <a:srgbClr val="FDEB67"/>
    <a:srgbClr val="B65576"/>
    <a:srgbClr val="B9594C"/>
    <a:srgbClr val="DF9D5B"/>
    <a:srgbClr val="D69752"/>
    <a:srgbClr val="A56927"/>
    <a:srgbClr val="794D1D"/>
    <a:srgbClr val="59A673"/>
    <a:srgbClr val="F7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BBCAB-5B10-443F-8586-EA1E78616C18}" v="14" dt="2023-09-26T05:15:54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396" y="-2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クリップコーポレーション 株式会社" userId="26f804c14493b341" providerId="LiveId" clId="{5BABBCAB-5B10-443F-8586-EA1E78616C18}"/>
    <pc:docChg chg="undo custSel addSld delSld modSld">
      <pc:chgData name="Gクリップコーポレーション 株式会社" userId="26f804c14493b341" providerId="LiveId" clId="{5BABBCAB-5B10-443F-8586-EA1E78616C18}" dt="2023-09-26T05:18:46.099" v="3506" actId="1037"/>
      <pc:docMkLst>
        <pc:docMk/>
      </pc:docMkLst>
      <pc:sldChg chg="addSp delSp modSp del mod">
        <pc:chgData name="Gクリップコーポレーション 株式会社" userId="26f804c14493b341" providerId="LiveId" clId="{5BABBCAB-5B10-443F-8586-EA1E78616C18}" dt="2023-09-26T05:04:48.284" v="3351" actId="47"/>
        <pc:sldMkLst>
          <pc:docMk/>
          <pc:sldMk cId="3841336985" sldId="259"/>
        </pc:sldMkLst>
        <pc:spChg chg="mod">
          <ac:chgData name="Gクリップコーポレーション 株式会社" userId="26f804c14493b341" providerId="LiveId" clId="{5BABBCAB-5B10-443F-8586-EA1E78616C18}" dt="2023-09-26T04:25:51.166" v="1636" actId="1035"/>
          <ac:spMkLst>
            <pc:docMk/>
            <pc:sldMk cId="3841336985" sldId="259"/>
            <ac:spMk id="2" creationId="{9783C2E9-CDD8-AF51-9065-978829587381}"/>
          </ac:spMkLst>
        </pc:spChg>
        <pc:spChg chg="mod">
          <ac:chgData name="Gクリップコーポレーション 株式会社" userId="26f804c14493b341" providerId="LiveId" clId="{5BABBCAB-5B10-443F-8586-EA1E78616C18}" dt="2023-09-26T04:26:11.521" v="1645" actId="1035"/>
          <ac:spMkLst>
            <pc:docMk/>
            <pc:sldMk cId="3841336985" sldId="259"/>
            <ac:spMk id="3" creationId="{2828D801-E529-77FE-DD8F-D99D2CEB6116}"/>
          </ac:spMkLst>
        </pc:spChg>
        <pc:spChg chg="mod">
          <ac:chgData name="Gクリップコーポレーション 株式会社" userId="26f804c14493b341" providerId="LiveId" clId="{5BABBCAB-5B10-443F-8586-EA1E78616C18}" dt="2023-09-26T04:26:11.521" v="1645" actId="1035"/>
          <ac:spMkLst>
            <pc:docMk/>
            <pc:sldMk cId="3841336985" sldId="259"/>
            <ac:spMk id="4" creationId="{3D578CF6-899F-2A7E-C9AC-E16B9021B9E1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6" creationId="{B551A1E0-8CB4-EA49-EBB7-401E18FB4F9F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7" creationId="{F7EACAD5-5529-D150-79A5-6F0AD4AE0FA7}"/>
          </ac:spMkLst>
        </pc:spChg>
        <pc:spChg chg="mod">
          <ac:chgData name="Gクリップコーポレーション 株式会社" userId="26f804c14493b341" providerId="LiveId" clId="{5BABBCAB-5B10-443F-8586-EA1E78616C18}" dt="2023-09-26T04:26:11.521" v="1645" actId="1035"/>
          <ac:spMkLst>
            <pc:docMk/>
            <pc:sldMk cId="3841336985" sldId="259"/>
            <ac:spMk id="8" creationId="{86E9AC1F-19CE-CD0F-795A-9940E9EA0B83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9" creationId="{3A54010E-E6BC-D545-1DD8-25B10D003B7E}"/>
          </ac:spMkLst>
        </pc:spChg>
        <pc:spChg chg="mod">
          <ac:chgData name="Gクリップコーポレーション 株式会社" userId="26f804c14493b341" providerId="LiveId" clId="{5BABBCAB-5B10-443F-8586-EA1E78616C18}" dt="2023-09-26T04:52:06.574" v="3222" actId="1036"/>
          <ac:spMkLst>
            <pc:docMk/>
            <pc:sldMk cId="3841336985" sldId="259"/>
            <ac:spMk id="10" creationId="{95486055-DC4F-88F4-647F-D7E7D9F207CB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12" creationId="{C9FD4232-2663-1A85-BAD8-AA4FB92E9D2A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13" creationId="{C151F67B-F90E-B3CB-0974-8BB4C6646700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14" creationId="{7256C6DF-6529-FAC9-0A34-FC5FD4372637}"/>
          </ac:spMkLst>
        </pc:spChg>
        <pc:spChg chg="add del mod">
          <ac:chgData name="Gクリップコーポレーション 株式会社" userId="26f804c14493b341" providerId="LiveId" clId="{5BABBCAB-5B10-443F-8586-EA1E78616C18}" dt="2023-09-26T04:52:16.314" v="3224" actId="478"/>
          <ac:spMkLst>
            <pc:docMk/>
            <pc:sldMk cId="3841336985" sldId="259"/>
            <ac:spMk id="15" creationId="{9D4456D8-DA4B-F2A8-BE2A-E5737BD48DFF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16" creationId="{89E425A7-BD99-A77A-BA9A-E26DA5B1F650}"/>
          </ac:spMkLst>
        </pc:spChg>
        <pc:spChg chg="mod">
          <ac:chgData name="Gクリップコーポレーション 株式会社" userId="26f804c14493b341" providerId="LiveId" clId="{5BABBCAB-5B10-443F-8586-EA1E78616C18}" dt="2023-09-26T04:27:28.752" v="1731" actId="1035"/>
          <ac:spMkLst>
            <pc:docMk/>
            <pc:sldMk cId="3841336985" sldId="259"/>
            <ac:spMk id="17" creationId="{0348846E-3659-5BA4-1CD8-2628A2606E47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19" creationId="{1ADEF03D-676F-7E90-65C9-BD88D66451C2}"/>
          </ac:spMkLst>
        </pc:spChg>
        <pc:spChg chg="mod">
          <ac:chgData name="Gクリップコーポレーション 株式会社" userId="26f804c14493b341" providerId="LiveId" clId="{5BABBCAB-5B10-443F-8586-EA1E78616C18}" dt="2023-09-26T04:52:06.574" v="3222" actId="1036"/>
          <ac:spMkLst>
            <pc:docMk/>
            <pc:sldMk cId="3841336985" sldId="259"/>
            <ac:spMk id="20" creationId="{0D9E542A-C838-3F43-D66E-69594C211862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21" creationId="{5888D99D-30A6-AB44-09A5-A0DC5AE872D5}"/>
          </ac:spMkLst>
        </pc:spChg>
        <pc:spChg chg="mod">
          <ac:chgData name="Gクリップコーポレーション 株式会社" userId="26f804c14493b341" providerId="LiveId" clId="{5BABBCAB-5B10-443F-8586-EA1E78616C18}" dt="2023-09-26T04:52:35.198" v="3227" actId="1037"/>
          <ac:spMkLst>
            <pc:docMk/>
            <pc:sldMk cId="3841336985" sldId="259"/>
            <ac:spMk id="22" creationId="{7F4257A2-74CB-BDB3-A5B1-957A96DC98F8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23" creationId="{897F83F1-56AF-D048-8DB0-C15EF5F2B3A6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24" creationId="{0BFC44D6-F55E-96DC-15A1-32D5031B81F5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25" creationId="{5FC74558-33BA-F8BA-6BB9-32C9BDB4D0A9}"/>
          </ac:spMkLst>
        </pc:spChg>
        <pc:spChg chg="mod">
          <ac:chgData name="Gクリップコーポレーション 株式会社" userId="26f804c14493b341" providerId="LiveId" clId="{5BABBCAB-5B10-443F-8586-EA1E78616C18}" dt="2023-09-26T04:26:11.521" v="1645" actId="1035"/>
          <ac:spMkLst>
            <pc:docMk/>
            <pc:sldMk cId="3841336985" sldId="259"/>
            <ac:spMk id="26" creationId="{2765365E-0E14-8A0B-F054-56DC01FC219B}"/>
          </ac:spMkLst>
        </pc:spChg>
        <pc:spChg chg="mod">
          <ac:chgData name="Gクリップコーポレーション 株式会社" userId="26f804c14493b341" providerId="LiveId" clId="{5BABBCAB-5B10-443F-8586-EA1E78616C18}" dt="2023-09-26T04:25:41.564" v="1629" actId="1035"/>
          <ac:spMkLst>
            <pc:docMk/>
            <pc:sldMk cId="3841336985" sldId="259"/>
            <ac:spMk id="27" creationId="{025D9EDE-6F7B-9F29-14B7-2120B983B81B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28" creationId="{47E727E0-1227-9D61-0C01-A6298F98D18F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29" creationId="{89257201-3359-1193-094B-6E3060204044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30" creationId="{1AF4274C-7F5F-367A-745E-0922828C030D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31" creationId="{9FB9364D-17ED-4DC8-A449-62B07672A7E4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32" creationId="{97455BD9-9BAB-2054-89F9-3DECD58D429B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33" creationId="{C41F445F-1A7A-2BE3-56E9-91967F6B0482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34" creationId="{6C88228E-702C-2ABA-9CDF-FEB7E2FA1E17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35" creationId="{7D10E87A-B9A4-7B97-07F6-C7F7336AA31E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36" creationId="{A39A91D0-6DDD-848A-21CE-2F33319BA781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37" creationId="{47385CC8-B8EA-AB4C-262A-1719DFF8043E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38" creationId="{3C443AFC-1DD1-1134-F970-6FA9D034F780}"/>
          </ac:spMkLst>
        </pc:spChg>
        <pc:spChg chg="mod">
          <ac:chgData name="Gクリップコーポレーション 株式会社" userId="26f804c14493b341" providerId="LiveId" clId="{5BABBCAB-5B10-443F-8586-EA1E78616C18}" dt="2023-09-26T04:52:06.574" v="3222" actId="1036"/>
          <ac:spMkLst>
            <pc:docMk/>
            <pc:sldMk cId="3841336985" sldId="259"/>
            <ac:spMk id="39" creationId="{D845DBFD-0149-0983-0B9E-16143D3E8944}"/>
          </ac:spMkLst>
        </pc:spChg>
        <pc:spChg chg="mod">
          <ac:chgData name="Gクリップコーポレーション 株式会社" userId="26f804c14493b341" providerId="LiveId" clId="{5BABBCAB-5B10-443F-8586-EA1E78616C18}" dt="2023-09-26T04:52:06.574" v="3222" actId="1036"/>
          <ac:spMkLst>
            <pc:docMk/>
            <pc:sldMk cId="3841336985" sldId="259"/>
            <ac:spMk id="40" creationId="{F1CE1FA4-7112-6E0C-5150-FBEE9E693443}"/>
          </ac:spMkLst>
        </pc:spChg>
        <pc:spChg chg="mod">
          <ac:chgData name="Gクリップコーポレーション 株式会社" userId="26f804c14493b341" providerId="LiveId" clId="{5BABBCAB-5B10-443F-8586-EA1E78616C18}" dt="2023-09-26T04:26:11.521" v="1645" actId="1035"/>
          <ac:spMkLst>
            <pc:docMk/>
            <pc:sldMk cId="3841336985" sldId="259"/>
            <ac:spMk id="42" creationId="{07BCC547-F532-CCB0-92CD-C36E0699ABC4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43" creationId="{0F94FE26-1260-1BE5-0FD3-4957E8DA5072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44" creationId="{1735ED17-B032-6EAE-F847-90412E3597E9}"/>
          </ac:spMkLst>
        </pc:spChg>
        <pc:spChg chg="mod">
          <ac:chgData name="Gクリップコーポレーション 株式会社" userId="26f804c14493b341" providerId="LiveId" clId="{5BABBCAB-5B10-443F-8586-EA1E78616C18}" dt="2023-09-26T04:52:06.574" v="3222" actId="1036"/>
          <ac:spMkLst>
            <pc:docMk/>
            <pc:sldMk cId="3841336985" sldId="259"/>
            <ac:spMk id="45" creationId="{F8816199-720C-D212-1115-40C1DD57B915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46" creationId="{3CFBF38C-0172-AF36-762D-136D0C960D3F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47" creationId="{7AC15318-026F-6092-80AC-D1F5F4F12B2C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48" creationId="{FE872DD3-5D2B-45B6-95B4-0C88E0782A29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49" creationId="{5D290AC2-9ACA-F4D8-342A-C1F779096B1A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50" creationId="{B5975658-7720-9D68-E077-39B940922BC2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51" creationId="{BDD8E40E-8E78-34C6-7011-761AE84DAFFD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52" creationId="{A7D0E7AC-18D4-D234-FEB1-CA63C4692EE4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54" creationId="{EB2D12F6-2325-914F-1465-2604E187378A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55" creationId="{993EFBB3-CBE4-35FF-30DB-127FE00DD986}"/>
          </ac:spMkLst>
        </pc:spChg>
        <pc:spChg chg="add mod">
          <ac:chgData name="Gクリップコーポレーション 株式会社" userId="26f804c14493b341" providerId="LiveId" clId="{5BABBCAB-5B10-443F-8586-EA1E78616C18}" dt="2023-09-26T04:50:39.123" v="3175" actId="1076"/>
          <ac:spMkLst>
            <pc:docMk/>
            <pc:sldMk cId="3841336985" sldId="259"/>
            <ac:spMk id="56" creationId="{3B99D500-7B82-CF30-6657-98DC7834CEA9}"/>
          </ac:spMkLst>
        </pc:spChg>
        <pc:spChg chg="add mod">
          <ac:chgData name="Gクリップコーポレーション 株式会社" userId="26f804c14493b341" providerId="LiveId" clId="{5BABBCAB-5B10-443F-8586-EA1E78616C18}" dt="2023-09-26T04:51:54.587" v="3214" actId="1036"/>
          <ac:spMkLst>
            <pc:docMk/>
            <pc:sldMk cId="3841336985" sldId="259"/>
            <ac:spMk id="57" creationId="{FC7001EA-7E6E-F311-07C5-0E11FD840A78}"/>
          </ac:spMkLst>
        </pc:spChg>
        <pc:spChg chg="add mod">
          <ac:chgData name="Gクリップコーポレーション 株式会社" userId="26f804c14493b341" providerId="LiveId" clId="{5BABBCAB-5B10-443F-8586-EA1E78616C18}" dt="2023-09-26T04:49:05.262" v="3122" actId="1036"/>
          <ac:spMkLst>
            <pc:docMk/>
            <pc:sldMk cId="3841336985" sldId="259"/>
            <ac:spMk id="58" creationId="{C57F7E71-2D35-5CAF-36BB-3D5356DAC26E}"/>
          </ac:spMkLst>
        </pc:spChg>
        <pc:spChg chg="del mod">
          <ac:chgData name="Gクリップコーポレーション 株式会社" userId="26f804c14493b341" providerId="LiveId" clId="{5BABBCAB-5B10-443F-8586-EA1E78616C18}" dt="2023-09-26T04:36:09.285" v="2456" actId="478"/>
          <ac:spMkLst>
            <pc:docMk/>
            <pc:sldMk cId="3841336985" sldId="259"/>
            <ac:spMk id="61" creationId="{67A2080A-C4A8-2D9E-88C7-88B388FE4764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62" creationId="{E498997F-5B84-B4B6-3D35-C0A129C88C4B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63" creationId="{0F9CF744-1D7C-12AB-D082-E949E4B30AF1}"/>
          </ac:spMkLst>
        </pc:spChg>
        <pc:spChg chg="add mod">
          <ac:chgData name="Gクリップコーポレーション 株式会社" userId="26f804c14493b341" providerId="LiveId" clId="{5BABBCAB-5B10-443F-8586-EA1E78616C18}" dt="2023-09-26T04:49:05.262" v="3122" actId="1036"/>
          <ac:spMkLst>
            <pc:docMk/>
            <pc:sldMk cId="3841336985" sldId="259"/>
            <ac:spMk id="64" creationId="{CBA85B56-FD36-3BEB-2641-095FDAE95F48}"/>
          </ac:spMkLst>
        </pc:spChg>
        <pc:spChg chg="mod">
          <ac:chgData name="Gクリップコーポレーション 株式会社" userId="26f804c14493b341" providerId="LiveId" clId="{5BABBCAB-5B10-443F-8586-EA1E78616C18}" dt="2023-09-26T04:44:04.025" v="3004" actId="1037"/>
          <ac:spMkLst>
            <pc:docMk/>
            <pc:sldMk cId="3841336985" sldId="259"/>
            <ac:spMk id="67" creationId="{C7B6CC05-3466-B4D3-ACAB-092045A60234}"/>
          </ac:spMkLst>
        </pc:spChg>
        <pc:spChg chg="mod">
          <ac:chgData name="Gクリップコーポレーション 株式会社" userId="26f804c14493b341" providerId="LiveId" clId="{5BABBCAB-5B10-443F-8586-EA1E78616C18}" dt="2023-09-26T04:44:04.025" v="3004" actId="1037"/>
          <ac:spMkLst>
            <pc:docMk/>
            <pc:sldMk cId="3841336985" sldId="259"/>
            <ac:spMk id="68" creationId="{B0A8FCC2-2B24-EF22-1D3D-7AEE79E1AF5D}"/>
          </ac:spMkLst>
        </pc:spChg>
        <pc:spChg chg="add mod">
          <ac:chgData name="Gクリップコーポレーション 株式会社" userId="26f804c14493b341" providerId="LiveId" clId="{5BABBCAB-5B10-443F-8586-EA1E78616C18}" dt="2023-09-26T04:49:14.166" v="3136" actId="1035"/>
          <ac:spMkLst>
            <pc:docMk/>
            <pc:sldMk cId="3841336985" sldId="259"/>
            <ac:spMk id="70" creationId="{5AF2FA93-03D2-DF31-C987-33F2B31F8CEF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71" creationId="{4C4D928E-28CA-CE0E-0A66-57EE6FB6D3F6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72" creationId="{1E6CB0C3-F604-25F3-40B6-C0617DA34DFA}"/>
          </ac:spMkLst>
        </pc:spChg>
        <pc:spChg chg="del mod">
          <ac:chgData name="Gクリップコーポレーション 株式会社" userId="26f804c14493b341" providerId="LiveId" clId="{5BABBCAB-5B10-443F-8586-EA1E78616C18}" dt="2023-09-26T04:36:27.459" v="2478" actId="478"/>
          <ac:spMkLst>
            <pc:docMk/>
            <pc:sldMk cId="3841336985" sldId="259"/>
            <ac:spMk id="74" creationId="{D0EB00CB-3A80-1CA7-3DAC-C8B3C1E318F6}"/>
          </ac:spMkLst>
        </pc:spChg>
        <pc:spChg chg="add mod">
          <ac:chgData name="Gクリップコーポレーション 株式会社" userId="26f804c14493b341" providerId="LiveId" clId="{5BABBCAB-5B10-443F-8586-EA1E78616C18}" dt="2023-09-26T04:49:14.166" v="3136" actId="1035"/>
          <ac:spMkLst>
            <pc:docMk/>
            <pc:sldMk cId="3841336985" sldId="259"/>
            <ac:spMk id="75" creationId="{E25F2CE7-F225-2E4D-7825-DA1EDB792E2E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76" creationId="{28E3C038-8B01-5A35-39EB-2FAACC0089EB}"/>
          </ac:spMkLst>
        </pc:spChg>
        <pc:spChg chg="del mod">
          <ac:chgData name="Gクリップコーポレーション 株式会社" userId="26f804c14493b341" providerId="LiveId" clId="{5BABBCAB-5B10-443F-8586-EA1E78616C18}" dt="2023-09-26T04:36:31.477" v="2479" actId="478"/>
          <ac:spMkLst>
            <pc:docMk/>
            <pc:sldMk cId="3841336985" sldId="259"/>
            <ac:spMk id="77" creationId="{CB294062-FCE9-2E78-7470-99E055F87B52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78" creationId="{99445162-D10D-036B-3912-5E852815D8F9}"/>
          </ac:spMkLst>
        </pc:spChg>
        <pc:spChg chg="add mod">
          <ac:chgData name="Gクリップコーポレーション 株式会社" userId="26f804c14493b341" providerId="LiveId" clId="{5BABBCAB-5B10-443F-8586-EA1E78616C18}" dt="2023-09-26T04:51:12.961" v="3198" actId="1035"/>
          <ac:spMkLst>
            <pc:docMk/>
            <pc:sldMk cId="3841336985" sldId="259"/>
            <ac:spMk id="79" creationId="{8F225026-CE29-A34A-F4C9-218C6C41BAFC}"/>
          </ac:spMkLst>
        </pc:spChg>
        <pc:spChg chg="mod">
          <ac:chgData name="Gクリップコーポレーション 株式会社" userId="26f804c14493b341" providerId="LiveId" clId="{5BABBCAB-5B10-443F-8586-EA1E78616C18}" dt="2023-09-26T04:25:51.166" v="1636" actId="1035"/>
          <ac:spMkLst>
            <pc:docMk/>
            <pc:sldMk cId="3841336985" sldId="259"/>
            <ac:spMk id="86" creationId="{AA7AD266-28E9-C208-F402-2982822818E7}"/>
          </ac:spMkLst>
        </pc:spChg>
        <pc:spChg chg="add del mod">
          <ac:chgData name="Gクリップコーポレーション 株式会社" userId="26f804c14493b341" providerId="LiveId" clId="{5BABBCAB-5B10-443F-8586-EA1E78616C18}" dt="2023-09-26T04:37:07.447" v="2583" actId="478"/>
          <ac:spMkLst>
            <pc:docMk/>
            <pc:sldMk cId="3841336985" sldId="259"/>
            <ac:spMk id="87" creationId="{6EEA789E-F28F-D6D4-9741-D8BB8FBAB704}"/>
          </ac:spMkLst>
        </pc:spChg>
        <pc:spChg chg="mod">
          <ac:chgData name="Gクリップコーポレーション 株式会社" userId="26f804c14493b341" providerId="LiveId" clId="{5BABBCAB-5B10-443F-8586-EA1E78616C18}" dt="2023-09-26T04:25:51.166" v="1636" actId="1035"/>
          <ac:spMkLst>
            <pc:docMk/>
            <pc:sldMk cId="3841336985" sldId="259"/>
            <ac:spMk id="88" creationId="{CA436B57-8A45-650C-3773-C83A86C0FBFD}"/>
          </ac:spMkLst>
        </pc:spChg>
        <pc:spChg chg="mod">
          <ac:chgData name="Gクリップコーポレーション 株式会社" userId="26f804c14493b341" providerId="LiveId" clId="{5BABBCAB-5B10-443F-8586-EA1E78616C18}" dt="2023-09-26T04:25:51.166" v="1636" actId="1035"/>
          <ac:spMkLst>
            <pc:docMk/>
            <pc:sldMk cId="3841336985" sldId="259"/>
            <ac:spMk id="89" creationId="{97A344C8-4316-EA0A-864D-AD394B590F98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0" creationId="{11919528-0C4D-B4C8-80DB-A0962D24AB1B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1" creationId="{C0B8E76F-E905-0B96-3536-D4E297347797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2" creationId="{33238809-86F6-389E-EF63-596FD8329640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3" creationId="{1E05D295-B84D-9EF1-F8B2-42E1930D898B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4" creationId="{89B31F25-8CA7-D300-C5D2-99466150F213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5" creationId="{F9BEA13D-851E-5E1B-C182-30FB60F4EAE7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6" creationId="{2B94CFA3-2FB4-EBD0-AB4E-36DE06B12BCE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7" creationId="{8B573014-7754-E2E0-DE85-2FA3C9558A75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99" creationId="{EEF12C73-2B1F-BCB5-9BA6-A7BD848D1351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0" creationId="{C976395B-BE9E-3300-3947-8393D3776348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1" creationId="{F2DD0B03-995A-42F4-2BF6-D01D00AA3359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2" creationId="{B58D04F5-BDDF-3890-415E-8AF9D84FBA92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3" creationId="{DCF86E1A-D409-8EDD-2453-ADD6FD21073A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4" creationId="{73C3E386-A721-1D30-AA9F-4C0C3BB2BF32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5" creationId="{CF5097C3-C43F-18BC-B075-8ABF2C2AA37F}"/>
          </ac:spMkLst>
        </pc:spChg>
        <pc:spChg chg="add mod">
          <ac:chgData name="Gクリップコーポレーション 株式会社" userId="26f804c14493b341" providerId="LiveId" clId="{5BABBCAB-5B10-443F-8586-EA1E78616C18}" dt="2023-09-26T04:48:46.154" v="3113" actId="1036"/>
          <ac:spMkLst>
            <pc:docMk/>
            <pc:sldMk cId="3841336985" sldId="259"/>
            <ac:spMk id="106" creationId="{6945D2DD-8102-66BC-6A73-7BFF3A552E3A}"/>
          </ac:spMkLst>
        </pc:spChg>
        <pc:spChg chg="add mod">
          <ac:chgData name="Gクリップコーポレーション 株式会社" userId="26f804c14493b341" providerId="LiveId" clId="{5BABBCAB-5B10-443F-8586-EA1E78616C18}" dt="2023-09-26T04:52:44.768" v="3228" actId="1036"/>
          <ac:spMkLst>
            <pc:docMk/>
            <pc:sldMk cId="3841336985" sldId="259"/>
            <ac:spMk id="107" creationId="{FB8616AC-0473-121F-39E6-45B3780C5269}"/>
          </ac:spMkLst>
        </pc:spChg>
        <pc:spChg chg="add del mod">
          <ac:chgData name="Gクリップコーポレーション 株式会社" userId="26f804c14493b341" providerId="LiveId" clId="{5BABBCAB-5B10-443F-8586-EA1E78616C18}" dt="2023-09-26T04:41:48.555" v="2874" actId="478"/>
          <ac:spMkLst>
            <pc:docMk/>
            <pc:sldMk cId="3841336985" sldId="259"/>
            <ac:spMk id="109" creationId="{B69EB6C5-389F-3615-F16F-3A2EC9C32C04}"/>
          </ac:spMkLst>
        </pc:spChg>
        <pc:picChg chg="mod">
          <ac:chgData name="Gクリップコーポレーション 株式会社" userId="26f804c14493b341" providerId="LiveId" clId="{5BABBCAB-5B10-443F-8586-EA1E78616C18}" dt="2023-09-26T04:26:26.502" v="1669" actId="1035"/>
          <ac:picMkLst>
            <pc:docMk/>
            <pc:sldMk cId="3841336985" sldId="259"/>
            <ac:picMk id="5" creationId="{525BC313-52E9-2291-A6F0-745B726A2D6A}"/>
          </ac:picMkLst>
        </pc:picChg>
        <pc:picChg chg="del mod">
          <ac:chgData name="Gクリップコーポレーション 株式会社" userId="26f804c14493b341" providerId="LiveId" clId="{5BABBCAB-5B10-443F-8586-EA1E78616C18}" dt="2023-09-26T04:36:09.285" v="2456" actId="478"/>
          <ac:picMkLst>
            <pc:docMk/>
            <pc:sldMk cId="3841336985" sldId="259"/>
            <ac:picMk id="59" creationId="{888D339A-909D-54B2-D500-D8D7FDC7414B}"/>
          </ac:picMkLst>
        </pc:picChg>
        <pc:picChg chg="del mod">
          <ac:chgData name="Gクリップコーポレーション 株式会社" userId="26f804c14493b341" providerId="LiveId" clId="{5BABBCAB-5B10-443F-8586-EA1E78616C18}" dt="2023-09-26T04:36:31.477" v="2479" actId="478"/>
          <ac:picMkLst>
            <pc:docMk/>
            <pc:sldMk cId="3841336985" sldId="259"/>
            <ac:picMk id="73" creationId="{9AC98798-E395-EA92-AE1F-7BBF73703385}"/>
          </ac:picMkLst>
        </pc:picChg>
        <pc:picChg chg="del mod">
          <ac:chgData name="Gクリップコーポレーション 株式会社" userId="26f804c14493b341" providerId="LiveId" clId="{5BABBCAB-5B10-443F-8586-EA1E78616C18}" dt="2023-09-26T04:36:58.319" v="2581" actId="478"/>
          <ac:picMkLst>
            <pc:docMk/>
            <pc:sldMk cId="3841336985" sldId="259"/>
            <ac:picMk id="81" creationId="{5E2481A2-EFD0-73DA-1A73-FCAFF87EA4D7}"/>
          </ac:picMkLst>
        </pc:picChg>
        <pc:picChg chg="add mod">
          <ac:chgData name="Gクリップコーポレーション 株式会社" userId="26f804c14493b341" providerId="LiveId" clId="{5BABBCAB-5B10-443F-8586-EA1E78616C18}" dt="2023-09-26T04:50:27.327" v="3174" actId="1035"/>
          <ac:picMkLst>
            <pc:docMk/>
            <pc:sldMk cId="3841336985" sldId="259"/>
            <ac:picMk id="82" creationId="{6E68728B-B5A2-0C61-49D4-0B709C0F3671}"/>
          </ac:picMkLst>
        </pc:picChg>
        <pc:picChg chg="add mod">
          <ac:chgData name="Gクリップコーポレーション 株式会社" userId="26f804c14493b341" providerId="LiveId" clId="{5BABBCAB-5B10-443F-8586-EA1E78616C18}" dt="2023-09-26T04:51:30.191" v="3209" actId="465"/>
          <ac:picMkLst>
            <pc:docMk/>
            <pc:sldMk cId="3841336985" sldId="259"/>
            <ac:picMk id="83" creationId="{6B321E39-C1C7-06CE-CF2E-086633B33B01}"/>
          </ac:picMkLst>
        </pc:picChg>
        <pc:picChg chg="add mod">
          <ac:chgData name="Gクリップコーポレーション 株式会社" userId="26f804c14493b341" providerId="LiveId" clId="{5BABBCAB-5B10-443F-8586-EA1E78616C18}" dt="2023-09-26T04:51:24.121" v="3208" actId="1076"/>
          <ac:picMkLst>
            <pc:docMk/>
            <pc:sldMk cId="3841336985" sldId="259"/>
            <ac:picMk id="84" creationId="{8910EBCD-0C39-15B0-C309-D83C9A50549E}"/>
          </ac:picMkLst>
        </pc:picChg>
        <pc:picChg chg="del mod">
          <ac:chgData name="Gクリップコーポレーション 株式会社" userId="26f804c14493b341" providerId="LiveId" clId="{5BABBCAB-5B10-443F-8586-EA1E78616C18}" dt="2023-09-26T04:36:09.285" v="2456" actId="478"/>
          <ac:picMkLst>
            <pc:docMk/>
            <pc:sldMk cId="3841336985" sldId="259"/>
            <ac:picMk id="85" creationId="{F6E2217C-EF87-866F-50D3-B46A85447659}"/>
          </ac:picMkLst>
        </pc:picChg>
        <pc:picChg chg="add mod">
          <ac:chgData name="Gクリップコーポレーション 株式会社" userId="26f804c14493b341" providerId="LiveId" clId="{5BABBCAB-5B10-443F-8586-EA1E78616C18}" dt="2023-09-26T04:48:46.154" v="3113" actId="1036"/>
          <ac:picMkLst>
            <pc:docMk/>
            <pc:sldMk cId="3841336985" sldId="259"/>
            <ac:picMk id="108" creationId="{FABDA44C-9D8B-884D-8791-863830E8AF2C}"/>
          </ac:picMkLst>
        </pc:picChg>
        <pc:cxnChg chg="mod">
          <ac:chgData name="Gクリップコーポレーション 株式会社" userId="26f804c14493b341" providerId="LiveId" clId="{5BABBCAB-5B10-443F-8586-EA1E78616C18}" dt="2023-09-26T04:25:41.564" v="1629" actId="1035"/>
          <ac:cxnSpMkLst>
            <pc:docMk/>
            <pc:sldMk cId="3841336985" sldId="259"/>
            <ac:cxnSpMk id="18" creationId="{B53AA15B-A2FE-A13E-B831-4D33A7E27CC7}"/>
          </ac:cxnSpMkLst>
        </pc:cxnChg>
        <pc:cxnChg chg="del mod">
          <ac:chgData name="Gクリップコーポレーション 株式会社" userId="26f804c14493b341" providerId="LiveId" clId="{5BABBCAB-5B10-443F-8586-EA1E78616C18}" dt="2023-09-26T04:36:31.477" v="2479" actId="478"/>
          <ac:cxnSpMkLst>
            <pc:docMk/>
            <pc:sldMk cId="3841336985" sldId="259"/>
            <ac:cxnSpMk id="41" creationId="{BE268BB0-A82C-21DE-BA8F-D21D8F1C2D9D}"/>
          </ac:cxnSpMkLst>
        </pc:cxnChg>
        <pc:cxnChg chg="del mod">
          <ac:chgData name="Gクリップコーポレーション 株式会社" userId="26f804c14493b341" providerId="LiveId" clId="{5BABBCAB-5B10-443F-8586-EA1E78616C18}" dt="2023-09-26T04:36:09.285" v="2456" actId="478"/>
          <ac:cxnSpMkLst>
            <pc:docMk/>
            <pc:sldMk cId="3841336985" sldId="259"/>
            <ac:cxnSpMk id="53" creationId="{ADD9F5E0-6DA4-DC61-92E5-0590095B1652}"/>
          </ac:cxnSpMkLst>
        </pc:cxnChg>
        <pc:cxnChg chg="del mod">
          <ac:chgData name="Gクリップコーポレーション 株式会社" userId="26f804c14493b341" providerId="LiveId" clId="{5BABBCAB-5B10-443F-8586-EA1E78616C18}" dt="2023-09-26T04:36:09.285" v="2456" actId="478"/>
          <ac:cxnSpMkLst>
            <pc:docMk/>
            <pc:sldMk cId="3841336985" sldId="259"/>
            <ac:cxnSpMk id="60" creationId="{CBD6A071-CD62-70EB-3241-55319812539F}"/>
          </ac:cxnSpMkLst>
        </pc:cxnChg>
        <pc:cxnChg chg="del mod">
          <ac:chgData name="Gクリップコーポレーション 株式会社" userId="26f804c14493b341" providerId="LiveId" clId="{5BABBCAB-5B10-443F-8586-EA1E78616C18}" dt="2023-09-26T04:36:09.285" v="2456" actId="478"/>
          <ac:cxnSpMkLst>
            <pc:docMk/>
            <pc:sldMk cId="3841336985" sldId="259"/>
            <ac:cxnSpMk id="65" creationId="{0777838E-4B2C-02DB-7593-F46CB0FC536D}"/>
          </ac:cxnSpMkLst>
        </pc:cxnChg>
        <pc:cxnChg chg="add mod">
          <ac:chgData name="Gクリップコーポレーション 株式会社" userId="26f804c14493b341" providerId="LiveId" clId="{5BABBCAB-5B10-443F-8586-EA1E78616C18}" dt="2023-09-26T04:49:05.262" v="3122" actId="1036"/>
          <ac:cxnSpMkLst>
            <pc:docMk/>
            <pc:sldMk cId="3841336985" sldId="259"/>
            <ac:cxnSpMk id="66" creationId="{AA908640-22DD-7969-5BEA-75EEA8AD5B86}"/>
          </ac:cxnSpMkLst>
        </pc:cxnChg>
        <pc:cxnChg chg="add mod">
          <ac:chgData name="Gクリップコーポレーション 株式会社" userId="26f804c14493b341" providerId="LiveId" clId="{5BABBCAB-5B10-443F-8586-EA1E78616C18}" dt="2023-09-26T04:49:14.166" v="3136" actId="1035"/>
          <ac:cxnSpMkLst>
            <pc:docMk/>
            <pc:sldMk cId="3841336985" sldId="259"/>
            <ac:cxnSpMk id="69" creationId="{C48C7D59-2457-22AD-731C-CD18F0B7963E}"/>
          </ac:cxnSpMkLst>
        </pc:cxnChg>
        <pc:cxnChg chg="add mod">
          <ac:chgData name="Gクリップコーポレーション 株式会社" userId="26f804c14493b341" providerId="LiveId" clId="{5BABBCAB-5B10-443F-8586-EA1E78616C18}" dt="2023-09-26T04:51:12.961" v="3198" actId="1035"/>
          <ac:cxnSpMkLst>
            <pc:docMk/>
            <pc:sldMk cId="3841336985" sldId="259"/>
            <ac:cxnSpMk id="80" creationId="{8E0C9E84-42B1-D29C-421B-E05ED1C6091E}"/>
          </ac:cxnSpMkLst>
        </pc:cxnChg>
        <pc:cxnChg chg="add mod">
          <ac:chgData name="Gクリップコーポレーション 株式会社" userId="26f804c14493b341" providerId="LiveId" clId="{5BABBCAB-5B10-443F-8586-EA1E78616C18}" dt="2023-09-26T04:48:46.154" v="3113" actId="1036"/>
          <ac:cxnSpMkLst>
            <pc:docMk/>
            <pc:sldMk cId="3841336985" sldId="259"/>
            <ac:cxnSpMk id="98" creationId="{75530759-C213-D95B-B1B2-C555A68E349E}"/>
          </ac:cxnSpMkLst>
        </pc:cxnChg>
      </pc:sldChg>
      <pc:sldChg chg="addSp delSp modSp add del mod">
        <pc:chgData name="Gクリップコーポレーション 株式会社" userId="26f804c14493b341" providerId="LiveId" clId="{5BABBCAB-5B10-443F-8586-EA1E78616C18}" dt="2023-09-26T05:18:23.350" v="3504" actId="47"/>
        <pc:sldMkLst>
          <pc:docMk/>
          <pc:sldMk cId="21397983" sldId="260"/>
        </pc:sldMkLst>
        <pc:spChg chg="add del mod">
          <ac:chgData name="Gクリップコーポレーション 株式会社" userId="26f804c14493b341" providerId="LiveId" clId="{5BABBCAB-5B10-443F-8586-EA1E78616C18}" dt="2023-09-26T04:55:09.085" v="3235" actId="478"/>
          <ac:spMkLst>
            <pc:docMk/>
            <pc:sldMk cId="21397983" sldId="260"/>
            <ac:spMk id="7" creationId="{057D03D6-437D-463E-4D2E-3AF9CFB3E4D9}"/>
          </ac:spMkLst>
        </pc:spChg>
        <pc:spChg chg="mod">
          <ac:chgData name="Gクリップコーポレーション 株式会社" userId="26f804c14493b341" providerId="LiveId" clId="{5BABBCAB-5B10-443F-8586-EA1E78616C18}" dt="2023-09-26T04:58:34.176" v="3300" actId="122"/>
          <ac:spMkLst>
            <pc:docMk/>
            <pc:sldMk cId="21397983" sldId="260"/>
            <ac:spMk id="17" creationId="{0348846E-3659-5BA4-1CD8-2628A2606E47}"/>
          </ac:spMkLst>
        </pc:spChg>
        <pc:spChg chg="mod">
          <ac:chgData name="Gクリップコーポレーション 株式会社" userId="26f804c14493b341" providerId="LiveId" clId="{5BABBCAB-5B10-443F-8586-EA1E78616C18}" dt="2023-09-26T05:00:46.462" v="3347" actId="1035"/>
          <ac:spMkLst>
            <pc:docMk/>
            <pc:sldMk cId="21397983" sldId="260"/>
            <ac:spMk id="22" creationId="{7F4257A2-74CB-BDB3-A5B1-957A96DC98F8}"/>
          </ac:spMkLst>
        </pc:spChg>
      </pc:sldChg>
      <pc:sldChg chg="modSp add del mod">
        <pc:chgData name="Gクリップコーポレーション 株式会社" userId="26f804c14493b341" providerId="LiveId" clId="{5BABBCAB-5B10-443F-8586-EA1E78616C18}" dt="2023-09-26T05:17:17.969" v="3488" actId="47"/>
        <pc:sldMkLst>
          <pc:docMk/>
          <pc:sldMk cId="226684457" sldId="261"/>
        </pc:sldMkLst>
        <pc:spChg chg="mod">
          <ac:chgData name="Gクリップコーポレーション 株式会社" userId="26f804c14493b341" providerId="LiveId" clId="{5BABBCAB-5B10-443F-8586-EA1E78616C18}" dt="2023-09-26T05:04:04.850" v="3350" actId="207"/>
          <ac:spMkLst>
            <pc:docMk/>
            <pc:sldMk cId="226684457" sldId="261"/>
            <ac:spMk id="22" creationId="{7F4257A2-74CB-BDB3-A5B1-957A96DC98F8}"/>
          </ac:spMkLst>
        </pc:spChg>
      </pc:sldChg>
      <pc:sldChg chg="addSp modSp add del mod">
        <pc:chgData name="Gクリップコーポレーション 株式会社" userId="26f804c14493b341" providerId="LiveId" clId="{5BABBCAB-5B10-443F-8586-EA1E78616C18}" dt="2023-09-26T05:00:15.718" v="3323" actId="47"/>
        <pc:sldMkLst>
          <pc:docMk/>
          <pc:sldMk cId="3847398919" sldId="261"/>
        </pc:sldMkLst>
        <pc:spChg chg="add mod">
          <ac:chgData name="Gクリップコーポレーション 株式会社" userId="26f804c14493b341" providerId="LiveId" clId="{5BABBCAB-5B10-443F-8586-EA1E78616C18}" dt="2023-09-26T05:00:12.695" v="3322" actId="207"/>
          <ac:spMkLst>
            <pc:docMk/>
            <pc:sldMk cId="3847398919" sldId="261"/>
            <ac:spMk id="7" creationId="{A8A342D3-5DD0-8047-9691-455A73C32B79}"/>
          </ac:spMkLst>
        </pc:spChg>
        <pc:spChg chg="mod">
          <ac:chgData name="Gクリップコーポレーション 株式会社" userId="26f804c14493b341" providerId="LiveId" clId="{5BABBCAB-5B10-443F-8586-EA1E78616C18}" dt="2023-09-26T04:59:21.994" v="3313" actId="1035"/>
          <ac:spMkLst>
            <pc:docMk/>
            <pc:sldMk cId="3847398919" sldId="261"/>
            <ac:spMk id="22" creationId="{7F4257A2-74CB-BDB3-A5B1-957A96DC98F8}"/>
          </ac:spMkLst>
        </pc:spChg>
      </pc:sldChg>
      <pc:sldChg chg="addSp delSp modSp add mod">
        <pc:chgData name="Gクリップコーポレーション 株式会社" userId="26f804c14493b341" providerId="LiveId" clId="{5BABBCAB-5B10-443F-8586-EA1E78616C18}" dt="2023-09-26T05:18:46.099" v="3506" actId="1037"/>
        <pc:sldMkLst>
          <pc:docMk/>
          <pc:sldMk cId="900264788" sldId="262"/>
        </pc:sldMkLst>
        <pc:spChg chg="mod">
          <ac:chgData name="Gクリップコーポレーション 株式会社" userId="26f804c14493b341" providerId="LiveId" clId="{5BABBCAB-5B10-443F-8586-EA1E78616C18}" dt="2023-09-26T05:16:43.041" v="3476" actId="1076"/>
          <ac:spMkLst>
            <pc:docMk/>
            <pc:sldMk cId="900264788" sldId="262"/>
            <ac:spMk id="6" creationId="{B551A1E0-8CB4-EA49-EBB7-401E18FB4F9F}"/>
          </ac:spMkLst>
        </pc:spChg>
        <pc:spChg chg="add del mod">
          <ac:chgData name="Gクリップコーポレーション 株式会社" userId="26f804c14493b341" providerId="LiveId" clId="{5BABBCAB-5B10-443F-8586-EA1E78616C18}" dt="2023-09-26T05:16:05.754" v="3460" actId="478"/>
          <ac:spMkLst>
            <pc:docMk/>
            <pc:sldMk cId="900264788" sldId="262"/>
            <ac:spMk id="7" creationId="{A3137842-1A74-8243-7124-170784DC9D4B}"/>
          </ac:spMkLst>
        </pc:spChg>
        <pc:spChg chg="add del mod">
          <ac:chgData name="Gクリップコーポレーション 株式会社" userId="26f804c14493b341" providerId="LiveId" clId="{5BABBCAB-5B10-443F-8586-EA1E78616C18}" dt="2023-09-26T05:16:56.439" v="3483" actId="478"/>
          <ac:spMkLst>
            <pc:docMk/>
            <pc:sldMk cId="900264788" sldId="262"/>
            <ac:spMk id="9" creationId="{298F340F-0A24-4679-F3A6-2A40A531090E}"/>
          </ac:spMkLst>
        </pc:spChg>
        <pc:spChg chg="add mod">
          <ac:chgData name="Gクリップコーポレーション 株式会社" userId="26f804c14493b341" providerId="LiveId" clId="{5BABBCAB-5B10-443F-8586-EA1E78616C18}" dt="2023-09-26T05:17:52.058" v="3503" actId="1037"/>
          <ac:spMkLst>
            <pc:docMk/>
            <pc:sldMk cId="900264788" sldId="262"/>
            <ac:spMk id="15" creationId="{BC075A25-8B04-EC69-2F4B-A1EEF59E40A6}"/>
          </ac:spMkLst>
        </pc:spChg>
        <pc:spChg chg="mod">
          <ac:chgData name="Gクリップコーポレーション 株式会社" userId="26f804c14493b341" providerId="LiveId" clId="{5BABBCAB-5B10-443F-8586-EA1E78616C18}" dt="2023-09-26T05:18:46.099" v="3506" actId="1037"/>
          <ac:spMkLst>
            <pc:docMk/>
            <pc:sldMk cId="900264788" sldId="262"/>
            <ac:spMk id="17" creationId="{0348846E-3659-5BA4-1CD8-2628A2606E47}"/>
          </ac:spMkLst>
        </pc:spChg>
        <pc:spChg chg="add mod">
          <ac:chgData name="Gクリップコーポレーション 株式会社" userId="26f804c14493b341" providerId="LiveId" clId="{5BABBCAB-5B10-443F-8586-EA1E78616C18}" dt="2023-09-26T05:17:52.058" v="3503" actId="1037"/>
          <ac:spMkLst>
            <pc:docMk/>
            <pc:sldMk cId="900264788" sldId="262"/>
            <ac:spMk id="19" creationId="{1EF11E4C-C16A-5C8C-F7D8-1EF86FC08DD7}"/>
          </ac:spMkLst>
        </pc:spChg>
        <pc:spChg chg="add mod">
          <ac:chgData name="Gクリップコーポレーション 株式会社" userId="26f804c14493b341" providerId="LiveId" clId="{5BABBCAB-5B10-443F-8586-EA1E78616C18}" dt="2023-09-26T05:17:52.058" v="3503" actId="1037"/>
          <ac:spMkLst>
            <pc:docMk/>
            <pc:sldMk cId="900264788" sldId="262"/>
            <ac:spMk id="21" creationId="{F6CB274A-A7C6-F28C-F93B-E9440D4506A4}"/>
          </ac:spMkLst>
        </pc:spChg>
        <pc:spChg chg="mod">
          <ac:chgData name="Gクリップコーポレーション 株式会社" userId="26f804c14493b341" providerId="LiveId" clId="{5BABBCAB-5B10-443F-8586-EA1E78616C18}" dt="2023-09-26T05:17:52.058" v="3503" actId="1037"/>
          <ac:spMkLst>
            <pc:docMk/>
            <pc:sldMk cId="900264788" sldId="262"/>
            <ac:spMk id="22" creationId="{7F4257A2-74CB-BDB3-A5B1-957A96DC98F8}"/>
          </ac:spMkLst>
        </pc:spChg>
        <pc:spChg chg="add mod">
          <ac:chgData name="Gクリップコーポレーション 株式会社" userId="26f804c14493b341" providerId="LiveId" clId="{5BABBCAB-5B10-443F-8586-EA1E78616C18}" dt="2023-09-26T05:17:52.058" v="3503" actId="1037"/>
          <ac:spMkLst>
            <pc:docMk/>
            <pc:sldMk cId="900264788" sldId="262"/>
            <ac:spMk id="23" creationId="{93488D4F-93E4-ABC9-1C27-1805390A741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92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0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8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5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45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18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2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8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26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0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9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422F-0C44-407C-B8B5-D0EEE19A4D2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388E-B655-40D4-93AE-90EDE2E215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8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屋外, 草, 跡, 電車 が含まれている画像&#10;&#10;自動的に生成された説明">
            <a:extLst>
              <a:ext uri="{FF2B5EF4-FFF2-40B4-BE49-F238E27FC236}">
                <a16:creationId xmlns:a16="http://schemas.microsoft.com/office/drawing/2014/main" id="{3397F5D5-29EC-72B1-60CC-1C5E46074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8" r="4894"/>
          <a:stretch/>
        </p:blipFill>
        <p:spPr>
          <a:xfrm>
            <a:off x="0" y="-22178"/>
            <a:ext cx="6858000" cy="5158058"/>
          </a:xfrm>
          <a:prstGeom prst="rect">
            <a:avLst/>
          </a:prstGeom>
        </p:spPr>
      </p:pic>
      <p:sp>
        <p:nvSpPr>
          <p:cNvPr id="6" name="フローチャート: 論理積ゲート 5">
            <a:extLst>
              <a:ext uri="{FF2B5EF4-FFF2-40B4-BE49-F238E27FC236}">
                <a16:creationId xmlns:a16="http://schemas.microsoft.com/office/drawing/2014/main" id="{B551A1E0-8CB4-EA49-EBB7-401E18FB4F9F}"/>
              </a:ext>
            </a:extLst>
          </p:cNvPr>
          <p:cNvSpPr/>
          <p:nvPr/>
        </p:nvSpPr>
        <p:spPr>
          <a:xfrm rot="16200000">
            <a:off x="156286" y="681340"/>
            <a:ext cx="7038038" cy="12898466"/>
          </a:xfrm>
          <a:prstGeom prst="flowChartDelay">
            <a:avLst/>
          </a:prstGeom>
          <a:solidFill>
            <a:srgbClr val="A56927"/>
          </a:solidFill>
          <a:ln w="1270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C9FD4232-2663-1A85-BAD8-AA4FB92E9D2A}"/>
              </a:ext>
            </a:extLst>
          </p:cNvPr>
          <p:cNvSpPr/>
          <p:nvPr/>
        </p:nvSpPr>
        <p:spPr>
          <a:xfrm>
            <a:off x="834561" y="3034076"/>
            <a:ext cx="1430629" cy="1416533"/>
          </a:xfrm>
          <a:prstGeom prst="flowChartConnector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51F67B-F90E-B3CB-0974-8BB4C6646700}"/>
              </a:ext>
            </a:extLst>
          </p:cNvPr>
          <p:cNvSpPr txBox="1"/>
          <p:nvPr/>
        </p:nvSpPr>
        <p:spPr>
          <a:xfrm>
            <a:off x="878570" y="3270656"/>
            <a:ext cx="55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endParaRPr kumimoji="1" lang="ja-JP" altLang="en-US" sz="2800" b="1" dirty="0">
              <a:solidFill>
                <a:srgbClr val="B6557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56C6DF-6529-FAC9-0A34-FC5FD4372637}"/>
              </a:ext>
            </a:extLst>
          </p:cNvPr>
          <p:cNvSpPr txBox="1"/>
          <p:nvPr/>
        </p:nvSpPr>
        <p:spPr>
          <a:xfrm>
            <a:off x="1246206" y="3522931"/>
            <a:ext cx="67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21</a:t>
            </a:r>
            <a:endParaRPr kumimoji="1" lang="ja-JP" altLang="en-US" sz="2800" b="1" dirty="0">
              <a:solidFill>
                <a:srgbClr val="B6557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9E425A7-BD99-A77A-BA9A-E26DA5B1F650}"/>
              </a:ext>
            </a:extLst>
          </p:cNvPr>
          <p:cNvSpPr txBox="1"/>
          <p:nvPr/>
        </p:nvSpPr>
        <p:spPr>
          <a:xfrm>
            <a:off x="1651614" y="3677790"/>
            <a:ext cx="692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1600" b="1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土</a:t>
            </a:r>
            <a:r>
              <a:rPr kumimoji="1" lang="en-US" altLang="ja-JP" sz="1600" b="1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1600" b="1" dirty="0">
              <a:solidFill>
                <a:srgbClr val="B65576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53AA15B-A2FE-A13E-B831-4D33A7E27CC7}"/>
              </a:ext>
            </a:extLst>
          </p:cNvPr>
          <p:cNvCxnSpPr>
            <a:cxnSpLocks/>
          </p:cNvCxnSpPr>
          <p:nvPr/>
        </p:nvCxnSpPr>
        <p:spPr>
          <a:xfrm rot="900000" flipV="1">
            <a:off x="1237739" y="3282008"/>
            <a:ext cx="205492" cy="620790"/>
          </a:xfrm>
          <a:prstGeom prst="line">
            <a:avLst/>
          </a:prstGeom>
          <a:ln w="28575">
            <a:solidFill>
              <a:srgbClr val="B65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傘, 時計 が含まれている画像&#10;&#10;自動的に生成された説明">
            <a:extLst>
              <a:ext uri="{FF2B5EF4-FFF2-40B4-BE49-F238E27FC236}">
                <a16:creationId xmlns:a16="http://schemas.microsoft.com/office/drawing/2014/main" id="{525BC313-52E9-2291-A6F0-745B726A2D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94199" l="871" r="66618">
                        <a14:foregroundMark x1="4644" y1="60497" x2="4644" y2="60497"/>
                        <a14:foregroundMark x1="871" y1="70166" x2="871" y2="70166"/>
                        <a14:foregroundMark x1="42380" y1="94475" x2="42380" y2="94475"/>
                        <a14:foregroundMark x1="48476" y1="14365" x2="48476" y2="14365"/>
                        <a14:foregroundMark x1="63861" y1="45304" x2="63861" y2="45304"/>
                        <a14:foregroundMark x1="66618" y1="41436" x2="66618" y2="41436"/>
                        <a14:backgroundMark x1="66183" y1="27072" x2="66183" y2="27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75"/>
          <a:stretch/>
        </p:blipFill>
        <p:spPr>
          <a:xfrm rot="20476008">
            <a:off x="2074191" y="-215031"/>
            <a:ext cx="3519743" cy="27105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28D801-E529-77FE-DD8F-D99D2CEB6116}"/>
              </a:ext>
            </a:extLst>
          </p:cNvPr>
          <p:cNvSpPr txBox="1"/>
          <p:nvPr/>
        </p:nvSpPr>
        <p:spPr>
          <a:xfrm>
            <a:off x="2710767" y="903096"/>
            <a:ext cx="1538883" cy="8362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800" b="1" dirty="0">
                <a:ln w="127000">
                  <a:solidFill>
                    <a:srgbClr val="B65576"/>
                  </a:solidFill>
                </a:ln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65365E-0E14-8A0B-F054-56DC01FC219B}"/>
              </a:ext>
            </a:extLst>
          </p:cNvPr>
          <p:cNvSpPr txBox="1"/>
          <p:nvPr/>
        </p:nvSpPr>
        <p:spPr>
          <a:xfrm>
            <a:off x="2710766" y="652457"/>
            <a:ext cx="1538883" cy="8362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25D9EDE-6F7B-9F29-14B7-2120B983B81B}"/>
              </a:ext>
            </a:extLst>
          </p:cNvPr>
          <p:cNvSpPr txBox="1"/>
          <p:nvPr/>
        </p:nvSpPr>
        <p:spPr>
          <a:xfrm>
            <a:off x="1161538" y="4064487"/>
            <a:ext cx="953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B65576"/>
                </a:solidFill>
              </a:rPr>
              <a:t>＠○○幼稚園</a:t>
            </a:r>
          </a:p>
        </p:txBody>
      </p:sp>
      <p:sp>
        <p:nvSpPr>
          <p:cNvPr id="39" name="フローチャート: 端子 38">
            <a:extLst>
              <a:ext uri="{FF2B5EF4-FFF2-40B4-BE49-F238E27FC236}">
                <a16:creationId xmlns:a16="http://schemas.microsoft.com/office/drawing/2014/main" id="{D845DBFD-0149-0983-0B9E-16143D3E8944}"/>
              </a:ext>
            </a:extLst>
          </p:cNvPr>
          <p:cNvSpPr/>
          <p:nvPr/>
        </p:nvSpPr>
        <p:spPr>
          <a:xfrm>
            <a:off x="4002653" y="3612903"/>
            <a:ext cx="2492177" cy="681299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B0A8FCC2-2B24-EF22-1D3D-7AEE79E1AF5D}"/>
              </a:ext>
            </a:extLst>
          </p:cNvPr>
          <p:cNvSpPr/>
          <p:nvPr/>
        </p:nvSpPr>
        <p:spPr>
          <a:xfrm>
            <a:off x="308141" y="181982"/>
            <a:ext cx="1348191" cy="446471"/>
          </a:xfrm>
          <a:prstGeom prst="roundRect">
            <a:avLst/>
          </a:prstGeom>
          <a:noFill/>
          <a:ln w="38100">
            <a:solidFill>
              <a:srgbClr val="B65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7B6CC05-3466-B4D3-ACAB-092045A60234}"/>
              </a:ext>
            </a:extLst>
          </p:cNvPr>
          <p:cNvSpPr txBox="1"/>
          <p:nvPr/>
        </p:nvSpPr>
        <p:spPr>
          <a:xfrm>
            <a:off x="319471" y="261848"/>
            <a:ext cx="143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B65576"/>
                </a:solidFill>
              </a:rPr>
              <a:t>参加費無料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486055-DC4F-88F4-647F-D7E7D9F207CB}"/>
              </a:ext>
            </a:extLst>
          </p:cNvPr>
          <p:cNvSpPr txBox="1"/>
          <p:nvPr/>
        </p:nvSpPr>
        <p:spPr>
          <a:xfrm>
            <a:off x="4095118" y="3432919"/>
            <a:ext cx="761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1270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対象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9E542A-C838-3F43-D66E-69594C211862}"/>
              </a:ext>
            </a:extLst>
          </p:cNvPr>
          <p:cNvSpPr txBox="1"/>
          <p:nvPr/>
        </p:nvSpPr>
        <p:spPr>
          <a:xfrm>
            <a:off x="4090877" y="3425460"/>
            <a:ext cx="761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B65576"/>
                </a:solidFill>
              </a:rPr>
              <a:t>対象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AA7AD266-28E9-C208-F402-2982822818E7}"/>
              </a:ext>
            </a:extLst>
          </p:cNvPr>
          <p:cNvSpPr txBox="1"/>
          <p:nvPr/>
        </p:nvSpPr>
        <p:spPr>
          <a:xfrm>
            <a:off x="5774733" y="293435"/>
            <a:ext cx="461665" cy="19599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n w="1016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掘って、食べる。</a:t>
            </a:r>
            <a:endParaRPr kumimoji="1" lang="en-US" altLang="ja-JP" dirty="0">
              <a:ln w="101600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A436B57-8A45-650C-3773-C83A86C0FBFD}"/>
              </a:ext>
            </a:extLst>
          </p:cNvPr>
          <p:cNvSpPr txBox="1"/>
          <p:nvPr/>
        </p:nvSpPr>
        <p:spPr>
          <a:xfrm>
            <a:off x="5771882" y="289197"/>
            <a:ext cx="461665" cy="1977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掘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って、</a:t>
            </a:r>
            <a:r>
              <a:rPr kumimoji="1" lang="ja-JP" altLang="en-US" dirty="0"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食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べる。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7A344C8-4316-EA0A-864D-AD394B590F98}"/>
              </a:ext>
            </a:extLst>
          </p:cNvPr>
          <p:cNvSpPr txBox="1"/>
          <p:nvPr/>
        </p:nvSpPr>
        <p:spPr>
          <a:xfrm>
            <a:off x="5380039" y="296637"/>
            <a:ext cx="507831" cy="32542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>
                <a:ln w="7620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芋ほり体験後、お子様が収穫したお芋を</a:t>
            </a:r>
            <a:endParaRPr kumimoji="1" lang="en-US" altLang="ja-JP" sz="1050" dirty="0">
              <a:ln w="76200"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ja-JP" altLang="en-US" sz="1050" dirty="0">
                <a:ln w="7620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ほかほかの焼き芋にして食べれる大人気イベント！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83C2E9-CDD8-AF51-9065-978829587381}"/>
              </a:ext>
            </a:extLst>
          </p:cNvPr>
          <p:cNvSpPr txBox="1"/>
          <p:nvPr/>
        </p:nvSpPr>
        <p:spPr>
          <a:xfrm>
            <a:off x="5391265" y="301716"/>
            <a:ext cx="507831" cy="32542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芋ほり体験後、お子様が収穫したお芋を</a:t>
            </a:r>
            <a:endParaRPr kumimoji="1" lang="en-US" altLang="ja-JP" sz="10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ほかほかの焼き芋にして食べれる大人気イベント！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48846E-3659-5BA4-1CD8-2628A2606E47}"/>
              </a:ext>
            </a:extLst>
          </p:cNvPr>
          <p:cNvSpPr txBox="1"/>
          <p:nvPr/>
        </p:nvSpPr>
        <p:spPr>
          <a:xfrm>
            <a:off x="681718" y="4881654"/>
            <a:ext cx="561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chemeClr val="bg1"/>
                </a:solidFill>
              </a:rPr>
              <a:t>1</a:t>
            </a:r>
            <a:r>
              <a:rPr kumimoji="1" lang="ja-JP" altLang="en-US" sz="800" dirty="0">
                <a:solidFill>
                  <a:schemeClr val="bg1"/>
                </a:solidFill>
              </a:rPr>
              <a:t>～</a:t>
            </a:r>
            <a:r>
              <a:rPr kumimoji="1" lang="en-US" altLang="ja-JP" sz="800" dirty="0">
                <a:solidFill>
                  <a:schemeClr val="bg1"/>
                </a:solidFill>
              </a:rPr>
              <a:t>2</a:t>
            </a:r>
            <a:r>
              <a:rPr kumimoji="1" lang="ja-JP" altLang="en-US" sz="800" dirty="0">
                <a:solidFill>
                  <a:schemeClr val="bg1"/>
                </a:solidFill>
              </a:rPr>
              <a:t>歳児は、食事の好き嫌いや遊び食べもある時期で、苦労される保護者の方も多いですよね。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</a:rPr>
              <a:t>「芋ほり体験」はそんなお子様の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「食べる意欲」を育む絶好の機会</a:t>
            </a:r>
            <a:r>
              <a:rPr kumimoji="1" lang="ja-JP" altLang="en-US" sz="800" dirty="0">
                <a:solidFill>
                  <a:schemeClr val="bg1"/>
                </a:solidFill>
              </a:rPr>
              <a:t>です。このイベントでは、芋ほり体験と焼き芋体験を一貫して行うことで「食物が育つ過程から、食卓に並ぶまで」を楽しみながら学ぶことができます。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</a:rPr>
              <a:t>そこで得た</a:t>
            </a:r>
            <a:r>
              <a:rPr kumimoji="1" lang="ja-JP" altLang="en-US" sz="800" b="1" dirty="0">
                <a:solidFill>
                  <a:schemeClr val="bg1"/>
                </a:solidFill>
              </a:rPr>
              <a:t>発見の喜び</a:t>
            </a:r>
            <a:r>
              <a:rPr kumimoji="1" lang="ja-JP" altLang="en-US" sz="800" dirty="0">
                <a:solidFill>
                  <a:schemeClr val="bg1"/>
                </a:solidFill>
              </a:rPr>
              <a:t>や、</a:t>
            </a:r>
            <a:r>
              <a:rPr kumimoji="1" lang="ja-JP" altLang="en-US" sz="800" b="1" dirty="0">
                <a:solidFill>
                  <a:schemeClr val="bg1"/>
                </a:solidFill>
              </a:rPr>
              <a:t>食物・自然への関心の高まり</a:t>
            </a:r>
            <a:r>
              <a:rPr kumimoji="1" lang="ja-JP" altLang="en-US" sz="800" dirty="0">
                <a:solidFill>
                  <a:schemeClr val="bg1"/>
                </a:solidFill>
              </a:rPr>
              <a:t>が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「食べる意欲」につながっていく</a:t>
            </a:r>
            <a:r>
              <a:rPr kumimoji="1" lang="ja-JP" altLang="en-US" sz="800" dirty="0">
                <a:solidFill>
                  <a:schemeClr val="bg1"/>
                </a:solidFill>
              </a:rPr>
              <a:t>のです。</a:t>
            </a:r>
            <a:endParaRPr kumimoji="1" lang="en-US" altLang="ja-JP" sz="8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</a:rPr>
              <a:t>ぜひこの機会に、お子様と「芋ほり体験」に参加して、ご家庭の食卓をより楽しい時間にしてみませんか？</a:t>
            </a:r>
            <a:endParaRPr kumimoji="1" lang="en-US" altLang="ja-JP" sz="8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4257A2-74CB-BDB3-A5B1-957A96DC98F8}"/>
              </a:ext>
            </a:extLst>
          </p:cNvPr>
          <p:cNvSpPr txBox="1"/>
          <p:nvPr/>
        </p:nvSpPr>
        <p:spPr>
          <a:xfrm>
            <a:off x="1762117" y="4618478"/>
            <a:ext cx="182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srgbClr val="FEF5B4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食事意欲も向上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578CF6-899F-2A7E-C9AC-E16B9021B9E1}"/>
              </a:ext>
            </a:extLst>
          </p:cNvPr>
          <p:cNvSpPr txBox="1"/>
          <p:nvPr/>
        </p:nvSpPr>
        <p:spPr>
          <a:xfrm>
            <a:off x="2994175" y="1895527"/>
            <a:ext cx="923330" cy="2743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ln w="127000">
                  <a:solidFill>
                    <a:srgbClr val="B65576"/>
                  </a:solidFill>
                </a:ln>
                <a:solidFill>
                  <a:srgbClr val="B65576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ほり体験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E9AC1F-19CE-CD0F-795A-9940E9EA0B83}"/>
              </a:ext>
            </a:extLst>
          </p:cNvPr>
          <p:cNvSpPr txBox="1"/>
          <p:nvPr/>
        </p:nvSpPr>
        <p:spPr>
          <a:xfrm>
            <a:off x="3008388" y="1910028"/>
            <a:ext cx="923330" cy="27439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ほり体験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7BCC547-F532-CCB0-92CD-C36E0699ABC4}"/>
              </a:ext>
            </a:extLst>
          </p:cNvPr>
          <p:cNvSpPr txBox="1"/>
          <p:nvPr/>
        </p:nvSpPr>
        <p:spPr>
          <a:xfrm>
            <a:off x="3969589" y="698072"/>
            <a:ext cx="553998" cy="1487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おやこ</a:t>
            </a:r>
            <a:r>
              <a:rPr kumimoji="1" lang="ja-JP" alt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</a:t>
            </a:r>
            <a:endParaRPr kumimoji="1" lang="ja-JP" alt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1CE1FA4-7112-6E0C-5150-FBEE9E693443}"/>
              </a:ext>
            </a:extLst>
          </p:cNvPr>
          <p:cNvSpPr txBox="1"/>
          <p:nvPr/>
        </p:nvSpPr>
        <p:spPr>
          <a:xfrm>
            <a:off x="4114896" y="3714765"/>
            <a:ext cx="2233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chemeClr val="bg2">
                    <a:lumMod val="25000"/>
                  </a:schemeClr>
                </a:solidFill>
              </a:rPr>
              <a:t>地域にお住いの</a:t>
            </a:r>
            <a:r>
              <a:rPr kumimoji="1" lang="en-US" altLang="ja-JP" sz="1200" b="1" dirty="0">
                <a:solidFill>
                  <a:srgbClr val="B65576"/>
                </a:solidFill>
              </a:rPr>
              <a:t>1~2</a:t>
            </a:r>
            <a:r>
              <a:rPr kumimoji="1" lang="ja-JP" altLang="en-US" sz="1200" b="1" dirty="0">
                <a:solidFill>
                  <a:srgbClr val="B65576"/>
                </a:solidFill>
              </a:rPr>
              <a:t>歳児の親子</a:t>
            </a:r>
            <a:endParaRPr kumimoji="1" lang="ja-JP" altLang="en-US" sz="1600" b="1" dirty="0">
              <a:solidFill>
                <a:srgbClr val="B65576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8816199-720C-D212-1115-40C1DD57B915}"/>
              </a:ext>
            </a:extLst>
          </p:cNvPr>
          <p:cNvSpPr txBox="1"/>
          <p:nvPr/>
        </p:nvSpPr>
        <p:spPr>
          <a:xfrm>
            <a:off x="4149192" y="3913573"/>
            <a:ext cx="227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〇年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月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日～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〇年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月</a:t>
            </a:r>
            <a:r>
              <a:rPr kumimoji="1" lang="en-US" altLang="ja-JP" sz="8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kumimoji="1" lang="ja-JP" altLang="en-US" sz="800" dirty="0">
                <a:solidFill>
                  <a:schemeClr val="bg2">
                    <a:lumMod val="25000"/>
                  </a:schemeClr>
                </a:solidFill>
              </a:rPr>
              <a:t>日生まれのお子様と保護者様にご参加いただけます。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1F445F-1A7A-2BE3-56E9-91967F6B0482}"/>
              </a:ext>
            </a:extLst>
          </p:cNvPr>
          <p:cNvSpPr txBox="1"/>
          <p:nvPr/>
        </p:nvSpPr>
        <p:spPr>
          <a:xfrm>
            <a:off x="3834933" y="6372924"/>
            <a:ext cx="297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kumimoji="1" lang="en-US" altLang="ja-JP" sz="1200" b="1" dirty="0">
                <a:solidFill>
                  <a:schemeClr val="bg1"/>
                </a:solidFill>
              </a:rPr>
              <a:t>10:00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　芋ほり体験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39A91D0-6DDD-848A-21CE-2F33319BA781}"/>
              </a:ext>
            </a:extLst>
          </p:cNvPr>
          <p:cNvSpPr txBox="1"/>
          <p:nvPr/>
        </p:nvSpPr>
        <p:spPr>
          <a:xfrm>
            <a:off x="3840479" y="6962655"/>
            <a:ext cx="2323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kumimoji="1" lang="en-US" altLang="ja-JP" sz="1200" b="1" dirty="0">
                <a:solidFill>
                  <a:schemeClr val="bg1"/>
                </a:solidFill>
              </a:rPr>
              <a:t>11:00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　焼き芋体験</a:t>
            </a:r>
            <a:endParaRPr kumimoji="1"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7385CC8-B8EA-AB4C-262A-1719DFF8043E}"/>
              </a:ext>
            </a:extLst>
          </p:cNvPr>
          <p:cNvSpPr txBox="1"/>
          <p:nvPr/>
        </p:nvSpPr>
        <p:spPr>
          <a:xfrm>
            <a:off x="3834933" y="7558928"/>
            <a:ext cx="1776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kumimoji="1" lang="en-US" altLang="ja-JP" sz="1200" b="1" dirty="0">
                <a:solidFill>
                  <a:schemeClr val="bg1"/>
                </a:solidFill>
              </a:rPr>
              <a:t>11:30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　体験終了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C443AFC-1DD1-1134-F970-6FA9D034F780}"/>
              </a:ext>
            </a:extLst>
          </p:cNvPr>
          <p:cNvSpPr txBox="1"/>
          <p:nvPr/>
        </p:nvSpPr>
        <p:spPr>
          <a:xfrm>
            <a:off x="3843788" y="6581188"/>
            <a:ext cx="1879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</a:rPr>
              <a:t>○○幼稚園近くのお芋農園で芋ほり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AC15318-026F-6092-80AC-D1F5F4F12B2C}"/>
              </a:ext>
            </a:extLst>
          </p:cNvPr>
          <p:cNvSpPr txBox="1"/>
          <p:nvPr/>
        </p:nvSpPr>
        <p:spPr>
          <a:xfrm>
            <a:off x="3853734" y="7172020"/>
            <a:ext cx="181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FFFF00"/>
                </a:solidFill>
              </a:rPr>
              <a:t>お子様が掘ったお芋</a:t>
            </a:r>
            <a:r>
              <a:rPr kumimoji="1" lang="ja-JP" altLang="en-US" sz="800" dirty="0">
                <a:solidFill>
                  <a:schemeClr val="bg1"/>
                </a:solidFill>
              </a:rPr>
              <a:t>を</a:t>
            </a:r>
            <a:r>
              <a:rPr kumimoji="1" lang="ja-JP" altLang="en-US" sz="800" dirty="0">
                <a:solidFill>
                  <a:srgbClr val="FFFF00"/>
                </a:solidFill>
              </a:rPr>
              <a:t>園で焼き芋</a:t>
            </a:r>
            <a:r>
              <a:rPr kumimoji="1" lang="ja-JP" altLang="en-US" sz="800" dirty="0">
                <a:solidFill>
                  <a:schemeClr val="bg1"/>
                </a:solidFill>
              </a:rPr>
              <a:t>にして食べれます♪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B99D500-7B82-CF30-6657-98DC7834CEA9}"/>
              </a:ext>
            </a:extLst>
          </p:cNvPr>
          <p:cNvSpPr txBox="1"/>
          <p:nvPr/>
        </p:nvSpPr>
        <p:spPr>
          <a:xfrm>
            <a:off x="3785873" y="8021444"/>
            <a:ext cx="1590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rgbClr val="FFFF00"/>
                </a:solidFill>
              </a:rPr>
              <a:t>お子様と掘ったお芋はお持ち帰り</a:t>
            </a:r>
            <a:r>
              <a:rPr kumimoji="1" lang="en-US" altLang="ja-JP" sz="1050" b="1" dirty="0">
                <a:solidFill>
                  <a:srgbClr val="FFFF00"/>
                </a:solidFill>
              </a:rPr>
              <a:t>OK</a:t>
            </a:r>
            <a:r>
              <a:rPr kumimoji="1" lang="ja-JP" altLang="en-US" sz="1050" b="1" dirty="0">
                <a:solidFill>
                  <a:srgbClr val="FFFF00"/>
                </a:solidFill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C7001EA-7E6E-F311-07C5-0E11FD840A78}"/>
              </a:ext>
            </a:extLst>
          </p:cNvPr>
          <p:cNvSpPr txBox="1"/>
          <p:nvPr/>
        </p:nvSpPr>
        <p:spPr>
          <a:xfrm>
            <a:off x="3652929" y="8936879"/>
            <a:ext cx="259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</a:rPr>
              <a:t>・持ち物：軍手・ビニール袋</a:t>
            </a:r>
            <a:endParaRPr kumimoji="1" lang="en-US" altLang="ja-JP" sz="1000" dirty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・服装：汚れてもよい服・運動靴</a:t>
            </a:r>
          </a:p>
        </p:txBody>
      </p:sp>
      <p:sp>
        <p:nvSpPr>
          <p:cNvPr id="58" name="フローチャート: 端子 57">
            <a:extLst>
              <a:ext uri="{FF2B5EF4-FFF2-40B4-BE49-F238E27FC236}">
                <a16:creationId xmlns:a16="http://schemas.microsoft.com/office/drawing/2014/main" id="{C57F7E71-2D35-5CAF-36BB-3D5356DAC26E}"/>
              </a:ext>
            </a:extLst>
          </p:cNvPr>
          <p:cNvSpPr/>
          <p:nvPr/>
        </p:nvSpPr>
        <p:spPr>
          <a:xfrm>
            <a:off x="3612780" y="5840828"/>
            <a:ext cx="1081394" cy="321506"/>
          </a:xfrm>
          <a:prstGeom prst="flowChartTerminator">
            <a:avLst/>
          </a:prstGeom>
          <a:solidFill>
            <a:srgbClr val="FEF5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BA85B56-FD36-3BEB-2641-095FDAE95F48}"/>
              </a:ext>
            </a:extLst>
          </p:cNvPr>
          <p:cNvSpPr txBox="1"/>
          <p:nvPr/>
        </p:nvSpPr>
        <p:spPr>
          <a:xfrm>
            <a:off x="3685716" y="5882441"/>
            <a:ext cx="955599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794D1D"/>
                </a:solidFill>
              </a:rPr>
              <a:t>当日の流れ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A908640-22DD-7969-5BEA-75EEA8AD5B86}"/>
              </a:ext>
            </a:extLst>
          </p:cNvPr>
          <p:cNvCxnSpPr>
            <a:cxnSpLocks/>
          </p:cNvCxnSpPr>
          <p:nvPr/>
        </p:nvCxnSpPr>
        <p:spPr>
          <a:xfrm>
            <a:off x="4652595" y="6001581"/>
            <a:ext cx="1990016" cy="0"/>
          </a:xfrm>
          <a:prstGeom prst="line">
            <a:avLst/>
          </a:prstGeom>
          <a:ln>
            <a:solidFill>
              <a:srgbClr val="FEF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C48C7D59-2457-22AD-731C-CD18F0B7963E}"/>
              </a:ext>
            </a:extLst>
          </p:cNvPr>
          <p:cNvCxnSpPr>
            <a:cxnSpLocks/>
          </p:cNvCxnSpPr>
          <p:nvPr/>
        </p:nvCxnSpPr>
        <p:spPr>
          <a:xfrm>
            <a:off x="4454357" y="8721911"/>
            <a:ext cx="2189018" cy="0"/>
          </a:xfrm>
          <a:prstGeom prst="line">
            <a:avLst/>
          </a:prstGeom>
          <a:ln>
            <a:solidFill>
              <a:srgbClr val="FEF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フローチャート: 端子 69">
            <a:extLst>
              <a:ext uri="{FF2B5EF4-FFF2-40B4-BE49-F238E27FC236}">
                <a16:creationId xmlns:a16="http://schemas.microsoft.com/office/drawing/2014/main" id="{5AF2FA93-03D2-DF31-C987-33F2B31F8CEF}"/>
              </a:ext>
            </a:extLst>
          </p:cNvPr>
          <p:cNvSpPr/>
          <p:nvPr/>
        </p:nvSpPr>
        <p:spPr>
          <a:xfrm>
            <a:off x="3613544" y="8564510"/>
            <a:ext cx="1081394" cy="321506"/>
          </a:xfrm>
          <a:prstGeom prst="flowChartTerminator">
            <a:avLst/>
          </a:prstGeom>
          <a:solidFill>
            <a:srgbClr val="FEF5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25F2CE7-F225-2E4D-7825-DA1EDB792E2E}"/>
              </a:ext>
            </a:extLst>
          </p:cNvPr>
          <p:cNvSpPr txBox="1"/>
          <p:nvPr/>
        </p:nvSpPr>
        <p:spPr>
          <a:xfrm>
            <a:off x="3639037" y="8613925"/>
            <a:ext cx="120874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794D1D"/>
                </a:solidFill>
              </a:rPr>
              <a:t>持ち物・服装</a:t>
            </a:r>
          </a:p>
        </p:txBody>
      </p:sp>
      <p:sp>
        <p:nvSpPr>
          <p:cNvPr id="76" name="フローチャート: 結合子 75">
            <a:extLst>
              <a:ext uri="{FF2B5EF4-FFF2-40B4-BE49-F238E27FC236}">
                <a16:creationId xmlns:a16="http://schemas.microsoft.com/office/drawing/2014/main" id="{28E3C038-8B01-5A35-39EB-2FAACC0089EB}"/>
              </a:ext>
            </a:extLst>
          </p:cNvPr>
          <p:cNvSpPr/>
          <p:nvPr/>
        </p:nvSpPr>
        <p:spPr>
          <a:xfrm>
            <a:off x="3754797" y="7014252"/>
            <a:ext cx="126155" cy="13511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ローチャート: 結合子 77">
            <a:extLst>
              <a:ext uri="{FF2B5EF4-FFF2-40B4-BE49-F238E27FC236}">
                <a16:creationId xmlns:a16="http://schemas.microsoft.com/office/drawing/2014/main" id="{99445162-D10D-036B-3912-5E852815D8F9}"/>
              </a:ext>
            </a:extLst>
          </p:cNvPr>
          <p:cNvSpPr/>
          <p:nvPr/>
        </p:nvSpPr>
        <p:spPr>
          <a:xfrm>
            <a:off x="3754797" y="7623632"/>
            <a:ext cx="126155" cy="13511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8F225026-CE29-A34A-F4C9-218C6C41BAFC}"/>
              </a:ext>
            </a:extLst>
          </p:cNvPr>
          <p:cNvSpPr/>
          <p:nvPr/>
        </p:nvSpPr>
        <p:spPr>
          <a:xfrm>
            <a:off x="3754797" y="6419892"/>
            <a:ext cx="126155" cy="13511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8E0C9E84-42B1-D29C-421B-E05ED1C6091E}"/>
              </a:ext>
            </a:extLst>
          </p:cNvPr>
          <p:cNvCxnSpPr>
            <a:cxnSpLocks/>
          </p:cNvCxnSpPr>
          <p:nvPr/>
        </p:nvCxnSpPr>
        <p:spPr>
          <a:xfrm>
            <a:off x="3817874" y="6463741"/>
            <a:ext cx="0" cy="117520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 descr="草の上に座っている少年&#10;&#10;低い精度で自動的に生成された説明">
            <a:extLst>
              <a:ext uri="{FF2B5EF4-FFF2-40B4-BE49-F238E27FC236}">
                <a16:creationId xmlns:a16="http://schemas.microsoft.com/office/drawing/2014/main" id="{6E68728B-B5A2-0C61-49D4-0B709C0F36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t="10602" r="25063" b="19989"/>
          <a:stretch/>
        </p:blipFill>
        <p:spPr>
          <a:xfrm>
            <a:off x="5700784" y="6161981"/>
            <a:ext cx="799402" cy="725191"/>
          </a:xfrm>
          <a:prstGeom prst="rect">
            <a:avLst/>
          </a:prstGeom>
        </p:spPr>
      </p:pic>
      <p:pic>
        <p:nvPicPr>
          <p:cNvPr id="83" name="図 82" descr="砂の上に座っている赤ちゃん&#10;&#10;低い精度で自動的に生成された説明">
            <a:extLst>
              <a:ext uri="{FF2B5EF4-FFF2-40B4-BE49-F238E27FC236}">
                <a16:creationId xmlns:a16="http://schemas.microsoft.com/office/drawing/2014/main" id="{6B321E39-C1C7-06CE-CF2E-086633B33B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34699" r="9549" b="14112"/>
          <a:stretch/>
        </p:blipFill>
        <p:spPr>
          <a:xfrm>
            <a:off x="5692130" y="7004109"/>
            <a:ext cx="816710" cy="725191"/>
          </a:xfrm>
          <a:prstGeom prst="rect">
            <a:avLst/>
          </a:prstGeom>
        </p:spPr>
      </p:pic>
      <p:pic>
        <p:nvPicPr>
          <p:cNvPr id="84" name="図 83" descr="サンドイッチを食べる子供&#10;&#10;低い精度で自動的に生成された説明">
            <a:extLst>
              <a:ext uri="{FF2B5EF4-FFF2-40B4-BE49-F238E27FC236}">
                <a16:creationId xmlns:a16="http://schemas.microsoft.com/office/drawing/2014/main" id="{8910EBCD-0C39-15B0-C309-D83C9A5054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20307" r="23317" b="1720"/>
          <a:stretch/>
        </p:blipFill>
        <p:spPr>
          <a:xfrm>
            <a:off x="5691455" y="7846238"/>
            <a:ext cx="818061" cy="742116"/>
          </a:xfrm>
          <a:prstGeom prst="rect">
            <a:avLst/>
          </a:prstGeom>
        </p:spPr>
      </p:pic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11919528-0C4D-B4C8-80DB-A0962D24AB1B}"/>
              </a:ext>
            </a:extLst>
          </p:cNvPr>
          <p:cNvSpPr/>
          <p:nvPr/>
        </p:nvSpPr>
        <p:spPr>
          <a:xfrm>
            <a:off x="306405" y="6255135"/>
            <a:ext cx="2865413" cy="3296824"/>
          </a:xfrm>
          <a:prstGeom prst="roundRect">
            <a:avLst>
              <a:gd name="adj" fmla="val 6428"/>
            </a:avLst>
          </a:prstGeom>
          <a:solidFill>
            <a:srgbClr val="FEF5B4">
              <a:alpha val="37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C0B8E76F-E905-0B96-3536-D4E297347797}"/>
              </a:ext>
            </a:extLst>
          </p:cNvPr>
          <p:cNvSpPr txBox="1"/>
          <p:nvPr/>
        </p:nvSpPr>
        <p:spPr>
          <a:xfrm>
            <a:off x="541760" y="6035907"/>
            <a:ext cx="172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270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お申込み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3238809-86F6-389E-EF63-596FD8329640}"/>
              </a:ext>
            </a:extLst>
          </p:cNvPr>
          <p:cNvSpPr txBox="1"/>
          <p:nvPr/>
        </p:nvSpPr>
        <p:spPr>
          <a:xfrm>
            <a:off x="538306" y="6040630"/>
            <a:ext cx="172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B65576"/>
                </a:solidFill>
              </a:rPr>
              <a:t>お申込み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E05D295-B84D-9EF1-F8B2-42E1930D898B}"/>
              </a:ext>
            </a:extLst>
          </p:cNvPr>
          <p:cNvSpPr txBox="1"/>
          <p:nvPr/>
        </p:nvSpPr>
        <p:spPr>
          <a:xfrm>
            <a:off x="392883" y="6485207"/>
            <a:ext cx="2726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対象：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〇年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月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日～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〇年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月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日生まれのお子様と</a:t>
            </a:r>
            <a:endParaRPr kumimoji="1" lang="en-US" altLang="ja-JP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 保護者様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9B31F25-8CA7-D300-C5D2-99466150F213}"/>
              </a:ext>
            </a:extLst>
          </p:cNvPr>
          <p:cNvSpPr txBox="1"/>
          <p:nvPr/>
        </p:nvSpPr>
        <p:spPr>
          <a:xfrm>
            <a:off x="392883" y="6758761"/>
            <a:ext cx="27567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お申し込みは、下の</a:t>
            </a:r>
            <a:r>
              <a:rPr kumimoji="1" lang="en-US" altLang="ja-JP" sz="800" b="1" dirty="0">
                <a:solidFill>
                  <a:srgbClr val="FFFF00"/>
                </a:solidFill>
              </a:rPr>
              <a:t>QR</a:t>
            </a:r>
            <a:r>
              <a:rPr kumimoji="1" lang="ja-JP" altLang="en-US" sz="800" b="1" dirty="0">
                <a:solidFill>
                  <a:srgbClr val="FFFF00"/>
                </a:solidFill>
              </a:rPr>
              <a:t>コード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または</a:t>
            </a:r>
            <a:r>
              <a:rPr kumimoji="1" lang="ja-JP" altLang="en-US" sz="800" b="1" dirty="0">
                <a:solidFill>
                  <a:srgbClr val="FFFF00"/>
                </a:solidFill>
              </a:rPr>
              <a:t>お電話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からお申込みください。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F9BEA13D-851E-5E1B-C182-30FB60F4EAE7}"/>
              </a:ext>
            </a:extLst>
          </p:cNvPr>
          <p:cNvSpPr/>
          <p:nvPr/>
        </p:nvSpPr>
        <p:spPr>
          <a:xfrm>
            <a:off x="590682" y="7148487"/>
            <a:ext cx="686858" cy="6560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B94CFA3-2FB4-EBD0-AB4E-36DE06B12BCE}"/>
              </a:ext>
            </a:extLst>
          </p:cNvPr>
          <p:cNvSpPr txBox="1"/>
          <p:nvPr/>
        </p:nvSpPr>
        <p:spPr>
          <a:xfrm>
            <a:off x="652424" y="7299118"/>
            <a:ext cx="6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B573014-7754-E2E0-DE85-2FA3C9558A75}"/>
              </a:ext>
            </a:extLst>
          </p:cNvPr>
          <p:cNvSpPr txBox="1"/>
          <p:nvPr/>
        </p:nvSpPr>
        <p:spPr>
          <a:xfrm>
            <a:off x="1264576" y="7220403"/>
            <a:ext cx="1932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FF00"/>
                </a:solidFill>
              </a:rPr>
              <a:t>TEL</a:t>
            </a:r>
          </a:p>
          <a:p>
            <a:r>
              <a:rPr kumimoji="1" lang="ja-JP" altLang="en-US" sz="1200" u="sng" dirty="0">
                <a:solidFill>
                  <a:srgbClr val="FFFF00"/>
                </a:solidFill>
              </a:rPr>
              <a:t>○○</a:t>
            </a:r>
            <a:r>
              <a:rPr kumimoji="1" lang="en-US" altLang="ja-JP" sz="1200" u="sng" dirty="0">
                <a:solidFill>
                  <a:srgbClr val="FFFF00"/>
                </a:solidFill>
              </a:rPr>
              <a:t>-</a:t>
            </a:r>
            <a:r>
              <a:rPr kumimoji="1" lang="ja-JP" altLang="en-US" sz="1200" u="sng" dirty="0">
                <a:solidFill>
                  <a:srgbClr val="FFFF00"/>
                </a:solidFill>
              </a:rPr>
              <a:t>○○○○</a:t>
            </a:r>
            <a:r>
              <a:rPr kumimoji="1" lang="en-US" altLang="ja-JP" sz="1200" u="sng" dirty="0">
                <a:solidFill>
                  <a:srgbClr val="FFFF00"/>
                </a:solidFill>
              </a:rPr>
              <a:t>-</a:t>
            </a:r>
            <a:r>
              <a:rPr kumimoji="1" lang="ja-JP" altLang="en-US" sz="1200" u="sng" dirty="0">
                <a:solidFill>
                  <a:srgbClr val="FFFF00"/>
                </a:solidFill>
              </a:rPr>
              <a:t>○○○○</a:t>
            </a: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75530759-C213-D95B-B1B2-C555A68E349E}"/>
              </a:ext>
            </a:extLst>
          </p:cNvPr>
          <p:cNvCxnSpPr>
            <a:cxnSpLocks/>
          </p:cNvCxnSpPr>
          <p:nvPr/>
        </p:nvCxnSpPr>
        <p:spPr>
          <a:xfrm>
            <a:off x="195971" y="7928032"/>
            <a:ext cx="2930164" cy="0"/>
          </a:xfrm>
          <a:prstGeom prst="line">
            <a:avLst/>
          </a:prstGeom>
          <a:ln>
            <a:solidFill>
              <a:srgbClr val="794D1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EEF12C73-2B1F-BCB5-9BA6-A7BD848D1351}"/>
              </a:ext>
            </a:extLst>
          </p:cNvPr>
          <p:cNvSpPr txBox="1"/>
          <p:nvPr/>
        </p:nvSpPr>
        <p:spPr>
          <a:xfrm>
            <a:off x="763945" y="7987740"/>
            <a:ext cx="210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○○学校法人○○幼稚園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976395B-BE9E-3300-3947-8393D3776348}"/>
              </a:ext>
            </a:extLst>
          </p:cNvPr>
          <p:cNvSpPr txBox="1"/>
          <p:nvPr/>
        </p:nvSpPr>
        <p:spPr>
          <a:xfrm>
            <a:off x="763945" y="8152965"/>
            <a:ext cx="1641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○○市○○町</a:t>
            </a:r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○○○○〇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2DD0B03-995A-42F4-2BF6-D01D00AA3359}"/>
              </a:ext>
            </a:extLst>
          </p:cNvPr>
          <p:cNvSpPr/>
          <p:nvPr/>
        </p:nvSpPr>
        <p:spPr>
          <a:xfrm>
            <a:off x="1338650" y="8421028"/>
            <a:ext cx="1440843" cy="96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B58D04F5-BDDF-3890-415E-8AF9D84FBA92}"/>
              </a:ext>
            </a:extLst>
          </p:cNvPr>
          <p:cNvSpPr txBox="1"/>
          <p:nvPr/>
        </p:nvSpPr>
        <p:spPr>
          <a:xfrm>
            <a:off x="1739451" y="87417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DCF86E1A-D409-8EDD-2453-ADD6FD21073A}"/>
              </a:ext>
            </a:extLst>
          </p:cNvPr>
          <p:cNvSpPr/>
          <p:nvPr/>
        </p:nvSpPr>
        <p:spPr>
          <a:xfrm>
            <a:off x="535571" y="8758594"/>
            <a:ext cx="642579" cy="61379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3C3E386-A721-1D30-AA9F-4C0C3BB2BF32}"/>
              </a:ext>
            </a:extLst>
          </p:cNvPr>
          <p:cNvSpPr txBox="1"/>
          <p:nvPr/>
        </p:nvSpPr>
        <p:spPr>
          <a:xfrm>
            <a:off x="626577" y="8894234"/>
            <a:ext cx="48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QR</a:t>
            </a:r>
            <a:endParaRPr kumimoji="1" lang="ja-JP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F5097C3-C43F-18BC-B075-8ABF2C2AA37F}"/>
              </a:ext>
            </a:extLst>
          </p:cNvPr>
          <p:cNvSpPr txBox="1"/>
          <p:nvPr/>
        </p:nvSpPr>
        <p:spPr>
          <a:xfrm>
            <a:off x="457653" y="5816769"/>
            <a:ext cx="211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n w="1016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初めての方も大歓迎！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945D2DD-8102-66BC-6A73-7BFF3A552E3A}"/>
              </a:ext>
            </a:extLst>
          </p:cNvPr>
          <p:cNvSpPr txBox="1"/>
          <p:nvPr/>
        </p:nvSpPr>
        <p:spPr>
          <a:xfrm>
            <a:off x="635699" y="8566211"/>
            <a:ext cx="470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園</a:t>
            </a:r>
            <a:r>
              <a:rPr kumimoji="1"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HP</a:t>
            </a:r>
            <a:endParaRPr kumimoji="1" lang="ja-JP" alt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FB8616AC-0473-121F-39E6-45B3780C5269}"/>
              </a:ext>
            </a:extLst>
          </p:cNvPr>
          <p:cNvSpPr txBox="1"/>
          <p:nvPr/>
        </p:nvSpPr>
        <p:spPr>
          <a:xfrm>
            <a:off x="456273" y="5820778"/>
            <a:ext cx="211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B65576"/>
                </a:solidFill>
              </a:rPr>
              <a:t>初めての方も大歓迎！</a:t>
            </a:r>
          </a:p>
        </p:txBody>
      </p:sp>
      <p:pic>
        <p:nvPicPr>
          <p:cNvPr id="108" name="図 107" descr="傘, 時計 が含まれている画像&#10;&#10;自動的に生成された説明">
            <a:extLst>
              <a:ext uri="{FF2B5EF4-FFF2-40B4-BE49-F238E27FC236}">
                <a16:creationId xmlns:a16="http://schemas.microsoft.com/office/drawing/2014/main" id="{FABDA44C-9D8B-884D-8791-863830E8A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94199" l="871" r="66618">
                        <a14:foregroundMark x1="4644" y1="60497" x2="4644" y2="60497"/>
                        <a14:foregroundMark x1="871" y1="70166" x2="871" y2="70166"/>
                        <a14:foregroundMark x1="42380" y1="94475" x2="42380" y2="94475"/>
                        <a14:foregroundMark x1="48476" y1="14365" x2="48476" y2="14365"/>
                        <a14:foregroundMark x1="63861" y1="45304" x2="63861" y2="45304"/>
                        <a14:foregroundMark x1="66618" y1="41436" x2="66618" y2="41436"/>
                        <a14:backgroundMark x1="66183" y1="27072" x2="66183" y2="27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75"/>
          <a:stretch/>
        </p:blipFill>
        <p:spPr>
          <a:xfrm rot="20476008">
            <a:off x="2319303" y="6016400"/>
            <a:ext cx="579099" cy="44596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075A25-8B04-EC69-2F4B-A1EEF59E40A6}"/>
              </a:ext>
            </a:extLst>
          </p:cNvPr>
          <p:cNvSpPr txBox="1"/>
          <p:nvPr/>
        </p:nvSpPr>
        <p:spPr>
          <a:xfrm>
            <a:off x="3216277" y="4618478"/>
            <a:ext cx="187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5B4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「芋ほり体験」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F11E4C-C16A-5C8C-F7D8-1EF86FC08DD7}"/>
              </a:ext>
            </a:extLst>
          </p:cNvPr>
          <p:cNvSpPr txBox="1"/>
          <p:nvPr/>
        </p:nvSpPr>
        <p:spPr>
          <a:xfrm>
            <a:off x="4610301" y="4642912"/>
            <a:ext cx="1000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の効果！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CB274A-A7C6-F28C-F93B-E9440D4506A4}"/>
              </a:ext>
            </a:extLst>
          </p:cNvPr>
          <p:cNvSpPr txBox="1"/>
          <p:nvPr/>
        </p:nvSpPr>
        <p:spPr>
          <a:xfrm>
            <a:off x="1061746" y="4645143"/>
            <a:ext cx="108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お子様の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488D4F-93E4-ABC9-1C27-1805390A741E}"/>
              </a:ext>
            </a:extLst>
          </p:cNvPr>
          <p:cNvSpPr txBox="1"/>
          <p:nvPr/>
        </p:nvSpPr>
        <p:spPr>
          <a:xfrm>
            <a:off x="3350339" y="4651379"/>
            <a:ext cx="21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0026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770</TotalTime>
  <Words>390</Words>
  <Application>Microsoft Office PowerPoint</Application>
  <PresentationFormat>A4 210 x 297 mm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HGS創英角ｺﾞｼｯｸUB</vt:lpstr>
      <vt:lpstr>メイリオ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Gクリップコーポレーション</dc:creator>
  <cp:lastModifiedBy>Gクリップコーポレーション 株式会社</cp:lastModifiedBy>
  <cp:revision>12</cp:revision>
  <cp:lastPrinted>2023-09-26T05:01:08Z</cp:lastPrinted>
  <dcterms:created xsi:type="dcterms:W3CDTF">2023-09-05T08:08:37Z</dcterms:created>
  <dcterms:modified xsi:type="dcterms:W3CDTF">2023-09-26T05:18:52Z</dcterms:modified>
</cp:coreProperties>
</file>