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496C"/>
    <a:srgbClr val="F64882"/>
    <a:srgbClr val="FC42A3"/>
    <a:srgbClr val="FC52AB"/>
    <a:srgbClr val="FFFFFF"/>
    <a:srgbClr val="9EDDFF"/>
    <a:srgbClr val="7F7F7F"/>
    <a:srgbClr val="3FCDFF"/>
    <a:srgbClr val="E6EAEF"/>
    <a:srgbClr val="FAC2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66" d="100"/>
          <a:sy n="66" d="100"/>
        </p:scale>
        <p:origin x="1632" y="48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36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94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912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7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447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24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1513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031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5499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123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4E1B4-D1E5-42A2-A002-52C4E573B8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40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4E1B4-D1E5-42A2-A002-52C4E573B87B}" type="datetimeFigureOut">
              <a:rPr kumimoji="1" lang="ja-JP" altLang="en-US" smtClean="0"/>
              <a:t>2023/10/2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8FCE7-1438-49F4-BEDC-E3277DD7D7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939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2EC3270-7BD9-2D46-4383-0D905FADC80D}"/>
              </a:ext>
            </a:extLst>
          </p:cNvPr>
          <p:cNvSpPr/>
          <p:nvPr/>
        </p:nvSpPr>
        <p:spPr>
          <a:xfrm>
            <a:off x="-10353" y="6268698"/>
            <a:ext cx="6861060" cy="589302"/>
          </a:xfrm>
          <a:prstGeom prst="rect">
            <a:avLst/>
          </a:prstGeom>
          <a:solidFill>
            <a:srgbClr val="F648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51AE7F6-F7CB-0552-C2A4-078A9C884B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70"/>
          <a:stretch/>
        </p:blipFill>
        <p:spPr>
          <a:xfrm>
            <a:off x="-46661" y="-86082"/>
            <a:ext cx="6947512" cy="4425000"/>
          </a:xfrm>
          <a:prstGeom prst="rect">
            <a:avLst/>
          </a:prstGeom>
        </p:spPr>
      </p:pic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AF210E7E-5BEF-580A-10C4-57849BDE1EAE}"/>
              </a:ext>
            </a:extLst>
          </p:cNvPr>
          <p:cNvSpPr txBox="1"/>
          <p:nvPr/>
        </p:nvSpPr>
        <p:spPr>
          <a:xfrm>
            <a:off x="656047" y="167107"/>
            <a:ext cx="2792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GCLIP</a:t>
            </a:r>
            <a:r>
              <a:rPr kumimoji="1"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幼稚園</a:t>
            </a:r>
          </a:p>
        </p:txBody>
      </p:sp>
      <p:pic>
        <p:nvPicPr>
          <p:cNvPr id="73" name="図 72">
            <a:extLst>
              <a:ext uri="{FF2B5EF4-FFF2-40B4-BE49-F238E27FC236}">
                <a16:creationId xmlns:a16="http://schemas.microsoft.com/office/drawing/2014/main" id="{C1FB8725-2ECC-BACA-46D2-C3FE27015A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163" y="121293"/>
            <a:ext cx="461938" cy="461938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1F233BA-A23E-FBCA-9E0E-B6FCB7E6D939}"/>
              </a:ext>
            </a:extLst>
          </p:cNvPr>
          <p:cNvSpPr txBox="1"/>
          <p:nvPr/>
        </p:nvSpPr>
        <p:spPr>
          <a:xfrm rot="21067351">
            <a:off x="196296" y="2233824"/>
            <a:ext cx="448139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800" dirty="0">
                <a:ln w="127000">
                  <a:solidFill>
                    <a:srgbClr val="FFFF00"/>
                  </a:solidFill>
                </a:ln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</a:t>
            </a:r>
            <a:r>
              <a:rPr kumimoji="1" lang="en-US" altLang="ja-JP" sz="8000" dirty="0">
                <a:ln w="127000">
                  <a:solidFill>
                    <a:srgbClr val="FFFF00"/>
                  </a:solidFill>
                </a:ln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Day</a:t>
            </a:r>
            <a:endParaRPr kumimoji="1" lang="en-US" altLang="ja-JP" sz="7200" dirty="0">
              <a:ln w="127000">
                <a:solidFill>
                  <a:srgbClr val="FFFF00"/>
                </a:solidFill>
              </a:ln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6600" dirty="0">
                <a:ln w="127000">
                  <a:solidFill>
                    <a:srgbClr val="FFFF00"/>
                  </a:solidFill>
                </a:ln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先生体験</a:t>
            </a:r>
            <a:endParaRPr kumimoji="1" lang="ja-JP" altLang="en-US" sz="6600" dirty="0">
              <a:ln w="127000">
                <a:solidFill>
                  <a:srgbClr val="FFFF00"/>
                </a:solidFill>
              </a:ln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0486C4A-7898-57FB-184D-2BA14FA4936C}"/>
              </a:ext>
            </a:extLst>
          </p:cNvPr>
          <p:cNvSpPr txBox="1"/>
          <p:nvPr/>
        </p:nvSpPr>
        <p:spPr>
          <a:xfrm rot="21067351">
            <a:off x="198886" y="2305954"/>
            <a:ext cx="372184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800" dirty="0">
                <a:solidFill>
                  <a:srgbClr val="F6488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1</a:t>
            </a:r>
            <a:r>
              <a:rPr kumimoji="1" lang="en-US" altLang="ja-JP" sz="8000" dirty="0">
                <a:solidFill>
                  <a:srgbClr val="F6488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Day</a:t>
            </a:r>
            <a:endParaRPr kumimoji="1" lang="en-US" altLang="ja-JP" sz="7200" dirty="0">
              <a:solidFill>
                <a:srgbClr val="F6488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6600" dirty="0">
                <a:solidFill>
                  <a:srgbClr val="F64882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先生体験</a:t>
            </a:r>
            <a:endParaRPr kumimoji="1" lang="ja-JP" altLang="en-US" sz="6600" dirty="0">
              <a:solidFill>
                <a:srgbClr val="F64882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1" name="吹き出し: 円形 10">
            <a:extLst>
              <a:ext uri="{FF2B5EF4-FFF2-40B4-BE49-F238E27FC236}">
                <a16:creationId xmlns:a16="http://schemas.microsoft.com/office/drawing/2014/main" id="{03BDACE5-8BF1-5F80-675A-27A013599EAF}"/>
              </a:ext>
            </a:extLst>
          </p:cNvPr>
          <p:cNvSpPr/>
          <p:nvPr/>
        </p:nvSpPr>
        <p:spPr>
          <a:xfrm rot="120000">
            <a:off x="4133998" y="3366004"/>
            <a:ext cx="2387708" cy="1505402"/>
          </a:xfrm>
          <a:prstGeom prst="wedgeEllipseCallout">
            <a:avLst>
              <a:gd name="adj1" fmla="val -39117"/>
              <a:gd name="adj2" fmla="val 56475"/>
            </a:avLst>
          </a:prstGeom>
          <a:solidFill>
            <a:srgbClr val="F6488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E847E39-A343-CE71-BEBB-50B9EC461937}"/>
              </a:ext>
            </a:extLst>
          </p:cNvPr>
          <p:cNvSpPr txBox="1"/>
          <p:nvPr/>
        </p:nvSpPr>
        <p:spPr>
          <a:xfrm rot="21563957">
            <a:off x="1101390" y="6309097"/>
            <a:ext cx="4663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ホームページより</a:t>
            </a:r>
            <a:r>
              <a:rPr kumimoji="1" lang="ja-JP" altLang="en-US" sz="2800" dirty="0">
                <a:solidFill>
                  <a:srgbClr val="FFFF00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受付中</a:t>
            </a:r>
            <a:endParaRPr kumimoji="1" lang="ja-JP" altLang="en-US" sz="3200" dirty="0">
              <a:solidFill>
                <a:schemeClr val="bg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055ACD3D-6BAB-ECDC-4463-3040A6E60CA4}"/>
              </a:ext>
            </a:extLst>
          </p:cNvPr>
          <p:cNvSpPr txBox="1"/>
          <p:nvPr/>
        </p:nvSpPr>
        <p:spPr>
          <a:xfrm rot="577475">
            <a:off x="1171726" y="2042027"/>
            <a:ext cx="27072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保育学生なら学年問わず</a:t>
            </a:r>
            <a:endParaRPr lang="en-US" altLang="ja-JP" sz="1600" dirty="0">
              <a:solidFill>
                <a:schemeClr val="tx1">
                  <a:lumMod val="85000"/>
                  <a:lumOff val="1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pPr algn="ctr"/>
            <a:r>
              <a:rPr kumimoji="1" lang="ja-JP" alt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どなたでも大歓迎</a:t>
            </a:r>
            <a:r>
              <a:rPr kumimoji="1" lang="en-US" altLang="ja-JP" dirty="0">
                <a:solidFill>
                  <a:schemeClr val="tx1">
                    <a:lumMod val="85000"/>
                    <a:lumOff val="15000"/>
                  </a:schemeClr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!</a:t>
            </a:r>
            <a:endParaRPr kumimoji="1" lang="ja-JP" altLang="en-US" sz="2400" dirty="0">
              <a:solidFill>
                <a:schemeClr val="tx1">
                  <a:lumMod val="85000"/>
                  <a:lumOff val="15000"/>
                </a:schemeClr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EFF5BE62-AE44-BF0A-1FC2-09584DEBB625}"/>
              </a:ext>
            </a:extLst>
          </p:cNvPr>
          <p:cNvSpPr/>
          <p:nvPr/>
        </p:nvSpPr>
        <p:spPr>
          <a:xfrm>
            <a:off x="1175515" y="5870027"/>
            <a:ext cx="709027" cy="245410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 象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CA7FB5D2-0A81-9D1B-6DDC-19085F23ACB3}"/>
              </a:ext>
            </a:extLst>
          </p:cNvPr>
          <p:cNvSpPr/>
          <p:nvPr/>
        </p:nvSpPr>
        <p:spPr>
          <a:xfrm>
            <a:off x="1175515" y="5507265"/>
            <a:ext cx="709027" cy="245410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 程</a:t>
            </a: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DB3542B7-633C-4AFC-A30B-B1BDD902061E}"/>
              </a:ext>
            </a:extLst>
          </p:cNvPr>
          <p:cNvSpPr/>
          <p:nvPr/>
        </p:nvSpPr>
        <p:spPr>
          <a:xfrm>
            <a:off x="1175515" y="5140457"/>
            <a:ext cx="709027" cy="269951"/>
          </a:xfrm>
          <a:prstGeom prst="roundRect">
            <a:avLst/>
          </a:prstGeom>
          <a:solidFill>
            <a:srgbClr val="FFFF00"/>
          </a:solidFill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 間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4941956-C986-D539-7981-78871ACE44F8}"/>
              </a:ext>
            </a:extLst>
          </p:cNvPr>
          <p:cNvSpPr txBox="1"/>
          <p:nvPr/>
        </p:nvSpPr>
        <p:spPr>
          <a:xfrm>
            <a:off x="1860713" y="5826972"/>
            <a:ext cx="4310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保育学生</a:t>
            </a:r>
            <a:r>
              <a:rPr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なら、学年問わずどなたでも大歓迎</a:t>
            </a:r>
            <a:endParaRPr kumimoji="1" lang="ja-JP" altLang="en-US" sz="1600" dirty="0">
              <a:solidFill>
                <a:schemeClr val="tx1">
                  <a:lumMod val="75000"/>
                  <a:lumOff val="2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80995582-2FA1-40BB-703E-E581E4ED2278}"/>
              </a:ext>
            </a:extLst>
          </p:cNvPr>
          <p:cNvSpPr txBox="1"/>
          <p:nvPr/>
        </p:nvSpPr>
        <p:spPr>
          <a:xfrm>
            <a:off x="1878463" y="5467733"/>
            <a:ext cx="36917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ご希望の日にち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を教えてください！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0FC63B7-F34F-B643-EC5D-AD45194EDE87}"/>
              </a:ext>
            </a:extLst>
          </p:cNvPr>
          <p:cNvSpPr txBox="1"/>
          <p:nvPr/>
        </p:nvSpPr>
        <p:spPr>
          <a:xfrm>
            <a:off x="1878462" y="5118119"/>
            <a:ext cx="4310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平日</a:t>
            </a:r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kumimoji="1" lang="ja-JP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16:00</a:t>
            </a:r>
            <a:r>
              <a:rPr kumimoji="1" lang="ja-JP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内でご希望時間</a:t>
            </a: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6E58F90B-9ED0-6B4F-55CB-165764DB5B5C}"/>
              </a:ext>
            </a:extLst>
          </p:cNvPr>
          <p:cNvCxnSpPr/>
          <p:nvPr/>
        </p:nvCxnSpPr>
        <p:spPr>
          <a:xfrm>
            <a:off x="1158159" y="1845457"/>
            <a:ext cx="150877" cy="653692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1132886C-13EB-043A-988C-3ED3F8907485}"/>
              </a:ext>
            </a:extLst>
          </p:cNvPr>
          <p:cNvCxnSpPr>
            <a:cxnSpLocks/>
          </p:cNvCxnSpPr>
          <p:nvPr/>
        </p:nvCxnSpPr>
        <p:spPr>
          <a:xfrm rot="3600000">
            <a:off x="3716841" y="2323022"/>
            <a:ext cx="150877" cy="653692"/>
          </a:xfrm>
          <a:prstGeom prst="line">
            <a:avLst/>
          </a:prstGeom>
          <a:ln w="381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C00B98CC-B3B3-3CDC-0F43-CA00FD3FE280}"/>
              </a:ext>
            </a:extLst>
          </p:cNvPr>
          <p:cNvSpPr txBox="1"/>
          <p:nvPr/>
        </p:nvSpPr>
        <p:spPr>
          <a:xfrm>
            <a:off x="4099493" y="3579762"/>
            <a:ext cx="2475966" cy="1097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実習前に、ちょっぴり</a:t>
            </a:r>
            <a:endParaRPr kumimoji="1"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600"/>
              </a:lnSpc>
            </a:pPr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子ども達と</a:t>
            </a: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関わってみたい方、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就職前に先生の仕事を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体験してみたい方に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6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ピッタリの機会です！</a:t>
            </a:r>
            <a:endParaRPr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6927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1642</TotalTime>
  <Words>77</Words>
  <Application>Microsoft Office PowerPoint</Application>
  <PresentationFormat>ユーザー設定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HGS創英角ﾎﾟｯﾌﾟ体</vt:lpstr>
      <vt:lpstr>HG創英角ﾎﾟｯﾌﾟ体</vt:lpstr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Inc GCLIP</cp:lastModifiedBy>
  <cp:revision>89</cp:revision>
  <dcterms:created xsi:type="dcterms:W3CDTF">2023-01-18T04:39:33Z</dcterms:created>
  <dcterms:modified xsi:type="dcterms:W3CDTF">2023-10-02T14:46:21Z</dcterms:modified>
</cp:coreProperties>
</file>