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3600450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" userDrawn="1">
          <p15:clr>
            <a:srgbClr val="A4A3A4"/>
          </p15:clr>
        </p15:guide>
        <p15:guide id="2" pos="1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C67"/>
    <a:srgbClr val="33CAFF"/>
    <a:srgbClr val="FFFFFF"/>
    <a:srgbClr val="D9D9D9"/>
    <a:srgbClr val="909E52"/>
    <a:srgbClr val="778156"/>
    <a:srgbClr val="FF0066"/>
    <a:srgbClr val="FF0041"/>
    <a:srgbClr val="FF9900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072" y="336"/>
      </p:cViewPr>
      <p:guideLst>
        <p:guide orient="horz" pos="1157"/>
        <p:guide pos="11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589241"/>
            <a:ext cx="3060383" cy="1253490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1891070"/>
            <a:ext cx="2700338" cy="869275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70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83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191691"/>
            <a:ext cx="776347" cy="305121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191691"/>
            <a:ext cx="2284035" cy="305121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21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8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897613"/>
            <a:ext cx="3105388" cy="1497687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2409469"/>
            <a:ext cx="3105388" cy="787598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95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958453"/>
            <a:ext cx="1530191" cy="22844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958453"/>
            <a:ext cx="1530191" cy="22844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73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191691"/>
            <a:ext cx="3105388" cy="69592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882610"/>
            <a:ext cx="1523159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315164"/>
            <a:ext cx="1523159" cy="19344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882610"/>
            <a:ext cx="1530660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315164"/>
            <a:ext cx="1530660" cy="19344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19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4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7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518399"/>
            <a:ext cx="1822728" cy="2558653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7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518399"/>
            <a:ext cx="1822728" cy="2558653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04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91691"/>
            <a:ext cx="3105388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958453"/>
            <a:ext cx="3105388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8A14-1B0D-499C-8CD4-BE3BC22F7321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9981-E931-4638-8A1D-D144EF45B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3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kumimoji="1"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草の上にいる女の子&#10;&#10;中程度の精度で自動的に生成された説明">
            <a:extLst>
              <a:ext uri="{FF2B5EF4-FFF2-40B4-BE49-F238E27FC236}">
                <a16:creationId xmlns:a16="http://schemas.microsoft.com/office/drawing/2014/main" id="{DB48D1A5-F0F8-BD72-BBF2-108F26B83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1422" r="8496" b="605"/>
          <a:stretch/>
        </p:blipFill>
        <p:spPr>
          <a:xfrm>
            <a:off x="0" y="0"/>
            <a:ext cx="3599117" cy="36004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2C6CF5-AB67-FC07-7C11-977B0221A60A}"/>
              </a:ext>
            </a:extLst>
          </p:cNvPr>
          <p:cNvSpPr txBox="1"/>
          <p:nvPr/>
        </p:nvSpPr>
        <p:spPr>
          <a:xfrm>
            <a:off x="135174" y="2555241"/>
            <a:ext cx="1834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n w="38100">
                  <a:solidFill>
                    <a:srgbClr val="F46C67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○○○○合同就職フェア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EF9A881-7DCF-5AD4-7F3C-8187C92836DB}"/>
              </a:ext>
            </a:extLst>
          </p:cNvPr>
          <p:cNvSpPr/>
          <p:nvPr/>
        </p:nvSpPr>
        <p:spPr>
          <a:xfrm>
            <a:off x="145427" y="2684654"/>
            <a:ext cx="3359437" cy="825046"/>
          </a:xfrm>
          <a:prstGeom prst="rect">
            <a:avLst/>
          </a:prstGeom>
          <a:solidFill>
            <a:srgbClr val="F46C67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225AC6-DC10-2F0E-225A-878488B86280}"/>
              </a:ext>
            </a:extLst>
          </p:cNvPr>
          <p:cNvSpPr txBox="1"/>
          <p:nvPr/>
        </p:nvSpPr>
        <p:spPr>
          <a:xfrm>
            <a:off x="218400" y="101600"/>
            <a:ext cx="1062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GCLIP</a:t>
            </a:r>
            <a:r>
              <a:rPr kumimoji="1" lang="ja-JP" altLang="en-US" sz="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幼稚園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3686337-C048-795D-8ED5-B98C8D757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" y="109422"/>
            <a:ext cx="195982" cy="19598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644FD62-4CC5-583C-B1E2-148110D93C5B}"/>
              </a:ext>
            </a:extLst>
          </p:cNvPr>
          <p:cNvSpPr txBox="1"/>
          <p:nvPr/>
        </p:nvSpPr>
        <p:spPr>
          <a:xfrm>
            <a:off x="799585" y="2999436"/>
            <a:ext cx="1042364" cy="17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  <a:r>
              <a:rPr kumimoji="1" lang="ja-JP" altLang="en-US" sz="9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9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16:00</a:t>
            </a:r>
            <a:endParaRPr kumimoji="1" lang="ja-JP" altLang="en-US" sz="9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D7BC6A-26AA-25B3-7F04-FA28BE80BDA0}"/>
              </a:ext>
            </a:extLst>
          </p:cNvPr>
          <p:cNvSpPr txBox="1"/>
          <p:nvPr/>
        </p:nvSpPr>
        <p:spPr>
          <a:xfrm>
            <a:off x="769372" y="3132875"/>
            <a:ext cx="1200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@</a:t>
            </a:r>
            <a:r>
              <a:rPr kumimoji="1" lang="ja-JP" altLang="en-US" sz="9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市ヶ谷○○○○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1C6F390-C0C5-EBF1-65FB-B6A61CA5E87A}"/>
              </a:ext>
            </a:extLst>
          </p:cNvPr>
          <p:cNvSpPr txBox="1"/>
          <p:nvPr/>
        </p:nvSpPr>
        <p:spPr>
          <a:xfrm>
            <a:off x="173950" y="2764383"/>
            <a:ext cx="3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ea"/>
                <a:ea typeface="+mj-ea"/>
              </a:rPr>
              <a:t>9</a:t>
            </a:r>
            <a:endParaRPr kumimoji="1" lang="ja-JP" altLang="en-US" sz="2400" b="1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4922D69-2CAC-6845-7282-4E2E0895734E}"/>
              </a:ext>
            </a:extLst>
          </p:cNvPr>
          <p:cNvSpPr txBox="1"/>
          <p:nvPr/>
        </p:nvSpPr>
        <p:spPr>
          <a:xfrm>
            <a:off x="365261" y="2975173"/>
            <a:ext cx="65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ea"/>
                <a:ea typeface="+mj-ea"/>
              </a:rPr>
              <a:t>24</a:t>
            </a:r>
            <a:endParaRPr kumimoji="1" lang="ja-JP" altLang="en-US" sz="2400" b="1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latin typeface="+mj-ea"/>
              <a:ea typeface="+mj-ea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A3CDE6E-9BA9-D118-236D-7646039E0B9C}"/>
              </a:ext>
            </a:extLst>
          </p:cNvPr>
          <p:cNvCxnSpPr>
            <a:cxnSpLocks/>
          </p:cNvCxnSpPr>
          <p:nvPr/>
        </p:nvCxnSpPr>
        <p:spPr>
          <a:xfrm flipH="1">
            <a:off x="378725" y="2879970"/>
            <a:ext cx="186396" cy="3099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80F4766-6300-BD9D-32CC-4AB01798D3CD}"/>
              </a:ext>
            </a:extLst>
          </p:cNvPr>
          <p:cNvSpPr txBox="1"/>
          <p:nvPr/>
        </p:nvSpPr>
        <p:spPr>
          <a:xfrm>
            <a:off x="548870" y="2818154"/>
            <a:ext cx="465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Sun</a:t>
            </a:r>
            <a:endParaRPr kumimoji="1" lang="ja-JP" altLang="en-US" sz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2DEA2AF-0259-FDAB-E0BA-77E62C62BA7E}"/>
              </a:ext>
            </a:extLst>
          </p:cNvPr>
          <p:cNvSpPr txBox="1"/>
          <p:nvPr/>
        </p:nvSpPr>
        <p:spPr>
          <a:xfrm>
            <a:off x="1805516" y="2700279"/>
            <a:ext cx="173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〇〇市内にある約５０園が参加する</a:t>
            </a:r>
            <a:endParaRPr kumimoji="1" lang="en-US" altLang="ja-JP" sz="7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保育学生にピッタリの合同就職フェア。</a:t>
            </a:r>
            <a:endParaRPr kumimoji="1" lang="en-US" altLang="ja-JP" sz="7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たった１日で沢山の園と出会える</a:t>
            </a:r>
            <a:endParaRPr kumimoji="1" lang="en-US" altLang="ja-JP" sz="7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とっておきの機会をお見逃しなく！</a:t>
            </a:r>
            <a:endParaRPr kumimoji="1" lang="en-US" altLang="ja-JP" sz="7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GCLIP</a:t>
            </a:r>
            <a:r>
              <a: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幼稚園のブースにもどうぞ</a:t>
            </a:r>
            <a:endParaRPr kumimoji="1" lang="en-US" altLang="ja-JP" sz="7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お越しください。お待ちしています♪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F9F64AC-5870-71F3-9758-B51A3B893606}"/>
              </a:ext>
            </a:extLst>
          </p:cNvPr>
          <p:cNvSpPr txBox="1"/>
          <p:nvPr/>
        </p:nvSpPr>
        <p:spPr>
          <a:xfrm>
            <a:off x="135209" y="2554964"/>
            <a:ext cx="1834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○○○○合同就職フェア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29B632-1F55-AFB3-D388-D620887CE86B}"/>
              </a:ext>
            </a:extLst>
          </p:cNvPr>
          <p:cNvSpPr txBox="1"/>
          <p:nvPr/>
        </p:nvSpPr>
        <p:spPr>
          <a:xfrm>
            <a:off x="1456526" y="504002"/>
            <a:ext cx="1913631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kumimoji="1" lang="en-US" altLang="ja-JP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GCLI</a:t>
            </a:r>
            <a:r>
              <a:rPr kumimoji="1" lang="ja-JP" altLang="en-US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Ｐ幼稚園が</a:t>
            </a:r>
            <a:endParaRPr kumimoji="1" lang="en-US" altLang="ja-JP" dirty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dist"/>
            <a:r>
              <a:rPr kumimoji="1" lang="ja-JP" altLang="en-US" sz="24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幼稚園合同</a:t>
            </a:r>
            <a:endParaRPr kumimoji="1" lang="en-US" altLang="ja-JP" sz="2400" dirty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dist"/>
            <a:r>
              <a:rPr kumimoji="1" lang="ja-JP" altLang="en-US" sz="24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就職フェア</a:t>
            </a:r>
            <a:r>
              <a:rPr kumimoji="1" lang="ja-JP" altLang="en-US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endParaRPr kumimoji="1" lang="en-US" altLang="ja-JP" sz="2400" dirty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dist"/>
            <a:r>
              <a:rPr kumimoji="1" lang="ja-JP" altLang="en-US" sz="24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</a:t>
            </a:r>
            <a:r>
              <a:rPr kumimoji="1" lang="ja-JP" altLang="en-US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します！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DB9412-4D8B-1E3D-3DA5-3DC1735C6A60}"/>
              </a:ext>
            </a:extLst>
          </p:cNvPr>
          <p:cNvSpPr txBox="1"/>
          <p:nvPr/>
        </p:nvSpPr>
        <p:spPr>
          <a:xfrm>
            <a:off x="1450176" y="501518"/>
            <a:ext cx="1913631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GCLI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Ｐ幼稚園が</a:t>
            </a:r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dist"/>
            <a:r>
              <a:rPr kumimoji="1" lang="ja-JP" altLang="en-US" sz="2400" dirty="0">
                <a:solidFill>
                  <a:srgbClr val="F46C6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幼稚園合同</a:t>
            </a:r>
            <a:endParaRPr kumimoji="1" lang="en-US" altLang="ja-JP" sz="2400" dirty="0">
              <a:solidFill>
                <a:srgbClr val="F46C6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dist"/>
            <a:r>
              <a:rPr kumimoji="1" lang="ja-JP" altLang="en-US" sz="2400" dirty="0">
                <a:solidFill>
                  <a:srgbClr val="F46C6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就職フェア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dist"/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します！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BDA4611-0B49-04A8-54EA-B7A7915953A1}"/>
              </a:ext>
            </a:extLst>
          </p:cNvPr>
          <p:cNvSpPr/>
          <p:nvPr/>
        </p:nvSpPr>
        <p:spPr>
          <a:xfrm>
            <a:off x="1503304" y="242447"/>
            <a:ext cx="1820074" cy="225837"/>
          </a:xfrm>
          <a:prstGeom prst="roundRect">
            <a:avLst>
              <a:gd name="adj" fmla="val 4478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D14C1B-D52B-300A-C93A-727D6A6C1215}"/>
              </a:ext>
            </a:extLst>
          </p:cNvPr>
          <p:cNvSpPr txBox="1"/>
          <p:nvPr/>
        </p:nvSpPr>
        <p:spPr>
          <a:xfrm>
            <a:off x="1523309" y="219051"/>
            <a:ext cx="1785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solidFill>
                  <a:srgbClr val="F46C6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就職活動中</a:t>
            </a:r>
            <a:r>
              <a:rPr kumimoji="1"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kumimoji="1" lang="ja-JP" altLang="en-US" sz="1050" dirty="0">
                <a:solidFill>
                  <a:srgbClr val="F46C6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保育学生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さんへ</a:t>
            </a:r>
            <a:endParaRPr kumimoji="1" lang="ja-JP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312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3204</TotalTime>
  <Words>108</Words>
  <Application>Microsoft Office PowerPoint</Application>
  <PresentationFormat>ユーザー設定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メイリオ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野中 彩乃</dc:creator>
  <cp:lastModifiedBy>Inc GCLIP</cp:lastModifiedBy>
  <cp:revision>10</cp:revision>
  <dcterms:created xsi:type="dcterms:W3CDTF">2023-08-21T02:21:30Z</dcterms:created>
  <dcterms:modified xsi:type="dcterms:W3CDTF">2023-09-05T05:12:39Z</dcterms:modified>
</cp:coreProperties>
</file>