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EKAWA RIKO" initials="MR" lastIdx="1" clrIdx="0">
    <p:extLst>
      <p:ext uri="{19B8F6BF-5375-455C-9EA6-DF929625EA0E}">
        <p15:presenceInfo xmlns:p15="http://schemas.microsoft.com/office/powerpoint/2012/main" userId="d99eaa89d7c00d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860"/>
    <a:srgbClr val="FFE9A3"/>
    <a:srgbClr val="D6A300"/>
    <a:srgbClr val="FDA81F"/>
    <a:srgbClr val="FF7F3F"/>
    <a:srgbClr val="95CD41"/>
    <a:srgbClr val="B8DA96"/>
    <a:srgbClr val="C7D492"/>
    <a:srgbClr val="D7EAC4"/>
    <a:srgbClr val="FFC1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3A435B-0C7F-4626-9FDF-9820E1B8CBA0}" v="201" dt="2023-08-31T09:10:00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740" y="-65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株式会社 Gクリップコーポレーション" userId="26f804c14493b341" providerId="LiveId" clId="{703A435B-0C7F-4626-9FDF-9820E1B8CBA0}"/>
    <pc:docChg chg="undo redo custSel addSld delSld modSld sldOrd">
      <pc:chgData name="株式会社 Gクリップコーポレーション" userId="26f804c14493b341" providerId="LiveId" clId="{703A435B-0C7F-4626-9FDF-9820E1B8CBA0}" dt="2023-08-31T09:10:52.564" v="5455" actId="1036"/>
      <pc:docMkLst>
        <pc:docMk/>
      </pc:docMkLst>
      <pc:sldChg chg="del">
        <pc:chgData name="株式会社 Gクリップコーポレーション" userId="26f804c14493b341" providerId="LiveId" clId="{703A435B-0C7F-4626-9FDF-9820E1B8CBA0}" dt="2023-08-31T08:15:04.047" v="4023" actId="47"/>
        <pc:sldMkLst>
          <pc:docMk/>
          <pc:sldMk cId="1491259137" sldId="264"/>
        </pc:sldMkLst>
      </pc:sldChg>
      <pc:sldChg chg="addSp delSp modSp add del mod ord">
        <pc:chgData name="株式会社 Gクリップコーポレーション" userId="26f804c14493b341" providerId="LiveId" clId="{703A435B-0C7F-4626-9FDF-9820E1B8CBA0}" dt="2023-08-31T08:15:02.061" v="4022" actId="47"/>
        <pc:sldMkLst>
          <pc:docMk/>
          <pc:sldMk cId="1087404163" sldId="265"/>
        </pc:sldMkLst>
        <pc:spChg chg="mod">
          <ac:chgData name="株式会社 Gクリップコーポレーション" userId="26f804c14493b341" providerId="LiveId" clId="{703A435B-0C7F-4626-9FDF-9820E1B8CBA0}" dt="2023-08-31T05:09:52.977" v="159" actId="207"/>
          <ac:spMkLst>
            <pc:docMk/>
            <pc:sldMk cId="1087404163" sldId="265"/>
            <ac:spMk id="3" creationId="{2DAD4D32-079C-2173-F50D-939B32B3D7FF}"/>
          </ac:spMkLst>
        </pc:spChg>
        <pc:spChg chg="mod">
          <ac:chgData name="株式会社 Gクリップコーポレーション" userId="26f804c14493b341" providerId="LiveId" clId="{703A435B-0C7F-4626-9FDF-9820E1B8CBA0}" dt="2023-08-31T05:49:35.263" v="1336" actId="207"/>
          <ac:spMkLst>
            <pc:docMk/>
            <pc:sldMk cId="1087404163" sldId="265"/>
            <ac:spMk id="4" creationId="{5A067CCC-C05A-4BD7-1964-27A768C0DA20}"/>
          </ac:spMkLst>
        </pc:spChg>
        <pc:spChg chg="mod">
          <ac:chgData name="株式会社 Gクリップコーポレーション" userId="26f804c14493b341" providerId="LiveId" clId="{703A435B-0C7F-4626-9FDF-9820E1B8CBA0}" dt="2023-08-31T05:44:56.593" v="1145" actId="1076"/>
          <ac:spMkLst>
            <pc:docMk/>
            <pc:sldMk cId="1087404163" sldId="265"/>
            <ac:spMk id="7" creationId="{3A2CDBAE-4AA9-07EE-BABD-DDFBCA97F2C2}"/>
          </ac:spMkLst>
        </pc:spChg>
        <pc:spChg chg="mod">
          <ac:chgData name="株式会社 Gクリップコーポレーション" userId="26f804c14493b341" providerId="LiveId" clId="{703A435B-0C7F-4626-9FDF-9820E1B8CBA0}" dt="2023-08-31T05:37:26.353" v="813" actId="1035"/>
          <ac:spMkLst>
            <pc:docMk/>
            <pc:sldMk cId="1087404163" sldId="265"/>
            <ac:spMk id="10" creationId="{CD3D4E8F-4CE5-F849-7F22-34D8607163EF}"/>
          </ac:spMkLst>
        </pc:spChg>
        <pc:spChg chg="mod">
          <ac:chgData name="株式会社 Gクリップコーポレーション" userId="26f804c14493b341" providerId="LiveId" clId="{703A435B-0C7F-4626-9FDF-9820E1B8CBA0}" dt="2023-08-31T05:15:04.761" v="384" actId="1036"/>
          <ac:spMkLst>
            <pc:docMk/>
            <pc:sldMk cId="1087404163" sldId="265"/>
            <ac:spMk id="13" creationId="{37F1B700-24B9-0204-010E-5D08DFAF7138}"/>
          </ac:spMkLst>
        </pc:spChg>
        <pc:spChg chg="mod">
          <ac:chgData name="株式会社 Gクリップコーポレーション" userId="26f804c14493b341" providerId="LiveId" clId="{703A435B-0C7F-4626-9FDF-9820E1B8CBA0}" dt="2023-08-31T05:15:04.761" v="384" actId="1036"/>
          <ac:spMkLst>
            <pc:docMk/>
            <pc:sldMk cId="1087404163" sldId="265"/>
            <ac:spMk id="17" creationId="{08A325B4-9C74-8F9C-7173-84A331C929AA}"/>
          </ac:spMkLst>
        </pc:spChg>
        <pc:spChg chg="mod ord">
          <ac:chgData name="株式会社 Gクリップコーポレーション" userId="26f804c14493b341" providerId="LiveId" clId="{703A435B-0C7F-4626-9FDF-9820E1B8CBA0}" dt="2023-08-31T05:53:52.327" v="1402" actId="1035"/>
          <ac:spMkLst>
            <pc:docMk/>
            <pc:sldMk cId="1087404163" sldId="265"/>
            <ac:spMk id="21" creationId="{FDE0CC91-574F-0450-F21B-008077ACE2E2}"/>
          </ac:spMkLst>
        </pc:spChg>
        <pc:spChg chg="add mod">
          <ac:chgData name="株式会社 Gクリップコーポレーション" userId="26f804c14493b341" providerId="LiveId" clId="{703A435B-0C7F-4626-9FDF-9820E1B8CBA0}" dt="2023-08-31T05:49:07.607" v="1332" actId="207"/>
          <ac:spMkLst>
            <pc:docMk/>
            <pc:sldMk cId="1087404163" sldId="265"/>
            <ac:spMk id="26" creationId="{ADFD6FB7-F48D-6885-75C0-768AB2F3B49B}"/>
          </ac:spMkLst>
        </pc:spChg>
        <pc:spChg chg="mod">
          <ac:chgData name="株式会社 Gクリップコーポレーション" userId="26f804c14493b341" providerId="LiveId" clId="{703A435B-0C7F-4626-9FDF-9820E1B8CBA0}" dt="2023-08-31T05:09:39.693" v="156" actId="207"/>
          <ac:spMkLst>
            <pc:docMk/>
            <pc:sldMk cId="1087404163" sldId="265"/>
            <ac:spMk id="27" creationId="{A47F3A1D-7287-A802-BA20-A921FD0590E2}"/>
          </ac:spMkLst>
        </pc:spChg>
        <pc:spChg chg="mod">
          <ac:chgData name="株式会社 Gクリップコーポレーション" userId="26f804c14493b341" providerId="LiveId" clId="{703A435B-0C7F-4626-9FDF-9820E1B8CBA0}" dt="2023-08-31T05:41:40.716" v="1021" actId="404"/>
          <ac:spMkLst>
            <pc:docMk/>
            <pc:sldMk cId="1087404163" sldId="265"/>
            <ac:spMk id="31" creationId="{B28F739E-3897-2EA6-9582-21B221B4BBD0}"/>
          </ac:spMkLst>
        </pc:spChg>
        <pc:spChg chg="mod">
          <ac:chgData name="株式会社 Gクリップコーポレーション" userId="26f804c14493b341" providerId="LiveId" clId="{703A435B-0C7F-4626-9FDF-9820E1B8CBA0}" dt="2023-08-31T05:54:22.958" v="1434" actId="1038"/>
          <ac:spMkLst>
            <pc:docMk/>
            <pc:sldMk cId="1087404163" sldId="265"/>
            <ac:spMk id="33" creationId="{6DB18C9A-FE97-D630-2C03-CEE069082AD7}"/>
          </ac:spMkLst>
        </pc:spChg>
        <pc:spChg chg="mod">
          <ac:chgData name="株式会社 Gクリップコーポレーション" userId="26f804c14493b341" providerId="LiveId" clId="{703A435B-0C7F-4626-9FDF-9820E1B8CBA0}" dt="2023-08-31T06:08:41.396" v="1518" actId="207"/>
          <ac:spMkLst>
            <pc:docMk/>
            <pc:sldMk cId="1087404163" sldId="265"/>
            <ac:spMk id="35" creationId="{3760A0D4-9D1B-B5FC-5332-C467B635A3C7}"/>
          </ac:spMkLst>
        </pc:spChg>
        <pc:spChg chg="mod">
          <ac:chgData name="株式会社 Gクリップコーポレーション" userId="26f804c14493b341" providerId="LiveId" clId="{703A435B-0C7F-4626-9FDF-9820E1B8CBA0}" dt="2023-08-31T05:54:22.958" v="1434" actId="1038"/>
          <ac:spMkLst>
            <pc:docMk/>
            <pc:sldMk cId="1087404163" sldId="265"/>
            <ac:spMk id="36" creationId="{72CA6951-04FC-FE36-C50F-945D234439B3}"/>
          </ac:spMkLst>
        </pc:spChg>
        <pc:spChg chg="mod">
          <ac:chgData name="株式会社 Gクリップコーポレーション" userId="26f804c14493b341" providerId="LiveId" clId="{703A435B-0C7F-4626-9FDF-9820E1B8CBA0}" dt="2023-08-31T05:54:46.264" v="1452" actId="1036"/>
          <ac:spMkLst>
            <pc:docMk/>
            <pc:sldMk cId="1087404163" sldId="265"/>
            <ac:spMk id="37" creationId="{1A9AF310-A8D2-4F01-C41E-4D41A9C93CCD}"/>
          </ac:spMkLst>
        </pc:spChg>
        <pc:spChg chg="mod">
          <ac:chgData name="株式会社 Gクリップコーポレーション" userId="26f804c14493b341" providerId="LiveId" clId="{703A435B-0C7F-4626-9FDF-9820E1B8CBA0}" dt="2023-08-31T05:15:04.761" v="384" actId="1036"/>
          <ac:spMkLst>
            <pc:docMk/>
            <pc:sldMk cId="1087404163" sldId="265"/>
            <ac:spMk id="41" creationId="{43253FAB-9B01-585E-0651-32CB107EDC88}"/>
          </ac:spMkLst>
        </pc:spChg>
        <pc:spChg chg="mod">
          <ac:chgData name="株式会社 Gクリップコーポレーション" userId="26f804c14493b341" providerId="LiveId" clId="{703A435B-0C7F-4626-9FDF-9820E1B8CBA0}" dt="2023-08-31T05:40:35.422" v="947" actId="1076"/>
          <ac:spMkLst>
            <pc:docMk/>
            <pc:sldMk cId="1087404163" sldId="265"/>
            <ac:spMk id="47" creationId="{EBAC5B14-4FCB-9B5A-D1B9-3E601009206D}"/>
          </ac:spMkLst>
        </pc:spChg>
        <pc:spChg chg="mod">
          <ac:chgData name="株式会社 Gクリップコーポレーション" userId="26f804c14493b341" providerId="LiveId" clId="{703A435B-0C7F-4626-9FDF-9820E1B8CBA0}" dt="2023-08-31T05:49:21.575" v="1334" actId="207"/>
          <ac:spMkLst>
            <pc:docMk/>
            <pc:sldMk cId="1087404163" sldId="265"/>
            <ac:spMk id="50" creationId="{81F38BE6-0CD8-2B18-5054-82570BBA8D01}"/>
          </ac:spMkLst>
        </pc:spChg>
        <pc:spChg chg="add del mod">
          <ac:chgData name="株式会社 Gクリップコーポレーション" userId="26f804c14493b341" providerId="LiveId" clId="{703A435B-0C7F-4626-9FDF-9820E1B8CBA0}" dt="2023-08-31T05:52:12.960" v="1355" actId="207"/>
          <ac:spMkLst>
            <pc:docMk/>
            <pc:sldMk cId="1087404163" sldId="265"/>
            <ac:spMk id="51" creationId="{04A6FE77-E3C7-6A8B-2D66-10547629B662}"/>
          </ac:spMkLst>
        </pc:spChg>
        <pc:spChg chg="add mod">
          <ac:chgData name="株式会社 Gクリップコーポレーション" userId="26f804c14493b341" providerId="LiveId" clId="{703A435B-0C7F-4626-9FDF-9820E1B8CBA0}" dt="2023-08-31T05:54:12.849" v="1406" actId="14100"/>
          <ac:spMkLst>
            <pc:docMk/>
            <pc:sldMk cId="1087404163" sldId="265"/>
            <ac:spMk id="57" creationId="{93D6988A-E6EF-0CA3-C709-D106FBD34C64}"/>
          </ac:spMkLst>
        </pc:spChg>
        <pc:spChg chg="mod">
          <ac:chgData name="株式会社 Gクリップコーポレーション" userId="26f804c14493b341" providerId="LiveId" clId="{703A435B-0C7F-4626-9FDF-9820E1B8CBA0}" dt="2023-08-31T05:09:39.693" v="156" actId="207"/>
          <ac:spMkLst>
            <pc:docMk/>
            <pc:sldMk cId="1087404163" sldId="265"/>
            <ac:spMk id="58" creationId="{84C838BA-A4C0-72A4-27A6-E5272B1F737A}"/>
          </ac:spMkLst>
        </pc:spChg>
        <pc:spChg chg="mod">
          <ac:chgData name="株式会社 Gクリップコーポレーション" userId="26f804c14493b341" providerId="LiveId" clId="{703A435B-0C7F-4626-9FDF-9820E1B8CBA0}" dt="2023-08-31T05:54:55.083" v="1453" actId="1076"/>
          <ac:spMkLst>
            <pc:docMk/>
            <pc:sldMk cId="1087404163" sldId="265"/>
            <ac:spMk id="63" creationId="{55621460-9DB1-5826-A7FB-50453FAADF86}"/>
          </ac:spMkLst>
        </pc:spChg>
        <pc:spChg chg="add mod">
          <ac:chgData name="株式会社 Gクリップコーポレーション" userId="26f804c14493b341" providerId="LiveId" clId="{703A435B-0C7F-4626-9FDF-9820E1B8CBA0}" dt="2023-08-31T05:52:19.755" v="1356" actId="207"/>
          <ac:spMkLst>
            <pc:docMk/>
            <pc:sldMk cId="1087404163" sldId="265"/>
            <ac:spMk id="64" creationId="{BF10713C-FB5D-1995-AA72-79B62E73B50C}"/>
          </ac:spMkLst>
        </pc:spChg>
        <pc:spChg chg="add del mod">
          <ac:chgData name="株式会社 Gクリップコーポレーション" userId="26f804c14493b341" providerId="LiveId" clId="{703A435B-0C7F-4626-9FDF-9820E1B8CBA0}" dt="2023-08-31T05:54:34.443" v="1439" actId="478"/>
          <ac:spMkLst>
            <pc:docMk/>
            <pc:sldMk cId="1087404163" sldId="265"/>
            <ac:spMk id="68" creationId="{F7713AC0-1E7C-55F8-3D0E-F2F4D3AA8B4D}"/>
          </ac:spMkLst>
        </pc:spChg>
        <pc:spChg chg="add del mod">
          <ac:chgData name="株式会社 Gクリップコーポレーション" userId="26f804c14493b341" providerId="LiveId" clId="{703A435B-0C7F-4626-9FDF-9820E1B8CBA0}" dt="2023-08-31T05:54:40.388" v="1447" actId="478"/>
          <ac:spMkLst>
            <pc:docMk/>
            <pc:sldMk cId="1087404163" sldId="265"/>
            <ac:spMk id="69" creationId="{855818F3-0305-4609-8CAF-A46DB0CB00C4}"/>
          </ac:spMkLst>
        </pc:spChg>
        <pc:spChg chg="mod">
          <ac:chgData name="株式会社 Gクリップコーポレーション" userId="26f804c14493b341" providerId="LiveId" clId="{703A435B-0C7F-4626-9FDF-9820E1B8CBA0}" dt="2023-08-31T05:48:54.522" v="1330" actId="207"/>
          <ac:spMkLst>
            <pc:docMk/>
            <pc:sldMk cId="1087404163" sldId="265"/>
            <ac:spMk id="86" creationId="{2C1C7A20-F4AB-9ECD-595E-1DE021C5723C}"/>
          </ac:spMkLst>
        </pc:spChg>
        <pc:spChg chg="mod">
          <ac:chgData name="株式会社 Gクリップコーポレーション" userId="26f804c14493b341" providerId="LiveId" clId="{703A435B-0C7F-4626-9FDF-9820E1B8CBA0}" dt="2023-08-31T05:49:47.259" v="1338" actId="207"/>
          <ac:spMkLst>
            <pc:docMk/>
            <pc:sldMk cId="1087404163" sldId="265"/>
            <ac:spMk id="89" creationId="{3AA878A9-8102-33A7-6360-D9B33914CF7E}"/>
          </ac:spMkLst>
        </pc:spChg>
        <pc:spChg chg="mod">
          <ac:chgData name="株式会社 Gクリップコーポレーション" userId="26f804c14493b341" providerId="LiveId" clId="{703A435B-0C7F-4626-9FDF-9820E1B8CBA0}" dt="2023-08-31T05:51:31.739" v="1349" actId="1076"/>
          <ac:spMkLst>
            <pc:docMk/>
            <pc:sldMk cId="1087404163" sldId="265"/>
            <ac:spMk id="93" creationId="{7E260769-5C79-B566-0533-16EFB72F1E48}"/>
          </ac:spMkLst>
        </pc:spChg>
        <pc:spChg chg="mod">
          <ac:chgData name="株式会社 Gクリップコーポレーション" userId="26f804c14493b341" providerId="LiveId" clId="{703A435B-0C7F-4626-9FDF-9820E1B8CBA0}" dt="2023-08-31T05:13:12.799" v="314" actId="113"/>
          <ac:spMkLst>
            <pc:docMk/>
            <pc:sldMk cId="1087404163" sldId="265"/>
            <ac:spMk id="94" creationId="{982AF9B2-0890-905B-4A0C-A400F513273B}"/>
          </ac:spMkLst>
        </pc:spChg>
        <pc:spChg chg="del mod">
          <ac:chgData name="株式会社 Gクリップコーポレーション" userId="26f804c14493b341" providerId="LiveId" clId="{703A435B-0C7F-4626-9FDF-9820E1B8CBA0}" dt="2023-08-31T05:13:25.330" v="348" actId="478"/>
          <ac:spMkLst>
            <pc:docMk/>
            <pc:sldMk cId="1087404163" sldId="265"/>
            <ac:spMk id="95" creationId="{26F4F3E9-4C3F-4F0A-02CF-535FA6833CCB}"/>
          </ac:spMkLst>
        </pc:spChg>
        <pc:picChg chg="mod modCrop">
          <ac:chgData name="株式会社 Gクリップコーポレーション" userId="26f804c14493b341" providerId="LiveId" clId="{703A435B-0C7F-4626-9FDF-9820E1B8CBA0}" dt="2023-08-31T05:00:39.266" v="4" actId="732"/>
          <ac:picMkLst>
            <pc:docMk/>
            <pc:sldMk cId="1087404163" sldId="265"/>
            <ac:picMk id="19" creationId="{B5E58250-B9DB-08B1-B325-D5DE1BEB8ABB}"/>
          </ac:picMkLst>
        </pc:picChg>
        <pc:picChg chg="add mod">
          <ac:chgData name="株式会社 Gクリップコーポレーション" userId="26f804c14493b341" providerId="LiveId" clId="{703A435B-0C7F-4626-9FDF-9820E1B8CBA0}" dt="2023-08-31T05:52:35.882" v="1357" actId="1076"/>
          <ac:picMkLst>
            <pc:docMk/>
            <pc:sldMk cId="1087404163" sldId="265"/>
            <ac:picMk id="20" creationId="{A3C7776C-CB34-3C56-0106-0F5A5A748570}"/>
          </ac:picMkLst>
        </pc:picChg>
        <pc:picChg chg="mod">
          <ac:chgData name="株式会社 Gクリップコーポレーション" userId="26f804c14493b341" providerId="LiveId" clId="{703A435B-0C7F-4626-9FDF-9820E1B8CBA0}" dt="2023-08-31T05:38:48.402" v="822" actId="1076"/>
          <ac:picMkLst>
            <pc:docMk/>
            <pc:sldMk cId="1087404163" sldId="265"/>
            <ac:picMk id="28" creationId="{3916275C-1EDB-BCFA-C642-D3B4E151F70A}"/>
          </ac:picMkLst>
        </pc:picChg>
        <pc:picChg chg="mod">
          <ac:chgData name="株式会社 Gクリップコーポレーション" userId="26f804c14493b341" providerId="LiveId" clId="{703A435B-0C7F-4626-9FDF-9820E1B8CBA0}" dt="2023-08-31T05:15:04.761" v="384" actId="1036"/>
          <ac:picMkLst>
            <pc:docMk/>
            <pc:sldMk cId="1087404163" sldId="265"/>
            <ac:picMk id="42" creationId="{DC0DCBE5-ABF4-E038-DFF1-16A11C136A1A}"/>
          </ac:picMkLst>
        </pc:picChg>
        <pc:picChg chg="mod">
          <ac:chgData name="株式会社 Gクリップコーポレーション" userId="26f804c14493b341" providerId="LiveId" clId="{703A435B-0C7F-4626-9FDF-9820E1B8CBA0}" dt="2023-08-31T05:15:04.761" v="384" actId="1036"/>
          <ac:picMkLst>
            <pc:docMk/>
            <pc:sldMk cId="1087404163" sldId="265"/>
            <ac:picMk id="43" creationId="{A1991ED0-4A87-7A35-E43E-6217F9C6D61E}"/>
          </ac:picMkLst>
        </pc:picChg>
        <pc:picChg chg="mod">
          <ac:chgData name="株式会社 Gクリップコーポレーション" userId="26f804c14493b341" providerId="LiveId" clId="{703A435B-0C7F-4626-9FDF-9820E1B8CBA0}" dt="2023-08-31T05:15:04.761" v="384" actId="1036"/>
          <ac:picMkLst>
            <pc:docMk/>
            <pc:sldMk cId="1087404163" sldId="265"/>
            <ac:picMk id="44" creationId="{8A25F3FE-4A5F-3A87-B9AA-61F7C047CDA3}"/>
          </ac:picMkLst>
        </pc:picChg>
        <pc:cxnChg chg="del mod">
          <ac:chgData name="株式会社 Gクリップコーポレーション" userId="26f804c14493b341" providerId="LiveId" clId="{703A435B-0C7F-4626-9FDF-9820E1B8CBA0}" dt="2023-08-31T05:52:52.411" v="1358" actId="478"/>
          <ac:cxnSpMkLst>
            <pc:docMk/>
            <pc:sldMk cId="1087404163" sldId="265"/>
            <ac:cxnSpMk id="53" creationId="{C75F6D81-D6A1-CC39-4216-C120951A3A6B}"/>
          </ac:cxnSpMkLst>
        </pc:cxnChg>
        <pc:cxnChg chg="del mod">
          <ac:chgData name="株式会社 Gクリップコーポレーション" userId="26f804c14493b341" providerId="LiveId" clId="{703A435B-0C7F-4626-9FDF-9820E1B8CBA0}" dt="2023-08-31T05:52:54.067" v="1359" actId="478"/>
          <ac:cxnSpMkLst>
            <pc:docMk/>
            <pc:sldMk cId="1087404163" sldId="265"/>
            <ac:cxnSpMk id="98" creationId="{E513B72D-47A8-8C59-032B-C4BDBBD2CF9B}"/>
          </ac:cxnSpMkLst>
        </pc:cxnChg>
      </pc:sldChg>
      <pc:sldChg chg="modSp add del mod">
        <pc:chgData name="株式会社 Gクリップコーポレーション" userId="26f804c14493b341" providerId="LiveId" clId="{703A435B-0C7F-4626-9FDF-9820E1B8CBA0}" dt="2023-08-31T06:11:46.777" v="1529" actId="47"/>
        <pc:sldMkLst>
          <pc:docMk/>
          <pc:sldMk cId="2024398162" sldId="266"/>
        </pc:sldMkLst>
        <pc:spChg chg="mod">
          <ac:chgData name="株式会社 Gクリップコーポレーション" userId="26f804c14493b341" providerId="LiveId" clId="{703A435B-0C7F-4626-9FDF-9820E1B8CBA0}" dt="2023-08-31T06:02:36.646" v="1500" actId="404"/>
          <ac:spMkLst>
            <pc:docMk/>
            <pc:sldMk cId="2024398162" sldId="266"/>
            <ac:spMk id="8" creationId="{644D0DF7-4E64-372B-F9F3-1917FBB4610C}"/>
          </ac:spMkLst>
        </pc:spChg>
        <pc:spChg chg="mod">
          <ac:chgData name="株式会社 Gクリップコーポレーション" userId="26f804c14493b341" providerId="LiveId" clId="{703A435B-0C7F-4626-9FDF-9820E1B8CBA0}" dt="2023-08-31T06:06:00.384" v="1507" actId="207"/>
          <ac:spMkLst>
            <pc:docMk/>
            <pc:sldMk cId="2024398162" sldId="266"/>
            <ac:spMk id="27" creationId="{A47F3A1D-7287-A802-BA20-A921FD0590E2}"/>
          </ac:spMkLst>
        </pc:spChg>
        <pc:spChg chg="mod">
          <ac:chgData name="株式会社 Gクリップコーポレーション" userId="26f804c14493b341" providerId="LiveId" clId="{703A435B-0C7F-4626-9FDF-9820E1B8CBA0}" dt="2023-08-31T06:05:46.506" v="1505" actId="207"/>
          <ac:spMkLst>
            <pc:docMk/>
            <pc:sldMk cId="2024398162" sldId="266"/>
            <ac:spMk id="58" creationId="{84C838BA-A4C0-72A4-27A6-E5272B1F737A}"/>
          </ac:spMkLst>
        </pc:spChg>
        <pc:spChg chg="mod">
          <ac:chgData name="株式会社 Gクリップコーポレーション" userId="26f804c14493b341" providerId="LiveId" clId="{703A435B-0C7F-4626-9FDF-9820E1B8CBA0}" dt="2023-08-31T06:02:49.616" v="1504" actId="1038"/>
          <ac:spMkLst>
            <pc:docMk/>
            <pc:sldMk cId="2024398162" sldId="266"/>
            <ac:spMk id="61" creationId="{3DB2F84A-391A-09D2-8B28-E1D6CBFA56D1}"/>
          </ac:spMkLst>
        </pc:spChg>
        <pc:grpChg chg="mod">
          <ac:chgData name="株式会社 Gクリップコーポレーション" userId="26f804c14493b341" providerId="LiveId" clId="{703A435B-0C7F-4626-9FDF-9820E1B8CBA0}" dt="2023-08-31T06:05:52.934" v="1506" actId="1076"/>
          <ac:grpSpMkLst>
            <pc:docMk/>
            <pc:sldMk cId="2024398162" sldId="266"/>
            <ac:grpSpMk id="34" creationId="{1CCB2546-4A1A-E727-E6D3-A092D779019A}"/>
          </ac:grpSpMkLst>
        </pc:grpChg>
      </pc:sldChg>
      <pc:sldChg chg="modSp add del mod">
        <pc:chgData name="株式会社 Gクリップコーポレーション" userId="26f804c14493b341" providerId="LiveId" clId="{703A435B-0C7F-4626-9FDF-9820E1B8CBA0}" dt="2023-08-31T06:02:06.383" v="1456" actId="47"/>
        <pc:sldMkLst>
          <pc:docMk/>
          <pc:sldMk cId="4240107567" sldId="266"/>
        </pc:sldMkLst>
        <pc:spChg chg="mod">
          <ac:chgData name="株式会社 Gクリップコーポレーション" userId="26f804c14493b341" providerId="LiveId" clId="{703A435B-0C7F-4626-9FDF-9820E1B8CBA0}" dt="2023-08-31T06:01:44.924" v="1455" actId="207"/>
          <ac:spMkLst>
            <pc:docMk/>
            <pc:sldMk cId="4240107567" sldId="266"/>
            <ac:spMk id="61" creationId="{3DB2F84A-391A-09D2-8B28-E1D6CBFA56D1}"/>
          </ac:spMkLst>
        </pc:spChg>
        <pc:spChg chg="mod">
          <ac:chgData name="株式会社 Gクリップコーポレーション" userId="26f804c14493b341" providerId="LiveId" clId="{703A435B-0C7F-4626-9FDF-9820E1B8CBA0}" dt="2023-08-31T06:01:44.924" v="1455" actId="207"/>
          <ac:spMkLst>
            <pc:docMk/>
            <pc:sldMk cId="4240107567" sldId="266"/>
            <ac:spMk id="65" creationId="{6E96D3CE-6173-3B6B-1C44-83E5A2CD29ED}"/>
          </ac:spMkLst>
        </pc:spChg>
        <pc:spChg chg="mod">
          <ac:chgData name="株式会社 Gクリップコーポレーション" userId="26f804c14493b341" providerId="LiveId" clId="{703A435B-0C7F-4626-9FDF-9820E1B8CBA0}" dt="2023-08-31T06:01:44.924" v="1455" actId="207"/>
          <ac:spMkLst>
            <pc:docMk/>
            <pc:sldMk cId="4240107567" sldId="266"/>
            <ac:spMk id="66" creationId="{1F981AEF-1513-E540-C82A-0074A8ECB4F2}"/>
          </ac:spMkLst>
        </pc:spChg>
      </pc:sldChg>
      <pc:sldChg chg="modSp add del mod">
        <pc:chgData name="株式会社 Gクリップコーポレーション" userId="26f804c14493b341" providerId="LiveId" clId="{703A435B-0C7F-4626-9FDF-9820E1B8CBA0}" dt="2023-08-31T06:08:00.592" v="1516" actId="47"/>
        <pc:sldMkLst>
          <pc:docMk/>
          <pc:sldMk cId="1985465107" sldId="267"/>
        </pc:sldMkLst>
        <pc:spChg chg="mod">
          <ac:chgData name="株式会社 Gクリップコーポレーション" userId="26f804c14493b341" providerId="LiveId" clId="{703A435B-0C7F-4626-9FDF-9820E1B8CBA0}" dt="2023-08-31T06:07:50.478" v="1513" actId="207"/>
          <ac:spMkLst>
            <pc:docMk/>
            <pc:sldMk cId="1985465107" sldId="267"/>
            <ac:spMk id="27" creationId="{A47F3A1D-7287-A802-BA20-A921FD0590E2}"/>
          </ac:spMkLst>
        </pc:spChg>
        <pc:spChg chg="mod">
          <ac:chgData name="株式会社 Gクリップコーポレーション" userId="26f804c14493b341" providerId="LiveId" clId="{703A435B-0C7F-4626-9FDF-9820E1B8CBA0}" dt="2023-08-31T06:07:24.786" v="1510" actId="207"/>
          <ac:spMkLst>
            <pc:docMk/>
            <pc:sldMk cId="1985465107" sldId="267"/>
            <ac:spMk id="29" creationId="{07282BCF-8D96-F113-0D00-2D6242BD58E6}"/>
          </ac:spMkLst>
        </pc:spChg>
        <pc:spChg chg="mod">
          <ac:chgData name="株式会社 Gクリップコーポレーション" userId="26f804c14493b341" providerId="LiveId" clId="{703A435B-0C7F-4626-9FDF-9820E1B8CBA0}" dt="2023-08-31T06:07:35.844" v="1512" actId="207"/>
          <ac:spMkLst>
            <pc:docMk/>
            <pc:sldMk cId="1985465107" sldId="267"/>
            <ac:spMk id="30" creationId="{AD5B64F7-94CD-8113-6827-98587923AE35}"/>
          </ac:spMkLst>
        </pc:spChg>
        <pc:spChg chg="mod">
          <ac:chgData name="株式会社 Gクリップコーポレーション" userId="26f804c14493b341" providerId="LiveId" clId="{703A435B-0C7F-4626-9FDF-9820E1B8CBA0}" dt="2023-08-31T06:06:37.468" v="1509" actId="1076"/>
          <ac:spMkLst>
            <pc:docMk/>
            <pc:sldMk cId="1985465107" sldId="267"/>
            <ac:spMk id="40" creationId="{D9A451AA-3BBE-CE26-DF9E-415DF05F8010}"/>
          </ac:spMkLst>
        </pc:spChg>
      </pc:sldChg>
      <pc:sldChg chg="modSp add del mod">
        <pc:chgData name="株式会社 Gクリップコーポレーション" userId="26f804c14493b341" providerId="LiveId" clId="{703A435B-0C7F-4626-9FDF-9820E1B8CBA0}" dt="2023-08-31T06:25:59.363" v="1568" actId="47"/>
        <pc:sldMkLst>
          <pc:docMk/>
          <pc:sldMk cId="2939660175" sldId="267"/>
        </pc:sldMkLst>
        <pc:spChg chg="mod">
          <ac:chgData name="株式会社 Gクリップコーポレーション" userId="26f804c14493b341" providerId="LiveId" clId="{703A435B-0C7F-4626-9FDF-9820E1B8CBA0}" dt="2023-08-31T06:11:02.902" v="1528" actId="1076"/>
          <ac:spMkLst>
            <pc:docMk/>
            <pc:sldMk cId="2939660175" sldId="267"/>
            <ac:spMk id="22" creationId="{8C18DA61-1B77-7BE4-D3DF-6149B9882D41}"/>
          </ac:spMkLst>
        </pc:spChg>
        <pc:grpChg chg="mod">
          <ac:chgData name="株式会社 Gクリップコーポレーション" userId="26f804c14493b341" providerId="LiveId" clId="{703A435B-0C7F-4626-9FDF-9820E1B8CBA0}" dt="2023-08-31T06:10:51.552" v="1527" actId="14100"/>
          <ac:grpSpMkLst>
            <pc:docMk/>
            <pc:sldMk cId="2939660175" sldId="267"/>
            <ac:grpSpMk id="34" creationId="{1CCB2546-4A1A-E727-E6D3-A092D779019A}"/>
          </ac:grpSpMkLst>
        </pc:grpChg>
      </pc:sldChg>
      <pc:sldChg chg="modSp add del mod">
        <pc:chgData name="株式会社 Gクリップコーポレーション" userId="26f804c14493b341" providerId="LiveId" clId="{703A435B-0C7F-4626-9FDF-9820E1B8CBA0}" dt="2023-08-31T06:26:03.745" v="1569" actId="47"/>
        <pc:sldMkLst>
          <pc:docMk/>
          <pc:sldMk cId="2771037162" sldId="268"/>
        </pc:sldMkLst>
        <pc:spChg chg="mod">
          <ac:chgData name="株式会社 Gクリップコーポレーション" userId="26f804c14493b341" providerId="LiveId" clId="{703A435B-0C7F-4626-9FDF-9820E1B8CBA0}" dt="2023-08-31T06:12:42.971" v="1537" actId="207"/>
          <ac:spMkLst>
            <pc:docMk/>
            <pc:sldMk cId="2771037162" sldId="268"/>
            <ac:spMk id="29" creationId="{07282BCF-8D96-F113-0D00-2D6242BD58E6}"/>
          </ac:spMkLst>
        </pc:spChg>
        <pc:grpChg chg="mod">
          <ac:chgData name="株式会社 Gクリップコーポレーション" userId="26f804c14493b341" providerId="LiveId" clId="{703A435B-0C7F-4626-9FDF-9820E1B8CBA0}" dt="2023-08-31T06:12:04.674" v="1532" actId="1076"/>
          <ac:grpSpMkLst>
            <pc:docMk/>
            <pc:sldMk cId="2771037162" sldId="268"/>
            <ac:grpSpMk id="34" creationId="{1CCB2546-4A1A-E727-E6D3-A092D779019A}"/>
          </ac:grpSpMkLst>
        </pc:grpChg>
      </pc:sldChg>
      <pc:sldChg chg="modSp add del mod">
        <pc:chgData name="株式会社 Gクリップコーポレーション" userId="26f804c14493b341" providerId="LiveId" clId="{703A435B-0C7F-4626-9FDF-9820E1B8CBA0}" dt="2023-08-31T06:25:51.058" v="1567" actId="47"/>
        <pc:sldMkLst>
          <pc:docMk/>
          <pc:sldMk cId="2612588471" sldId="269"/>
        </pc:sldMkLst>
        <pc:spChg chg="mod">
          <ac:chgData name="株式会社 Gクリップコーポレーション" userId="26f804c14493b341" providerId="LiveId" clId="{703A435B-0C7F-4626-9FDF-9820E1B8CBA0}" dt="2023-08-31T06:13:50.988" v="1539" actId="207"/>
          <ac:spMkLst>
            <pc:docMk/>
            <pc:sldMk cId="2612588471" sldId="269"/>
            <ac:spMk id="29" creationId="{07282BCF-8D96-F113-0D00-2D6242BD58E6}"/>
          </ac:spMkLst>
        </pc:spChg>
        <pc:spChg chg="mod">
          <ac:chgData name="株式会社 Gクリップコーポレーション" userId="26f804c14493b341" providerId="LiveId" clId="{703A435B-0C7F-4626-9FDF-9820E1B8CBA0}" dt="2023-08-31T06:14:08.575" v="1541" actId="207"/>
          <ac:spMkLst>
            <pc:docMk/>
            <pc:sldMk cId="2612588471" sldId="269"/>
            <ac:spMk id="30" creationId="{AD5B64F7-94CD-8113-6827-98587923AE35}"/>
          </ac:spMkLst>
        </pc:spChg>
      </pc:sldChg>
      <pc:sldChg chg="delSp modSp add del mod">
        <pc:chgData name="株式会社 Gクリップコーポレーション" userId="26f804c14493b341" providerId="LiveId" clId="{703A435B-0C7F-4626-9FDF-9820E1B8CBA0}" dt="2023-08-31T08:49:51.111" v="5013" actId="47"/>
        <pc:sldMkLst>
          <pc:docMk/>
          <pc:sldMk cId="1041439453" sldId="270"/>
        </pc:sldMkLst>
        <pc:spChg chg="mod">
          <ac:chgData name="株式会社 Gクリップコーポレーション" userId="26f804c14493b341" providerId="LiveId" clId="{703A435B-0C7F-4626-9FDF-9820E1B8CBA0}" dt="2023-08-31T06:28:07.248" v="1609" actId="207"/>
          <ac:spMkLst>
            <pc:docMk/>
            <pc:sldMk cId="1041439453" sldId="270"/>
            <ac:spMk id="3" creationId="{2DAD4D32-079C-2173-F50D-939B32B3D7FF}"/>
          </ac:spMkLst>
        </pc:spChg>
        <pc:spChg chg="mod">
          <ac:chgData name="株式会社 Gクリップコーポレーション" userId="26f804c14493b341" providerId="LiveId" clId="{703A435B-0C7F-4626-9FDF-9820E1B8CBA0}" dt="2023-08-31T06:27:25.466" v="1572" actId="207"/>
          <ac:spMkLst>
            <pc:docMk/>
            <pc:sldMk cId="1041439453" sldId="270"/>
            <ac:spMk id="9" creationId="{36A41FDD-9BBB-3F3D-6468-582D058B7E68}"/>
          </ac:spMkLst>
        </pc:spChg>
        <pc:spChg chg="mod">
          <ac:chgData name="株式会社 Gクリップコーポレーション" userId="26f804c14493b341" providerId="LiveId" clId="{703A435B-0C7F-4626-9FDF-9820E1B8CBA0}" dt="2023-08-31T06:28:14.737" v="1654" actId="1037"/>
          <ac:spMkLst>
            <pc:docMk/>
            <pc:sldMk cId="1041439453" sldId="270"/>
            <ac:spMk id="10" creationId="{CD3D4E8F-4CE5-F849-7F22-34D8607163EF}"/>
          </ac:spMkLst>
        </pc:spChg>
        <pc:spChg chg="mod">
          <ac:chgData name="株式会社 Gクリップコーポレーション" userId="26f804c14493b341" providerId="LiveId" clId="{703A435B-0C7F-4626-9FDF-9820E1B8CBA0}" dt="2023-08-31T06:18:09.702" v="1546" actId="207"/>
          <ac:spMkLst>
            <pc:docMk/>
            <pc:sldMk cId="1041439453" sldId="270"/>
            <ac:spMk id="15" creationId="{203621E7-F188-ED18-D6DE-EEE441684D33}"/>
          </ac:spMkLst>
        </pc:spChg>
        <pc:spChg chg="mod">
          <ac:chgData name="株式会社 Gクリップコーポレーション" userId="26f804c14493b341" providerId="LiveId" clId="{703A435B-0C7F-4626-9FDF-9820E1B8CBA0}" dt="2023-08-31T06:18:22.478" v="1547" actId="207"/>
          <ac:spMkLst>
            <pc:docMk/>
            <pc:sldMk cId="1041439453" sldId="270"/>
            <ac:spMk id="22" creationId="{8C18DA61-1B77-7BE4-D3DF-6149B9882D41}"/>
          </ac:spMkLst>
        </pc:spChg>
        <pc:spChg chg="mod">
          <ac:chgData name="株式会社 Gクリップコーポレーション" userId="26f804c14493b341" providerId="LiveId" clId="{703A435B-0C7F-4626-9FDF-9820E1B8CBA0}" dt="2023-08-31T06:18:22.478" v="1547" actId="207"/>
          <ac:spMkLst>
            <pc:docMk/>
            <pc:sldMk cId="1041439453" sldId="270"/>
            <ac:spMk id="24" creationId="{D418F731-ADF8-B32B-7356-063905E6BE22}"/>
          </ac:spMkLst>
        </pc:spChg>
        <pc:spChg chg="mod">
          <ac:chgData name="株式会社 Gクリップコーポレーション" userId="26f804c14493b341" providerId="LiveId" clId="{703A435B-0C7F-4626-9FDF-9820E1B8CBA0}" dt="2023-08-31T06:27:17.490" v="1571" actId="207"/>
          <ac:spMkLst>
            <pc:docMk/>
            <pc:sldMk cId="1041439453" sldId="270"/>
            <ac:spMk id="27" creationId="{A47F3A1D-7287-A802-BA20-A921FD0590E2}"/>
          </ac:spMkLst>
        </pc:spChg>
        <pc:spChg chg="mod">
          <ac:chgData name="株式会社 Gクリップコーポレーション" userId="26f804c14493b341" providerId="LiveId" clId="{703A435B-0C7F-4626-9FDF-9820E1B8CBA0}" dt="2023-08-31T06:18:03.958" v="1545" actId="207"/>
          <ac:spMkLst>
            <pc:docMk/>
            <pc:sldMk cId="1041439453" sldId="270"/>
            <ac:spMk id="29" creationId="{07282BCF-8D96-F113-0D00-2D6242BD58E6}"/>
          </ac:spMkLst>
        </pc:spChg>
        <pc:spChg chg="mod">
          <ac:chgData name="株式会社 Gクリップコーポレーション" userId="26f804c14493b341" providerId="LiveId" clId="{703A435B-0C7F-4626-9FDF-9820E1B8CBA0}" dt="2023-08-31T06:18:22.478" v="1547" actId="207"/>
          <ac:spMkLst>
            <pc:docMk/>
            <pc:sldMk cId="1041439453" sldId="270"/>
            <ac:spMk id="35" creationId="{3760A0D4-9D1B-B5FC-5332-C467B635A3C7}"/>
          </ac:spMkLst>
        </pc:spChg>
        <pc:spChg chg="mod">
          <ac:chgData name="株式会社 Gクリップコーポレーション" userId="26f804c14493b341" providerId="LiveId" clId="{703A435B-0C7F-4626-9FDF-9820E1B8CBA0}" dt="2023-08-31T06:16:39.459" v="1543" actId="14100"/>
          <ac:spMkLst>
            <pc:docMk/>
            <pc:sldMk cId="1041439453" sldId="270"/>
            <ac:spMk id="40" creationId="{D9A451AA-3BBE-CE26-DF9E-415DF05F8010}"/>
          </ac:spMkLst>
        </pc:spChg>
        <pc:spChg chg="mod">
          <ac:chgData name="株式会社 Gクリップコーポレーション" userId="26f804c14493b341" providerId="LiveId" clId="{703A435B-0C7F-4626-9FDF-9820E1B8CBA0}" dt="2023-08-31T06:27:17.490" v="1571" actId="207"/>
          <ac:spMkLst>
            <pc:docMk/>
            <pc:sldMk cId="1041439453" sldId="270"/>
            <ac:spMk id="58" creationId="{84C838BA-A4C0-72A4-27A6-E5272B1F737A}"/>
          </ac:spMkLst>
        </pc:spChg>
        <pc:spChg chg="mod">
          <ac:chgData name="株式会社 Gクリップコーポレーション" userId="26f804c14493b341" providerId="LiveId" clId="{703A435B-0C7F-4626-9FDF-9820E1B8CBA0}" dt="2023-08-31T06:21:55.017" v="1560" actId="207"/>
          <ac:spMkLst>
            <pc:docMk/>
            <pc:sldMk cId="1041439453" sldId="270"/>
            <ac:spMk id="61" creationId="{3DB2F84A-391A-09D2-8B28-E1D6CBFA56D1}"/>
          </ac:spMkLst>
        </pc:spChg>
        <pc:spChg chg="mod">
          <ac:chgData name="株式会社 Gクリップコーポレーション" userId="26f804c14493b341" providerId="LiveId" clId="{703A435B-0C7F-4626-9FDF-9820E1B8CBA0}" dt="2023-08-31T06:22:11.570" v="1564" actId="207"/>
          <ac:spMkLst>
            <pc:docMk/>
            <pc:sldMk cId="1041439453" sldId="270"/>
            <ac:spMk id="62" creationId="{3801379E-1ADE-D0DB-7CA2-54DCBDC33A09}"/>
          </ac:spMkLst>
        </pc:spChg>
        <pc:spChg chg="mod">
          <ac:chgData name="株式会社 Gクリップコーポレーション" userId="26f804c14493b341" providerId="LiveId" clId="{703A435B-0C7F-4626-9FDF-9820E1B8CBA0}" dt="2023-08-31T06:21:55.017" v="1560" actId="207"/>
          <ac:spMkLst>
            <pc:docMk/>
            <pc:sldMk cId="1041439453" sldId="270"/>
            <ac:spMk id="65" creationId="{6E96D3CE-6173-3B6B-1C44-83E5A2CD29ED}"/>
          </ac:spMkLst>
        </pc:spChg>
        <pc:spChg chg="mod">
          <ac:chgData name="株式会社 Gクリップコーポレーション" userId="26f804c14493b341" providerId="LiveId" clId="{703A435B-0C7F-4626-9FDF-9820E1B8CBA0}" dt="2023-08-31T06:21:55.017" v="1560" actId="207"/>
          <ac:spMkLst>
            <pc:docMk/>
            <pc:sldMk cId="1041439453" sldId="270"/>
            <ac:spMk id="66" creationId="{1F981AEF-1513-E540-C82A-0074A8ECB4F2}"/>
          </ac:spMkLst>
        </pc:spChg>
        <pc:spChg chg="mod">
          <ac:chgData name="株式会社 Gクリップコーポレーション" userId="26f804c14493b341" providerId="LiveId" clId="{703A435B-0C7F-4626-9FDF-9820E1B8CBA0}" dt="2023-08-31T06:22:06.648" v="1563" actId="207"/>
          <ac:spMkLst>
            <pc:docMk/>
            <pc:sldMk cId="1041439453" sldId="270"/>
            <ac:spMk id="73" creationId="{332AF1CB-9226-9111-3584-99CC2CC5180B}"/>
          </ac:spMkLst>
        </pc:spChg>
        <pc:spChg chg="del">
          <ac:chgData name="株式会社 Gクリップコーポレーション" userId="26f804c14493b341" providerId="LiveId" clId="{703A435B-0C7F-4626-9FDF-9820E1B8CBA0}" dt="2023-08-31T06:28:20.295" v="1655" actId="478"/>
          <ac:spMkLst>
            <pc:docMk/>
            <pc:sldMk cId="1041439453" sldId="270"/>
            <ac:spMk id="93" creationId="{7E260769-5C79-B566-0533-16EFB72F1E48}"/>
          </ac:spMkLst>
        </pc:spChg>
        <pc:picChg chg="mod">
          <ac:chgData name="株式会社 Gクリップコーポレーション" userId="26f804c14493b341" providerId="LiveId" clId="{703A435B-0C7F-4626-9FDF-9820E1B8CBA0}" dt="2023-08-31T06:40:45.714" v="1661" actId="1076"/>
          <ac:picMkLst>
            <pc:docMk/>
            <pc:sldMk cId="1041439453" sldId="270"/>
            <ac:picMk id="12" creationId="{C900EB45-4A4A-A953-1CEC-139D69F9C2DF}"/>
          </ac:picMkLst>
        </pc:picChg>
      </pc:sldChg>
      <pc:sldChg chg="modSp add del mod">
        <pc:chgData name="株式会社 Gクリップコーポレーション" userId="26f804c14493b341" providerId="LiveId" clId="{703A435B-0C7F-4626-9FDF-9820E1B8CBA0}" dt="2023-08-31T08:04:34.352" v="3625" actId="47"/>
        <pc:sldMkLst>
          <pc:docMk/>
          <pc:sldMk cId="3828158451" sldId="271"/>
        </pc:sldMkLst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5" creationId="{6E03792E-7354-AADD-02F8-4EA40E221531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8" creationId="{644D0DF7-4E64-372B-F9F3-1917FBB4610C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15" creationId="{203621E7-F188-ED18-D6DE-EEE441684D33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16" creationId="{3BB14164-FEBA-87D6-CBEA-AB7AE20841BF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18" creationId="{9E49A2D6-49E4-9F1A-6DA6-77DC5079BF6A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22" creationId="{8C18DA61-1B77-7BE4-D3DF-6149B9882D41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24" creationId="{D418F731-ADF8-B32B-7356-063905E6BE22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35" creationId="{3760A0D4-9D1B-B5FC-5332-C467B635A3C7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39" creationId="{5B54640D-24CB-C810-6C57-2870C72F9E97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40" creationId="{D9A451AA-3BBE-CE26-DF9E-415DF05F8010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45" creationId="{BF7DDDB9-93BE-E995-9D9F-B7C7C19C86FB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46" creationId="{A72E23E9-446A-4F31-C1CD-C5A574BC9630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60" creationId="{3C82A25B-768A-2631-5944-2EE6757514AE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61" creationId="{3DB2F84A-391A-09D2-8B28-E1D6CBFA56D1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62" creationId="{3801379E-1ADE-D0DB-7CA2-54DCBDC33A09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65" creationId="{6E96D3CE-6173-3B6B-1C44-83E5A2CD29ED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66" creationId="{1F981AEF-1513-E540-C82A-0074A8ECB4F2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67" creationId="{E638D1B6-DEF3-ACF1-14C4-ACE6C593A6A7}"/>
          </ac:spMkLst>
        </pc:spChg>
        <pc:spChg chg="mod">
          <ac:chgData name="株式会社 Gクリップコーポレーション" userId="26f804c14493b341" providerId="LiveId" clId="{703A435B-0C7F-4626-9FDF-9820E1B8CBA0}" dt="2023-08-31T06:39:33.900" v="1659" actId="1076"/>
          <ac:spMkLst>
            <pc:docMk/>
            <pc:sldMk cId="3828158451" sldId="271"/>
            <ac:spMk id="73" creationId="{332AF1CB-9226-9111-3584-99CC2CC5180B}"/>
          </ac:spMkLst>
        </pc:spChg>
        <pc:grpChg chg="mod">
          <ac:chgData name="株式会社 Gクリップコーポレーション" userId="26f804c14493b341" providerId="LiveId" clId="{703A435B-0C7F-4626-9FDF-9820E1B8CBA0}" dt="2023-08-31T06:39:33.900" v="1659" actId="1076"/>
          <ac:grpSpMkLst>
            <pc:docMk/>
            <pc:sldMk cId="3828158451" sldId="271"/>
            <ac:grpSpMk id="34" creationId="{1CCB2546-4A1A-E727-E6D3-A092D779019A}"/>
          </ac:grpSpMkLst>
        </pc:grpChg>
        <pc:picChg chg="mod">
          <ac:chgData name="株式会社 Gクリップコーポレーション" userId="26f804c14493b341" providerId="LiveId" clId="{703A435B-0C7F-4626-9FDF-9820E1B8CBA0}" dt="2023-08-31T06:39:33.900" v="1659" actId="1076"/>
          <ac:picMkLst>
            <pc:docMk/>
            <pc:sldMk cId="3828158451" sldId="271"/>
            <ac:picMk id="12" creationId="{C900EB45-4A4A-A953-1CEC-139D69F9C2DF}"/>
          </ac:picMkLst>
        </pc:picChg>
      </pc:sldChg>
      <pc:sldChg chg="addSp delSp modSp add del mod">
        <pc:chgData name="株式会社 Gクリップコーポレーション" userId="26f804c14493b341" providerId="LiveId" clId="{703A435B-0C7F-4626-9FDF-9820E1B8CBA0}" dt="2023-08-31T08:04:31.540" v="3624" actId="47"/>
        <pc:sldMkLst>
          <pc:docMk/>
          <pc:sldMk cId="3647417665" sldId="272"/>
        </pc:sldMkLst>
        <pc:spChg chg="add mod ord">
          <ac:chgData name="株式会社 Gクリップコーポレーション" userId="26f804c14493b341" providerId="LiveId" clId="{703A435B-0C7F-4626-9FDF-9820E1B8CBA0}" dt="2023-08-31T07:05:07.811" v="2373" actId="1037"/>
          <ac:spMkLst>
            <pc:docMk/>
            <pc:sldMk cId="3647417665" sldId="272"/>
            <ac:spMk id="2" creationId="{00EDB86C-B544-7C0C-D3C7-5F2C1237FE3D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5" creationId="{6E03792E-7354-AADD-02F8-4EA40E221531}"/>
          </ac:spMkLst>
        </pc:spChg>
        <pc:spChg chg="del mod">
          <ac:chgData name="株式会社 Gクリップコーポレーション" userId="26f804c14493b341" providerId="LiveId" clId="{703A435B-0C7F-4626-9FDF-9820E1B8CBA0}" dt="2023-08-31T06:41:38.499" v="1675" actId="478"/>
          <ac:spMkLst>
            <pc:docMk/>
            <pc:sldMk cId="3647417665" sldId="272"/>
            <ac:spMk id="7" creationId="{3A2CDBAE-4AA9-07EE-BABD-DDFBCA97F2C2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8" creationId="{644D0DF7-4E64-372B-F9F3-1917FBB4610C}"/>
          </ac:spMkLst>
        </pc:spChg>
        <pc:spChg chg="mod">
          <ac:chgData name="株式会社 Gクリップコーポレーション" userId="26f804c14493b341" providerId="LiveId" clId="{703A435B-0C7F-4626-9FDF-9820E1B8CBA0}" dt="2023-08-31T06:40:58.251" v="1663" actId="1076"/>
          <ac:spMkLst>
            <pc:docMk/>
            <pc:sldMk cId="3647417665" sldId="272"/>
            <ac:spMk id="9" creationId="{36A41FDD-9BBB-3F3D-6468-582D058B7E68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15" creationId="{203621E7-F188-ED18-D6DE-EEE441684D33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16" creationId="{3BB14164-FEBA-87D6-CBEA-AB7AE20841BF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18" creationId="{9E49A2D6-49E4-9F1A-6DA6-77DC5079BF6A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22" creationId="{8C18DA61-1B77-7BE4-D3DF-6149B9882D41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24" creationId="{D418F731-ADF8-B32B-7356-063905E6BE22}"/>
          </ac:spMkLst>
        </pc:spChg>
        <pc:spChg chg="mod">
          <ac:chgData name="株式会社 Gクリップコーポレーション" userId="26f804c14493b341" providerId="LiveId" clId="{703A435B-0C7F-4626-9FDF-9820E1B8CBA0}" dt="2023-08-31T06:43:00.481" v="1690" actId="14100"/>
          <ac:spMkLst>
            <pc:docMk/>
            <pc:sldMk cId="3647417665" sldId="272"/>
            <ac:spMk id="29" creationId="{07282BCF-8D96-F113-0D00-2D6242BD58E6}"/>
          </ac:spMkLst>
        </pc:spChg>
        <pc:spChg chg="mod">
          <ac:chgData name="株式会社 Gクリップコーポレーション" userId="26f804c14493b341" providerId="LiveId" clId="{703A435B-0C7F-4626-9FDF-9820E1B8CBA0}" dt="2023-08-31T06:43:05.913" v="1697" actId="1037"/>
          <ac:spMkLst>
            <pc:docMk/>
            <pc:sldMk cId="3647417665" sldId="272"/>
            <ac:spMk id="30" creationId="{AD5B64F7-94CD-8113-6827-98587923AE35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35" creationId="{3760A0D4-9D1B-B5FC-5332-C467B635A3C7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39" creationId="{5B54640D-24CB-C810-6C57-2870C72F9E97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40" creationId="{D9A451AA-3BBE-CE26-DF9E-415DF05F8010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45" creationId="{BF7DDDB9-93BE-E995-9D9F-B7C7C19C86FB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46" creationId="{A72E23E9-446A-4F31-C1CD-C5A574BC9630}"/>
          </ac:spMkLst>
        </pc:spChg>
        <pc:spChg chg="add 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53" creationId="{7E67D355-73A3-F7FB-2458-528DB2BA8E27}"/>
          </ac:spMkLst>
        </pc:spChg>
        <pc:spChg chg="mod">
          <ac:chgData name="株式会社 Gクリップコーポレーション" userId="26f804c14493b341" providerId="LiveId" clId="{703A435B-0C7F-4626-9FDF-9820E1B8CBA0}" dt="2023-08-31T06:41:17.155" v="1666" actId="1076"/>
          <ac:spMkLst>
            <pc:docMk/>
            <pc:sldMk cId="3647417665" sldId="272"/>
            <ac:spMk id="54" creationId="{5C9BBEF0-DF71-BF86-9533-618AAE0A1640}"/>
          </ac:spMkLst>
        </pc:spChg>
        <pc:spChg chg="mod">
          <ac:chgData name="株式会社 Gクリップコーポレーション" userId="26f804c14493b341" providerId="LiveId" clId="{703A435B-0C7F-4626-9FDF-9820E1B8CBA0}" dt="2023-08-31T06:41:17.155" v="1666" actId="1076"/>
          <ac:spMkLst>
            <pc:docMk/>
            <pc:sldMk cId="3647417665" sldId="272"/>
            <ac:spMk id="55" creationId="{B6F99225-6542-C9BC-0A7B-F3EED123E81B}"/>
          </ac:spMkLst>
        </pc:spChg>
        <pc:spChg chg="mod">
          <ac:chgData name="株式会社 Gクリップコーポレーション" userId="26f804c14493b341" providerId="LiveId" clId="{703A435B-0C7F-4626-9FDF-9820E1B8CBA0}" dt="2023-08-31T06:41:17.155" v="1666" actId="1076"/>
          <ac:spMkLst>
            <pc:docMk/>
            <pc:sldMk cId="3647417665" sldId="272"/>
            <ac:spMk id="56" creationId="{0E261F03-11AF-14A9-3521-7A19DE32EC8E}"/>
          </ac:spMkLst>
        </pc:spChg>
        <pc:spChg chg="mod">
          <ac:chgData name="株式会社 Gクリップコーポレーション" userId="26f804c14493b341" providerId="LiveId" clId="{703A435B-0C7F-4626-9FDF-9820E1B8CBA0}" dt="2023-08-31T06:40:58.251" v="1663" actId="1076"/>
          <ac:spMkLst>
            <pc:docMk/>
            <pc:sldMk cId="3647417665" sldId="272"/>
            <ac:spMk id="58" creationId="{84C838BA-A4C0-72A4-27A6-E5272B1F737A}"/>
          </ac:spMkLst>
        </pc:spChg>
        <pc:spChg chg="mod">
          <ac:chgData name="株式会社 Gクリップコーポレーション" userId="26f804c14493b341" providerId="LiveId" clId="{703A435B-0C7F-4626-9FDF-9820E1B8CBA0}" dt="2023-08-31T06:43:21.327" v="1708" actId="1037"/>
          <ac:spMkLst>
            <pc:docMk/>
            <pc:sldMk cId="3647417665" sldId="272"/>
            <ac:spMk id="60" creationId="{3C82A25B-768A-2631-5944-2EE6757514AE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61" creationId="{3DB2F84A-391A-09D2-8B28-E1D6CBFA56D1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62" creationId="{3801379E-1ADE-D0DB-7CA2-54DCBDC33A09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65" creationId="{6E96D3CE-6173-3B6B-1C44-83E5A2CD29ED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66" creationId="{1F981AEF-1513-E540-C82A-0074A8ECB4F2}"/>
          </ac:spMkLst>
        </pc:spChg>
        <pc:spChg chg="mod">
          <ac:chgData name="株式会社 Gクリップコーポレーション" userId="26f804c14493b341" providerId="LiveId" clId="{703A435B-0C7F-4626-9FDF-9820E1B8CBA0}" dt="2023-08-31T06:43:21.327" v="1708" actId="1037"/>
          <ac:spMkLst>
            <pc:docMk/>
            <pc:sldMk cId="3647417665" sldId="272"/>
            <ac:spMk id="67" creationId="{E638D1B6-DEF3-ACF1-14C4-ACE6C593A6A7}"/>
          </ac:spMkLst>
        </pc:spChg>
        <pc:spChg chg="add mod">
          <ac:chgData name="株式会社 Gクリップコーポレーション" userId="26f804c14493b341" providerId="LiveId" clId="{703A435B-0C7F-4626-9FDF-9820E1B8CBA0}" dt="2023-08-31T06:46:10.741" v="1781" actId="1076"/>
          <ac:spMkLst>
            <pc:docMk/>
            <pc:sldMk cId="3647417665" sldId="272"/>
            <ac:spMk id="68" creationId="{53424962-07BA-0C6B-4EF1-8324869B514E}"/>
          </ac:spMkLst>
        </pc:spChg>
        <pc:spChg chg="mod">
          <ac:chgData name="株式会社 Gクリップコーポレーション" userId="26f804c14493b341" providerId="LiveId" clId="{703A435B-0C7F-4626-9FDF-9820E1B8CBA0}" dt="2023-08-31T06:47:12.492" v="1794" actId="1076"/>
          <ac:spMkLst>
            <pc:docMk/>
            <pc:sldMk cId="3647417665" sldId="272"/>
            <ac:spMk id="73" creationId="{332AF1CB-9226-9111-3584-99CC2CC5180B}"/>
          </ac:spMkLst>
        </pc:spChg>
        <pc:grpChg chg="mod">
          <ac:chgData name="株式会社 Gクリップコーポレーション" userId="26f804c14493b341" providerId="LiveId" clId="{703A435B-0C7F-4626-9FDF-9820E1B8CBA0}" dt="2023-08-31T06:47:12.492" v="1794" actId="1076"/>
          <ac:grpSpMkLst>
            <pc:docMk/>
            <pc:sldMk cId="3647417665" sldId="272"/>
            <ac:grpSpMk id="34" creationId="{1CCB2546-4A1A-E727-E6D3-A092D779019A}"/>
          </ac:grpSpMkLst>
        </pc:grpChg>
        <pc:picChg chg="mod">
          <ac:chgData name="株式会社 Gクリップコーポレーション" userId="26f804c14493b341" providerId="LiveId" clId="{703A435B-0C7F-4626-9FDF-9820E1B8CBA0}" dt="2023-08-31T06:41:17.155" v="1666" actId="1076"/>
          <ac:picMkLst>
            <pc:docMk/>
            <pc:sldMk cId="3647417665" sldId="272"/>
            <ac:picMk id="6" creationId="{9B704FC8-FE61-7C18-2F5B-B7390E982828}"/>
          </ac:picMkLst>
        </pc:picChg>
        <pc:picChg chg="mod">
          <ac:chgData name="株式会社 Gクリップコーポレーション" userId="26f804c14493b341" providerId="LiveId" clId="{703A435B-0C7F-4626-9FDF-9820E1B8CBA0}" dt="2023-08-31T06:41:10.825" v="1665" actId="1076"/>
          <ac:picMkLst>
            <pc:docMk/>
            <pc:sldMk cId="3647417665" sldId="272"/>
            <ac:picMk id="12" creationId="{C900EB45-4A4A-A953-1CEC-139D69F9C2DF}"/>
          </ac:picMkLst>
        </pc:picChg>
        <pc:picChg chg="mod">
          <ac:chgData name="株式会社 Gクリップコーポレーション" userId="26f804c14493b341" providerId="LiveId" clId="{703A435B-0C7F-4626-9FDF-9820E1B8CBA0}" dt="2023-08-31T06:42:39.541" v="1686" actId="1076"/>
          <ac:picMkLst>
            <pc:docMk/>
            <pc:sldMk cId="3647417665" sldId="272"/>
            <ac:picMk id="14" creationId="{24E9723C-6F30-8BC1-80BC-BE37E0D34B0A}"/>
          </ac:picMkLst>
        </pc:picChg>
        <pc:picChg chg="mod">
          <ac:chgData name="株式会社 Gクリップコーポレーション" userId="26f804c14493b341" providerId="LiveId" clId="{703A435B-0C7F-4626-9FDF-9820E1B8CBA0}" dt="2023-08-31T06:46:52.529" v="1793" actId="14100"/>
          <ac:picMkLst>
            <pc:docMk/>
            <pc:sldMk cId="3647417665" sldId="272"/>
            <ac:picMk id="19" creationId="{B5E58250-B9DB-08B1-B325-D5DE1BEB8ABB}"/>
          </ac:picMkLst>
        </pc:picChg>
        <pc:picChg chg="mod">
          <ac:chgData name="株式会社 Gクリップコーポレーション" userId="26f804c14493b341" providerId="LiveId" clId="{703A435B-0C7F-4626-9FDF-9820E1B8CBA0}" dt="2023-08-31T06:41:17.155" v="1666" actId="1076"/>
          <ac:picMkLst>
            <pc:docMk/>
            <pc:sldMk cId="3647417665" sldId="272"/>
            <ac:picMk id="23" creationId="{052E5C21-DD39-78B3-092B-F3A7BA1159EB}"/>
          </ac:picMkLst>
        </pc:picChg>
        <pc:picChg chg="mod">
          <ac:chgData name="株式会社 Gクリップコーポレーション" userId="26f804c14493b341" providerId="LiveId" clId="{703A435B-0C7F-4626-9FDF-9820E1B8CBA0}" dt="2023-08-31T06:41:17.155" v="1666" actId="1076"/>
          <ac:picMkLst>
            <pc:docMk/>
            <pc:sldMk cId="3647417665" sldId="272"/>
            <ac:picMk id="25" creationId="{786E3F97-D388-EFAE-A86D-4CBF82C3E07D}"/>
          </ac:picMkLst>
        </pc:picChg>
      </pc:sldChg>
      <pc:sldChg chg="addSp delSp modSp add del mod">
        <pc:chgData name="株式会社 Gクリップコーポレーション" userId="26f804c14493b341" providerId="LiveId" clId="{703A435B-0C7F-4626-9FDF-9820E1B8CBA0}" dt="2023-08-31T08:04:27.632" v="3623" actId="47"/>
        <pc:sldMkLst>
          <pc:docMk/>
          <pc:sldMk cId="2394226196" sldId="273"/>
        </pc:sldMkLst>
        <pc:spChg chg="add mod topLvl">
          <ac:chgData name="株式会社 Gクリップコーポレーション" userId="26f804c14493b341" providerId="LiveId" clId="{703A435B-0C7F-4626-9FDF-9820E1B8CBA0}" dt="2023-08-31T07:03:11.325" v="2359" actId="164"/>
          <ac:spMkLst>
            <pc:docMk/>
            <pc:sldMk cId="2394226196" sldId="273"/>
            <ac:spMk id="2" creationId="{87C18756-EC45-4A24-5688-CDD46FD21A71}"/>
          </ac:spMkLst>
        </pc:spChg>
        <pc:spChg chg="mod">
          <ac:chgData name="株式会社 Gクリップコーポレーション" userId="26f804c14493b341" providerId="LiveId" clId="{703A435B-0C7F-4626-9FDF-9820E1B8CBA0}" dt="2023-08-31T06:51:38.913" v="1997" actId="1076"/>
          <ac:spMkLst>
            <pc:docMk/>
            <pc:sldMk cId="2394226196" sldId="273"/>
            <ac:spMk id="4" creationId="{5A067CCC-C05A-4BD7-1964-27A768C0DA20}"/>
          </ac:spMkLst>
        </pc:spChg>
        <pc:spChg chg="mod">
          <ac:chgData name="株式会社 Gクリップコーポレーション" userId="26f804c14493b341" providerId="LiveId" clId="{703A435B-0C7F-4626-9FDF-9820E1B8CBA0}" dt="2023-08-31T06:54:22.098" v="2057" actId="1076"/>
          <ac:spMkLst>
            <pc:docMk/>
            <pc:sldMk cId="2394226196" sldId="273"/>
            <ac:spMk id="5" creationId="{6E03792E-7354-AADD-02F8-4EA40E221531}"/>
          </ac:spMkLst>
        </pc:spChg>
        <pc:spChg chg="del mod">
          <ac:chgData name="株式会社 Gクリップコーポレーション" userId="26f804c14493b341" providerId="LiveId" clId="{703A435B-0C7F-4626-9FDF-9820E1B8CBA0}" dt="2023-08-31T07:03:23.491" v="2370" actId="478"/>
          <ac:spMkLst>
            <pc:docMk/>
            <pc:sldMk cId="2394226196" sldId="273"/>
            <ac:spMk id="7" creationId="{3A2CDBAE-4AA9-07EE-BABD-DDFBCA97F2C2}"/>
          </ac:spMkLst>
        </pc:spChg>
        <pc:spChg chg="mod">
          <ac:chgData name="株式会社 Gクリップコーポレーション" userId="26f804c14493b341" providerId="LiveId" clId="{703A435B-0C7F-4626-9FDF-9820E1B8CBA0}" dt="2023-08-31T06:54:22.098" v="2057" actId="1076"/>
          <ac:spMkLst>
            <pc:docMk/>
            <pc:sldMk cId="2394226196" sldId="273"/>
            <ac:spMk id="8" creationId="{644D0DF7-4E64-372B-F9F3-1917FBB4610C}"/>
          </ac:spMkLst>
        </pc:spChg>
        <pc:spChg chg="mod ord topLvl">
          <ac:chgData name="株式会社 Gクリップコーポレーション" userId="26f804c14493b341" providerId="LiveId" clId="{703A435B-0C7F-4626-9FDF-9820E1B8CBA0}" dt="2023-08-31T07:05:52.589" v="2386" actId="165"/>
          <ac:spMkLst>
            <pc:docMk/>
            <pc:sldMk cId="2394226196" sldId="273"/>
            <ac:spMk id="9" creationId="{36A41FDD-9BBB-3F3D-6468-582D058B7E68}"/>
          </ac:spMkLst>
        </pc:spChg>
        <pc:spChg chg="mod">
          <ac:chgData name="株式会社 Gクリップコーポレーション" userId="26f804c14493b341" providerId="LiveId" clId="{703A435B-0C7F-4626-9FDF-9820E1B8CBA0}" dt="2023-08-31T06:51:38.913" v="1997" actId="1076"/>
          <ac:spMkLst>
            <pc:docMk/>
            <pc:sldMk cId="2394226196" sldId="273"/>
            <ac:spMk id="13" creationId="{37F1B700-24B9-0204-010E-5D08DFAF7138}"/>
          </ac:spMkLst>
        </pc:spChg>
        <pc:spChg chg="mod ord">
          <ac:chgData name="株式会社 Gクリップコーポレーション" userId="26f804c14493b341" providerId="LiveId" clId="{703A435B-0C7F-4626-9FDF-9820E1B8CBA0}" dt="2023-08-31T07:02:49.424" v="2354" actId="1076"/>
          <ac:spMkLst>
            <pc:docMk/>
            <pc:sldMk cId="2394226196" sldId="273"/>
            <ac:spMk id="15" creationId="{203621E7-F188-ED18-D6DE-EEE441684D33}"/>
          </ac:spMkLst>
        </pc:spChg>
        <pc:spChg chg="mod ord">
          <ac:chgData name="株式会社 Gクリップコーポレーション" userId="26f804c14493b341" providerId="LiveId" clId="{703A435B-0C7F-4626-9FDF-9820E1B8CBA0}" dt="2023-08-31T07:02:49.424" v="2354" actId="1076"/>
          <ac:spMkLst>
            <pc:docMk/>
            <pc:sldMk cId="2394226196" sldId="273"/>
            <ac:spMk id="16" creationId="{3BB14164-FEBA-87D6-CBEA-AB7AE20841BF}"/>
          </ac:spMkLst>
        </pc:spChg>
        <pc:spChg chg="mod">
          <ac:chgData name="株式会社 Gクリップコーポレーション" userId="26f804c14493b341" providerId="LiveId" clId="{703A435B-0C7F-4626-9FDF-9820E1B8CBA0}" dt="2023-08-31T06:51:38.913" v="1997" actId="1076"/>
          <ac:spMkLst>
            <pc:docMk/>
            <pc:sldMk cId="2394226196" sldId="273"/>
            <ac:spMk id="17" creationId="{08A325B4-9C74-8F9C-7173-84A331C929AA}"/>
          </ac:spMkLst>
        </pc:spChg>
        <pc:spChg chg="mod">
          <ac:chgData name="株式会社 Gクリップコーポレーション" userId="26f804c14493b341" providerId="LiveId" clId="{703A435B-0C7F-4626-9FDF-9820E1B8CBA0}" dt="2023-08-31T06:54:22.098" v="2057" actId="1076"/>
          <ac:spMkLst>
            <pc:docMk/>
            <pc:sldMk cId="2394226196" sldId="273"/>
            <ac:spMk id="18" creationId="{9E49A2D6-49E4-9F1A-6DA6-77DC5079BF6A}"/>
          </ac:spMkLst>
        </pc:spChg>
        <pc:spChg chg="mod ord">
          <ac:chgData name="株式会社 Gクリップコーポレーション" userId="26f804c14493b341" providerId="LiveId" clId="{703A435B-0C7F-4626-9FDF-9820E1B8CBA0}" dt="2023-08-31T07:02:49.424" v="2354" actId="1076"/>
          <ac:spMkLst>
            <pc:docMk/>
            <pc:sldMk cId="2394226196" sldId="273"/>
            <ac:spMk id="22" creationId="{8C18DA61-1B77-7BE4-D3DF-6149B9882D41}"/>
          </ac:spMkLst>
        </pc:spChg>
        <pc:spChg chg="mod ord">
          <ac:chgData name="株式会社 Gクリップコーポレーション" userId="26f804c14493b341" providerId="LiveId" clId="{703A435B-0C7F-4626-9FDF-9820E1B8CBA0}" dt="2023-08-31T07:02:49.424" v="2354" actId="1076"/>
          <ac:spMkLst>
            <pc:docMk/>
            <pc:sldMk cId="2394226196" sldId="273"/>
            <ac:spMk id="24" creationId="{D418F731-ADF8-B32B-7356-063905E6BE22}"/>
          </ac:spMkLst>
        </pc:spChg>
        <pc:spChg chg="mod">
          <ac:chgData name="株式会社 Gクリップコーポレーション" userId="26f804c14493b341" providerId="LiveId" clId="{703A435B-0C7F-4626-9FDF-9820E1B8CBA0}" dt="2023-08-31T07:02:15.355" v="2339" actId="1076"/>
          <ac:spMkLst>
            <pc:docMk/>
            <pc:sldMk cId="2394226196" sldId="273"/>
            <ac:spMk id="26" creationId="{ADFD6FB7-F48D-6885-75C0-768AB2F3B49B}"/>
          </ac:spMkLst>
        </pc:spChg>
        <pc:spChg chg="mod">
          <ac:chgData name="株式会社 Gクリップコーポレーション" userId="26f804c14493b341" providerId="LiveId" clId="{703A435B-0C7F-4626-9FDF-9820E1B8CBA0}" dt="2023-08-31T07:07:46.305" v="2404" actId="14100"/>
          <ac:spMkLst>
            <pc:docMk/>
            <pc:sldMk cId="2394226196" sldId="273"/>
            <ac:spMk id="27" creationId="{A47F3A1D-7287-A802-BA20-A921FD0590E2}"/>
          </ac:spMkLst>
        </pc:spChg>
        <pc:spChg chg="mod ord">
          <ac:chgData name="株式会社 Gクリップコーポレーション" userId="26f804c14493b341" providerId="LiveId" clId="{703A435B-0C7F-4626-9FDF-9820E1B8CBA0}" dt="2023-08-31T07:02:49.424" v="2354" actId="1076"/>
          <ac:spMkLst>
            <pc:docMk/>
            <pc:sldMk cId="2394226196" sldId="273"/>
            <ac:spMk id="35" creationId="{3760A0D4-9D1B-B5FC-5332-C467B635A3C7}"/>
          </ac:spMkLst>
        </pc:spChg>
        <pc:spChg chg="mod">
          <ac:chgData name="株式会社 Gクリップコーポレーション" userId="26f804c14493b341" providerId="LiveId" clId="{703A435B-0C7F-4626-9FDF-9820E1B8CBA0}" dt="2023-08-31T06:54:22.098" v="2057" actId="1076"/>
          <ac:spMkLst>
            <pc:docMk/>
            <pc:sldMk cId="2394226196" sldId="273"/>
            <ac:spMk id="39" creationId="{5B54640D-24CB-C810-6C57-2870C72F9E97}"/>
          </ac:spMkLst>
        </pc:spChg>
        <pc:spChg chg="mod">
          <ac:chgData name="株式会社 Gクリップコーポレーション" userId="26f804c14493b341" providerId="LiveId" clId="{703A435B-0C7F-4626-9FDF-9820E1B8CBA0}" dt="2023-08-31T06:54:22.098" v="2057" actId="1076"/>
          <ac:spMkLst>
            <pc:docMk/>
            <pc:sldMk cId="2394226196" sldId="273"/>
            <ac:spMk id="40" creationId="{D9A451AA-3BBE-CE26-DF9E-415DF05F8010}"/>
          </ac:spMkLst>
        </pc:spChg>
        <pc:spChg chg="mod">
          <ac:chgData name="株式会社 Gクリップコーポレーション" userId="26f804c14493b341" providerId="LiveId" clId="{703A435B-0C7F-4626-9FDF-9820E1B8CBA0}" dt="2023-08-31T06:51:38.913" v="1997" actId="1076"/>
          <ac:spMkLst>
            <pc:docMk/>
            <pc:sldMk cId="2394226196" sldId="273"/>
            <ac:spMk id="41" creationId="{43253FAB-9B01-585E-0651-32CB107EDC88}"/>
          </ac:spMkLst>
        </pc:spChg>
        <pc:spChg chg="mod">
          <ac:chgData name="株式会社 Gクリップコーポレーション" userId="26f804c14493b341" providerId="LiveId" clId="{703A435B-0C7F-4626-9FDF-9820E1B8CBA0}" dt="2023-08-31T06:54:22.098" v="2057" actId="1076"/>
          <ac:spMkLst>
            <pc:docMk/>
            <pc:sldMk cId="2394226196" sldId="273"/>
            <ac:spMk id="45" creationId="{BF7DDDB9-93BE-E995-9D9F-B7C7C19C86FB}"/>
          </ac:spMkLst>
        </pc:spChg>
        <pc:spChg chg="mod">
          <ac:chgData name="株式会社 Gクリップコーポレーション" userId="26f804c14493b341" providerId="LiveId" clId="{703A435B-0C7F-4626-9FDF-9820E1B8CBA0}" dt="2023-08-31T06:54:22.098" v="2057" actId="1076"/>
          <ac:spMkLst>
            <pc:docMk/>
            <pc:sldMk cId="2394226196" sldId="273"/>
            <ac:spMk id="46" creationId="{A72E23E9-446A-4F31-C1CD-C5A574BC9630}"/>
          </ac:spMkLst>
        </pc:spChg>
        <pc:spChg chg="mod">
          <ac:chgData name="株式会社 Gクリップコーポレーション" userId="26f804c14493b341" providerId="LiveId" clId="{703A435B-0C7F-4626-9FDF-9820E1B8CBA0}" dt="2023-08-31T06:51:38.913" v="1997" actId="1076"/>
          <ac:spMkLst>
            <pc:docMk/>
            <pc:sldMk cId="2394226196" sldId="273"/>
            <ac:spMk id="50" creationId="{81F38BE6-0CD8-2B18-5054-82570BBA8D01}"/>
          </ac:spMkLst>
        </pc:spChg>
        <pc:spChg chg="mod">
          <ac:chgData name="株式会社 Gクリップコーポレーション" userId="26f804c14493b341" providerId="LiveId" clId="{703A435B-0C7F-4626-9FDF-9820E1B8CBA0}" dt="2023-08-31T06:51:45.544" v="1999" actId="1076"/>
          <ac:spMkLst>
            <pc:docMk/>
            <pc:sldMk cId="2394226196" sldId="273"/>
            <ac:spMk id="51" creationId="{04A6FE77-E3C7-6A8B-2D66-10547629B662}"/>
          </ac:spMkLst>
        </pc:spChg>
        <pc:spChg chg="add mod topLvl">
          <ac:chgData name="株式会社 Gクリップコーポレーション" userId="26f804c14493b341" providerId="LiveId" clId="{703A435B-0C7F-4626-9FDF-9820E1B8CBA0}" dt="2023-08-31T07:06:00.073" v="2390" actId="207"/>
          <ac:spMkLst>
            <pc:docMk/>
            <pc:sldMk cId="2394226196" sldId="273"/>
            <ac:spMk id="53" creationId="{DB0A3981-DB1F-3399-619F-8794C685FE7C}"/>
          </ac:spMkLst>
        </pc:spChg>
        <pc:spChg chg="mod">
          <ac:chgData name="株式会社 Gクリップコーポレーション" userId="26f804c14493b341" providerId="LiveId" clId="{703A435B-0C7F-4626-9FDF-9820E1B8CBA0}" dt="2023-08-31T07:00:28.786" v="2268" actId="1076"/>
          <ac:spMkLst>
            <pc:docMk/>
            <pc:sldMk cId="2394226196" sldId="273"/>
            <ac:spMk id="54" creationId="{5C9BBEF0-DF71-BF86-9533-618AAE0A1640}"/>
          </ac:spMkLst>
        </pc:spChg>
        <pc:spChg chg="mod">
          <ac:chgData name="株式会社 Gクリップコーポレーション" userId="26f804c14493b341" providerId="LiveId" clId="{703A435B-0C7F-4626-9FDF-9820E1B8CBA0}" dt="2023-08-31T07:00:28.786" v="2268" actId="1076"/>
          <ac:spMkLst>
            <pc:docMk/>
            <pc:sldMk cId="2394226196" sldId="273"/>
            <ac:spMk id="55" creationId="{B6F99225-6542-C9BC-0A7B-F3EED123E81B}"/>
          </ac:spMkLst>
        </pc:spChg>
        <pc:spChg chg="mod">
          <ac:chgData name="株式会社 Gクリップコーポレーション" userId="26f804c14493b341" providerId="LiveId" clId="{703A435B-0C7F-4626-9FDF-9820E1B8CBA0}" dt="2023-08-31T07:00:28.786" v="2268" actId="1076"/>
          <ac:spMkLst>
            <pc:docMk/>
            <pc:sldMk cId="2394226196" sldId="273"/>
            <ac:spMk id="56" creationId="{0E261F03-11AF-14A9-3521-7A19DE32EC8E}"/>
          </ac:spMkLst>
        </pc:spChg>
        <pc:spChg chg="del mod">
          <ac:chgData name="株式会社 Gクリップコーポレーション" userId="26f804c14493b341" providerId="LiveId" clId="{703A435B-0C7F-4626-9FDF-9820E1B8CBA0}" dt="2023-08-31T06:48:42.270" v="1824" actId="478"/>
          <ac:spMkLst>
            <pc:docMk/>
            <pc:sldMk cId="2394226196" sldId="273"/>
            <ac:spMk id="58" creationId="{84C838BA-A4C0-72A4-27A6-E5272B1F737A}"/>
          </ac:spMkLst>
        </pc:spChg>
        <pc:spChg chg="mod">
          <ac:chgData name="株式会社 Gクリップコーポレーション" userId="26f804c14493b341" providerId="LiveId" clId="{703A435B-0C7F-4626-9FDF-9820E1B8CBA0}" dt="2023-08-31T07:02:28.267" v="2344" actId="1076"/>
          <ac:spMkLst>
            <pc:docMk/>
            <pc:sldMk cId="2394226196" sldId="273"/>
            <ac:spMk id="60" creationId="{3C82A25B-768A-2631-5944-2EE6757514AE}"/>
          </ac:spMkLst>
        </pc:spChg>
        <pc:spChg chg="mod ord">
          <ac:chgData name="株式会社 Gクリップコーポレーション" userId="26f804c14493b341" providerId="LiveId" clId="{703A435B-0C7F-4626-9FDF-9820E1B8CBA0}" dt="2023-08-31T06:59:07.509" v="2256" actId="1076"/>
          <ac:spMkLst>
            <pc:docMk/>
            <pc:sldMk cId="2394226196" sldId="273"/>
            <ac:spMk id="61" creationId="{3DB2F84A-391A-09D2-8B28-E1D6CBFA56D1}"/>
          </ac:spMkLst>
        </pc:spChg>
        <pc:spChg chg="mod">
          <ac:chgData name="株式会社 Gクリップコーポレーション" userId="26f804c14493b341" providerId="LiveId" clId="{703A435B-0C7F-4626-9FDF-9820E1B8CBA0}" dt="2023-08-31T06:56:16.523" v="2126" actId="1076"/>
          <ac:spMkLst>
            <pc:docMk/>
            <pc:sldMk cId="2394226196" sldId="273"/>
            <ac:spMk id="62" creationId="{3801379E-1ADE-D0DB-7CA2-54DCBDC33A09}"/>
          </ac:spMkLst>
        </pc:spChg>
        <pc:spChg chg="del">
          <ac:chgData name="株式会社 Gクリップコーポレーション" userId="26f804c14493b341" providerId="LiveId" clId="{703A435B-0C7F-4626-9FDF-9820E1B8CBA0}" dt="2023-08-31T06:51:08.769" v="1996" actId="478"/>
          <ac:spMkLst>
            <pc:docMk/>
            <pc:sldMk cId="2394226196" sldId="273"/>
            <ac:spMk id="64" creationId="{BF10713C-FB5D-1995-AA72-79B62E73B50C}"/>
          </ac:spMkLst>
        </pc:spChg>
        <pc:spChg chg="mod">
          <ac:chgData name="株式会社 Gクリップコーポレーション" userId="26f804c14493b341" providerId="LiveId" clId="{703A435B-0C7F-4626-9FDF-9820E1B8CBA0}" dt="2023-08-31T06:54:22.098" v="2057" actId="1076"/>
          <ac:spMkLst>
            <pc:docMk/>
            <pc:sldMk cId="2394226196" sldId="273"/>
            <ac:spMk id="65" creationId="{6E96D3CE-6173-3B6B-1C44-83E5A2CD29ED}"/>
          </ac:spMkLst>
        </pc:spChg>
        <pc:spChg chg="mod">
          <ac:chgData name="株式会社 Gクリップコーポレーション" userId="26f804c14493b341" providerId="LiveId" clId="{703A435B-0C7F-4626-9FDF-9820E1B8CBA0}" dt="2023-08-31T06:54:22.098" v="2057" actId="1076"/>
          <ac:spMkLst>
            <pc:docMk/>
            <pc:sldMk cId="2394226196" sldId="273"/>
            <ac:spMk id="66" creationId="{1F981AEF-1513-E540-C82A-0074A8ECB4F2}"/>
          </ac:spMkLst>
        </pc:spChg>
        <pc:spChg chg="mod ord topLvl">
          <ac:chgData name="株式会社 Gクリップコーポレーション" userId="26f804c14493b341" providerId="LiveId" clId="{703A435B-0C7F-4626-9FDF-9820E1B8CBA0}" dt="2023-08-31T07:07:51.142" v="2406" actId="1036"/>
          <ac:spMkLst>
            <pc:docMk/>
            <pc:sldMk cId="2394226196" sldId="273"/>
            <ac:spMk id="67" creationId="{E638D1B6-DEF3-ACF1-14C4-ACE6C593A6A7}"/>
          </ac:spMkLst>
        </pc:spChg>
        <pc:spChg chg="add mod topLvl">
          <ac:chgData name="株式会社 Gクリップコーポレーション" userId="26f804c14493b341" providerId="LiveId" clId="{703A435B-0C7F-4626-9FDF-9820E1B8CBA0}" dt="2023-08-31T07:06:05.884" v="2391" actId="207"/>
          <ac:spMkLst>
            <pc:docMk/>
            <pc:sldMk cId="2394226196" sldId="273"/>
            <ac:spMk id="68" creationId="{4D0416F9-FFCE-5FD9-5894-21A3131F11DD}"/>
          </ac:spMkLst>
        </pc:spChg>
        <pc:spChg chg="add mod topLvl">
          <ac:chgData name="株式会社 Gクリップコーポレーション" userId="26f804c14493b341" providerId="LiveId" clId="{703A435B-0C7F-4626-9FDF-9820E1B8CBA0}" dt="2023-08-31T07:06:13.843" v="2392" actId="207"/>
          <ac:spMkLst>
            <pc:docMk/>
            <pc:sldMk cId="2394226196" sldId="273"/>
            <ac:spMk id="69" creationId="{B89F9D0D-2B3C-C107-34B4-280843FA5617}"/>
          </ac:spMkLst>
        </pc:spChg>
        <pc:spChg chg="add del mod">
          <ac:chgData name="株式会社 Gクリップコーポレーション" userId="26f804c14493b341" providerId="LiveId" clId="{703A435B-0C7F-4626-9FDF-9820E1B8CBA0}" dt="2023-08-31T06:53:30.546" v="2034"/>
          <ac:spMkLst>
            <pc:docMk/>
            <pc:sldMk cId="2394226196" sldId="273"/>
            <ac:spMk id="70" creationId="{1650B275-9E9E-DAC1-4987-8CDD3077F720}"/>
          </ac:spMkLst>
        </pc:spChg>
        <pc:spChg chg="add del mod">
          <ac:chgData name="株式会社 Gクリップコーポレーション" userId="26f804c14493b341" providerId="LiveId" clId="{703A435B-0C7F-4626-9FDF-9820E1B8CBA0}" dt="2023-08-31T06:53:42.787" v="2055" actId="478"/>
          <ac:spMkLst>
            <pc:docMk/>
            <pc:sldMk cId="2394226196" sldId="273"/>
            <ac:spMk id="72" creationId="{41F01536-2000-3998-79F2-7D932A2AB5E4}"/>
          </ac:spMkLst>
        </pc:spChg>
        <pc:spChg chg="mod">
          <ac:chgData name="株式会社 Gクリップコーポレーション" userId="26f804c14493b341" providerId="LiveId" clId="{703A435B-0C7F-4626-9FDF-9820E1B8CBA0}" dt="2023-08-31T07:14:45.197" v="2588" actId="1076"/>
          <ac:spMkLst>
            <pc:docMk/>
            <pc:sldMk cId="2394226196" sldId="273"/>
            <ac:spMk id="73" creationId="{332AF1CB-9226-9111-3584-99CC2CC5180B}"/>
          </ac:spMkLst>
        </pc:spChg>
        <pc:spChg chg="add mod">
          <ac:chgData name="株式会社 Gクリップコーポレーション" userId="26f804c14493b341" providerId="LiveId" clId="{703A435B-0C7F-4626-9FDF-9820E1B8CBA0}" dt="2023-08-31T06:59:07.509" v="2256" actId="1076"/>
          <ac:spMkLst>
            <pc:docMk/>
            <pc:sldMk cId="2394226196" sldId="273"/>
            <ac:spMk id="74" creationId="{1359E7B3-2294-D641-97A1-90968CFD3492}"/>
          </ac:spMkLst>
        </pc:spChg>
        <pc:spChg chg="add mod">
          <ac:chgData name="株式会社 Gクリップコーポレーション" userId="26f804c14493b341" providerId="LiveId" clId="{703A435B-0C7F-4626-9FDF-9820E1B8CBA0}" dt="2023-08-31T06:59:07.509" v="2256" actId="1076"/>
          <ac:spMkLst>
            <pc:docMk/>
            <pc:sldMk cId="2394226196" sldId="273"/>
            <ac:spMk id="75" creationId="{0CD27FB7-FD27-7F9C-D9DA-0CB6B3E1F5B2}"/>
          </ac:spMkLst>
        </pc:spChg>
        <pc:spChg chg="add mod">
          <ac:chgData name="株式会社 Gクリップコーポレーション" userId="26f804c14493b341" providerId="LiveId" clId="{703A435B-0C7F-4626-9FDF-9820E1B8CBA0}" dt="2023-08-31T06:59:07.509" v="2256" actId="1076"/>
          <ac:spMkLst>
            <pc:docMk/>
            <pc:sldMk cId="2394226196" sldId="273"/>
            <ac:spMk id="77" creationId="{B5DA1199-C313-6B70-1A78-71924DD9C341}"/>
          </ac:spMkLst>
        </pc:spChg>
        <pc:spChg chg="add mod">
          <ac:chgData name="株式会社 Gクリップコーポレーション" userId="26f804c14493b341" providerId="LiveId" clId="{703A435B-0C7F-4626-9FDF-9820E1B8CBA0}" dt="2023-08-31T06:59:07.509" v="2256" actId="1076"/>
          <ac:spMkLst>
            <pc:docMk/>
            <pc:sldMk cId="2394226196" sldId="273"/>
            <ac:spMk id="78" creationId="{4298CC38-003B-8820-E856-9E27A223C95A}"/>
          </ac:spMkLst>
        </pc:spChg>
        <pc:spChg chg="add mod">
          <ac:chgData name="株式会社 Gクリップコーポレーション" userId="26f804c14493b341" providerId="LiveId" clId="{703A435B-0C7F-4626-9FDF-9820E1B8CBA0}" dt="2023-08-31T07:02:03.664" v="2338" actId="1076"/>
          <ac:spMkLst>
            <pc:docMk/>
            <pc:sldMk cId="2394226196" sldId="273"/>
            <ac:spMk id="81" creationId="{E44051AD-8FA6-2A93-FCDB-FF6E6293A5AF}"/>
          </ac:spMkLst>
        </pc:spChg>
        <pc:spChg chg="add del mod ord">
          <ac:chgData name="株式会社 Gクリップコーポレーション" userId="26f804c14493b341" providerId="LiveId" clId="{703A435B-0C7F-4626-9FDF-9820E1B8CBA0}" dt="2023-08-31T07:05:29.362" v="2383" actId="478"/>
          <ac:spMkLst>
            <pc:docMk/>
            <pc:sldMk cId="2394226196" sldId="273"/>
            <ac:spMk id="83" creationId="{5372C2A0-3D16-A779-3E30-D23ED4FC5E78}"/>
          </ac:spMkLst>
        </pc:spChg>
        <pc:spChg chg="mod">
          <ac:chgData name="株式会社 Gクリップコーポレーション" userId="26f804c14493b341" providerId="LiveId" clId="{703A435B-0C7F-4626-9FDF-9820E1B8CBA0}" dt="2023-08-31T06:48:39.729" v="1822" actId="1076"/>
          <ac:spMkLst>
            <pc:docMk/>
            <pc:sldMk cId="2394226196" sldId="273"/>
            <ac:spMk id="85" creationId="{06F0DC13-398C-C081-3026-7BCF977A8FEF}"/>
          </ac:spMkLst>
        </pc:spChg>
        <pc:spChg chg="mod">
          <ac:chgData name="株式会社 Gクリップコーポレーション" userId="26f804c14493b341" providerId="LiveId" clId="{703A435B-0C7F-4626-9FDF-9820E1B8CBA0}" dt="2023-08-31T07:02:15.355" v="2339" actId="1076"/>
          <ac:spMkLst>
            <pc:docMk/>
            <pc:sldMk cId="2394226196" sldId="273"/>
            <ac:spMk id="86" creationId="{2C1C7A20-F4AB-9ECD-595E-1DE021C5723C}"/>
          </ac:spMkLst>
        </pc:spChg>
        <pc:spChg chg="mod">
          <ac:chgData name="株式会社 Gクリップコーポレーション" userId="26f804c14493b341" providerId="LiveId" clId="{703A435B-0C7F-4626-9FDF-9820E1B8CBA0}" dt="2023-08-31T06:51:38.913" v="1997" actId="1076"/>
          <ac:spMkLst>
            <pc:docMk/>
            <pc:sldMk cId="2394226196" sldId="273"/>
            <ac:spMk id="89" creationId="{3AA878A9-8102-33A7-6360-D9B33914CF7E}"/>
          </ac:spMkLst>
        </pc:spChg>
        <pc:spChg chg="mod">
          <ac:chgData name="株式会社 Gクリップコーポレーション" userId="26f804c14493b341" providerId="LiveId" clId="{703A435B-0C7F-4626-9FDF-9820E1B8CBA0}" dt="2023-08-31T06:48:39.729" v="1822" actId="1076"/>
          <ac:spMkLst>
            <pc:docMk/>
            <pc:sldMk cId="2394226196" sldId="273"/>
            <ac:spMk id="94" creationId="{982AF9B2-0890-905B-4A0C-A400F513273B}"/>
          </ac:spMkLst>
        </pc:spChg>
        <pc:grpChg chg="mod ord">
          <ac:chgData name="株式会社 Gクリップコーポレーション" userId="26f804c14493b341" providerId="LiveId" clId="{703A435B-0C7F-4626-9FDF-9820E1B8CBA0}" dt="2023-08-31T07:02:49.424" v="2354" actId="1076"/>
          <ac:grpSpMkLst>
            <pc:docMk/>
            <pc:sldMk cId="2394226196" sldId="273"/>
            <ac:grpSpMk id="34" creationId="{1CCB2546-4A1A-E727-E6D3-A092D779019A}"/>
          </ac:grpSpMkLst>
        </pc:grpChg>
        <pc:grpChg chg="add del mod topLvl">
          <ac:chgData name="株式会社 Gクリップコーポレーション" userId="26f804c14493b341" providerId="LiveId" clId="{703A435B-0C7F-4626-9FDF-9820E1B8CBA0}" dt="2023-08-31T07:05:52.589" v="2386" actId="165"/>
          <ac:grpSpMkLst>
            <pc:docMk/>
            <pc:sldMk cId="2394226196" sldId="273"/>
            <ac:grpSpMk id="79" creationId="{ACADB8C6-65AA-E3EF-F2FB-EA15212A0BEC}"/>
          </ac:grpSpMkLst>
        </pc:grpChg>
        <pc:grpChg chg="add del mod">
          <ac:chgData name="株式会社 Gクリップコーポレーション" userId="26f804c14493b341" providerId="LiveId" clId="{703A435B-0C7F-4626-9FDF-9820E1B8CBA0}" dt="2023-08-31T07:02:22.448" v="2342" actId="165"/>
          <ac:grpSpMkLst>
            <pc:docMk/>
            <pc:sldMk cId="2394226196" sldId="273"/>
            <ac:grpSpMk id="80" creationId="{698EDBDE-C617-5A4C-4A9B-DEA81CC65D87}"/>
          </ac:grpSpMkLst>
        </pc:grpChg>
        <pc:grpChg chg="add mod">
          <ac:chgData name="株式会社 Gクリップコーポレーション" userId="26f804c14493b341" providerId="LiveId" clId="{703A435B-0C7F-4626-9FDF-9820E1B8CBA0}" dt="2023-08-31T07:07:48.618" v="2405" actId="1076"/>
          <ac:grpSpMkLst>
            <pc:docMk/>
            <pc:sldMk cId="2394226196" sldId="273"/>
            <ac:grpSpMk id="82" creationId="{62401F05-B3E3-1C00-393F-206253428D7F}"/>
          </ac:grpSpMkLst>
        </pc:grpChg>
        <pc:picChg chg="mod modCrop">
          <ac:chgData name="株式会社 Gクリップコーポレーション" userId="26f804c14493b341" providerId="LiveId" clId="{703A435B-0C7F-4626-9FDF-9820E1B8CBA0}" dt="2023-08-31T07:06:30.651" v="2395" actId="1582"/>
          <ac:picMkLst>
            <pc:docMk/>
            <pc:sldMk cId="2394226196" sldId="273"/>
            <ac:picMk id="6" creationId="{9B704FC8-FE61-7C18-2F5B-B7390E982828}"/>
          </ac:picMkLst>
        </pc:picChg>
        <pc:picChg chg="mod">
          <ac:chgData name="株式会社 Gクリップコーポレーション" userId="26f804c14493b341" providerId="LiveId" clId="{703A435B-0C7F-4626-9FDF-9820E1B8CBA0}" dt="2023-08-31T06:47:54.126" v="1800" actId="1076"/>
          <ac:picMkLst>
            <pc:docMk/>
            <pc:sldMk cId="2394226196" sldId="273"/>
            <ac:picMk id="12" creationId="{C900EB45-4A4A-A953-1CEC-139D69F9C2DF}"/>
          </ac:picMkLst>
        </pc:picChg>
        <pc:picChg chg="mod">
          <ac:chgData name="株式会社 Gクリップコーポレーション" userId="26f804c14493b341" providerId="LiveId" clId="{703A435B-0C7F-4626-9FDF-9820E1B8CBA0}" dt="2023-08-31T06:47:54.126" v="1800" actId="1076"/>
          <ac:picMkLst>
            <pc:docMk/>
            <pc:sldMk cId="2394226196" sldId="273"/>
            <ac:picMk id="14" creationId="{24E9723C-6F30-8BC1-80BC-BE37E0D34B0A}"/>
          </ac:picMkLst>
        </pc:picChg>
        <pc:picChg chg="mod modCrop">
          <ac:chgData name="株式会社 Gクリップコーポレーション" userId="26f804c14493b341" providerId="LiveId" clId="{703A435B-0C7F-4626-9FDF-9820E1B8CBA0}" dt="2023-08-31T07:04:16.442" v="2372" actId="1076"/>
          <ac:picMkLst>
            <pc:docMk/>
            <pc:sldMk cId="2394226196" sldId="273"/>
            <ac:picMk id="19" creationId="{B5E58250-B9DB-08B1-B325-D5DE1BEB8ABB}"/>
          </ac:picMkLst>
        </pc:picChg>
        <pc:picChg chg="mod">
          <ac:chgData name="株式会社 Gクリップコーポレーション" userId="26f804c14493b341" providerId="LiveId" clId="{703A435B-0C7F-4626-9FDF-9820E1B8CBA0}" dt="2023-08-31T06:51:45.544" v="1999" actId="1076"/>
          <ac:picMkLst>
            <pc:docMk/>
            <pc:sldMk cId="2394226196" sldId="273"/>
            <ac:picMk id="20" creationId="{A3C7776C-CB34-3C56-0106-0F5A5A748570}"/>
          </ac:picMkLst>
        </pc:picChg>
        <pc:picChg chg="mod modCrop">
          <ac:chgData name="株式会社 Gクリップコーポレーション" userId="26f804c14493b341" providerId="LiveId" clId="{703A435B-0C7F-4626-9FDF-9820E1B8CBA0}" dt="2023-08-31T07:03:11.325" v="2359" actId="164"/>
          <ac:picMkLst>
            <pc:docMk/>
            <pc:sldMk cId="2394226196" sldId="273"/>
            <ac:picMk id="23" creationId="{052E5C21-DD39-78B3-092B-F3A7BA1159EB}"/>
          </ac:picMkLst>
        </pc:picChg>
        <pc:picChg chg="mod modCrop">
          <ac:chgData name="株式会社 Gクリップコーポレーション" userId="26f804c14493b341" providerId="LiveId" clId="{703A435B-0C7F-4626-9FDF-9820E1B8CBA0}" dt="2023-08-31T07:08:07.452" v="2414" actId="1036"/>
          <ac:picMkLst>
            <pc:docMk/>
            <pc:sldMk cId="2394226196" sldId="273"/>
            <ac:picMk id="25" creationId="{786E3F97-D388-EFAE-A86D-4CBF82C3E07D}"/>
          </ac:picMkLst>
        </pc:picChg>
        <pc:picChg chg="mod">
          <ac:chgData name="株式会社 Gクリップコーポレーション" userId="26f804c14493b341" providerId="LiveId" clId="{703A435B-0C7F-4626-9FDF-9820E1B8CBA0}" dt="2023-08-31T06:51:40.597" v="1998" actId="1076"/>
          <ac:picMkLst>
            <pc:docMk/>
            <pc:sldMk cId="2394226196" sldId="273"/>
            <ac:picMk id="28" creationId="{3916275C-1EDB-BCFA-C642-D3B4E151F70A}"/>
          </ac:picMkLst>
        </pc:picChg>
        <pc:picChg chg="mod">
          <ac:chgData name="株式会社 Gクリップコーポレーション" userId="26f804c14493b341" providerId="LiveId" clId="{703A435B-0C7F-4626-9FDF-9820E1B8CBA0}" dt="2023-08-31T06:51:38.913" v="1997" actId="1076"/>
          <ac:picMkLst>
            <pc:docMk/>
            <pc:sldMk cId="2394226196" sldId="273"/>
            <ac:picMk id="42" creationId="{DC0DCBE5-ABF4-E038-DFF1-16A11C136A1A}"/>
          </ac:picMkLst>
        </pc:picChg>
        <pc:picChg chg="mod">
          <ac:chgData name="株式会社 Gクリップコーポレーション" userId="26f804c14493b341" providerId="LiveId" clId="{703A435B-0C7F-4626-9FDF-9820E1B8CBA0}" dt="2023-08-31T06:51:38.913" v="1997" actId="1076"/>
          <ac:picMkLst>
            <pc:docMk/>
            <pc:sldMk cId="2394226196" sldId="273"/>
            <ac:picMk id="43" creationId="{A1991ED0-4A87-7A35-E43E-6217F9C6D61E}"/>
          </ac:picMkLst>
        </pc:picChg>
        <pc:picChg chg="mod">
          <ac:chgData name="株式会社 Gクリップコーポレーション" userId="26f804c14493b341" providerId="LiveId" clId="{703A435B-0C7F-4626-9FDF-9820E1B8CBA0}" dt="2023-08-31T06:51:38.913" v="1997" actId="1076"/>
          <ac:picMkLst>
            <pc:docMk/>
            <pc:sldMk cId="2394226196" sldId="273"/>
            <ac:picMk id="44" creationId="{8A25F3FE-4A5F-3A87-B9AA-61F7C047CDA3}"/>
          </ac:picMkLst>
        </pc:picChg>
      </pc:sldChg>
      <pc:sldChg chg="addSp delSp modSp add del mod ord">
        <pc:chgData name="株式会社 Gクリップコーポレーション" userId="26f804c14493b341" providerId="LiveId" clId="{703A435B-0C7F-4626-9FDF-9820E1B8CBA0}" dt="2023-08-31T08:49:37.863" v="5012" actId="47"/>
        <pc:sldMkLst>
          <pc:docMk/>
          <pc:sldMk cId="3413619110" sldId="274"/>
        </pc:sldMkLst>
        <pc:spChg chg="add del mod">
          <ac:chgData name="株式会社 Gクリップコーポレーション" userId="26f804c14493b341" providerId="LiveId" clId="{703A435B-0C7F-4626-9FDF-9820E1B8CBA0}" dt="2023-08-31T07:10:36.691" v="2487" actId="1076"/>
          <ac:spMkLst>
            <pc:docMk/>
            <pc:sldMk cId="3413619110" sldId="274"/>
            <ac:spMk id="2" creationId="{68985F8B-AFE6-6153-8B26-D86A58A5670C}"/>
          </ac:spMkLst>
        </pc:spChg>
        <pc:spChg chg="mod">
          <ac:chgData name="株式会社 Gクリップコーポレーション" userId="26f804c14493b341" providerId="LiveId" clId="{703A435B-0C7F-4626-9FDF-9820E1B8CBA0}" dt="2023-08-31T07:21:21.233" v="2784" actId="404"/>
          <ac:spMkLst>
            <pc:docMk/>
            <pc:sldMk cId="3413619110" sldId="274"/>
            <ac:spMk id="3" creationId="{2DAD4D32-079C-2173-F50D-939B32B3D7FF}"/>
          </ac:spMkLst>
        </pc:spChg>
        <pc:spChg chg="mod">
          <ac:chgData name="株式会社 Gクリップコーポレーション" userId="26f804c14493b341" providerId="LiveId" clId="{703A435B-0C7F-4626-9FDF-9820E1B8CBA0}" dt="2023-08-31T07:23:33.304" v="2822" actId="1076"/>
          <ac:spMkLst>
            <pc:docMk/>
            <pc:sldMk cId="3413619110" sldId="274"/>
            <ac:spMk id="4" creationId="{5A067CCC-C05A-4BD7-1964-27A768C0DA20}"/>
          </ac:spMkLst>
        </pc:spChg>
        <pc:spChg chg="mod">
          <ac:chgData name="株式会社 Gクリップコーポレーション" userId="26f804c14493b341" providerId="LiveId" clId="{703A435B-0C7F-4626-9FDF-9820E1B8CBA0}" dt="2023-08-31T07:13:00.705" v="2540" actId="1076"/>
          <ac:spMkLst>
            <pc:docMk/>
            <pc:sldMk cId="3413619110" sldId="274"/>
            <ac:spMk id="5" creationId="{6E03792E-7354-AADD-02F8-4EA40E221531}"/>
          </ac:spMkLst>
        </pc:spChg>
        <pc:spChg chg="del">
          <ac:chgData name="株式会社 Gクリップコーポレーション" userId="26f804c14493b341" providerId="LiveId" clId="{703A435B-0C7F-4626-9FDF-9820E1B8CBA0}" dt="2023-08-31T07:10:06.658" v="2483" actId="478"/>
          <ac:spMkLst>
            <pc:docMk/>
            <pc:sldMk cId="3413619110" sldId="274"/>
            <ac:spMk id="7" creationId="{3A2CDBAE-4AA9-07EE-BABD-DDFBCA97F2C2}"/>
          </ac:spMkLst>
        </pc:spChg>
        <pc:spChg chg="mod">
          <ac:chgData name="株式会社 Gクリップコーポレーション" userId="26f804c14493b341" providerId="LiveId" clId="{703A435B-0C7F-4626-9FDF-9820E1B8CBA0}" dt="2023-08-31T07:13:18.058" v="2544" actId="1076"/>
          <ac:spMkLst>
            <pc:docMk/>
            <pc:sldMk cId="3413619110" sldId="274"/>
            <ac:spMk id="8" creationId="{644D0DF7-4E64-372B-F9F3-1917FBB4610C}"/>
          </ac:spMkLst>
        </pc:spChg>
        <pc:spChg chg="mod">
          <ac:chgData name="株式会社 Gクリップコーポレーション" userId="26f804c14493b341" providerId="LiveId" clId="{703A435B-0C7F-4626-9FDF-9820E1B8CBA0}" dt="2023-08-31T07:10:53.708" v="2491" actId="1076"/>
          <ac:spMkLst>
            <pc:docMk/>
            <pc:sldMk cId="3413619110" sldId="274"/>
            <ac:spMk id="9" creationId="{36A41FDD-9BBB-3F3D-6468-582D058B7E68}"/>
          </ac:spMkLst>
        </pc:spChg>
        <pc:spChg chg="mod">
          <ac:chgData name="株式会社 Gクリップコーポレーション" userId="26f804c14493b341" providerId="LiveId" clId="{703A435B-0C7F-4626-9FDF-9820E1B8CBA0}" dt="2023-08-31T07:21:23.140" v="2785" actId="14100"/>
          <ac:spMkLst>
            <pc:docMk/>
            <pc:sldMk cId="3413619110" sldId="274"/>
            <ac:spMk id="10" creationId="{CD3D4E8F-4CE5-F849-7F22-34D8607163EF}"/>
          </ac:spMkLst>
        </pc:spChg>
        <pc:spChg chg="mod">
          <ac:chgData name="株式会社 Gクリップコーポレーション" userId="26f804c14493b341" providerId="LiveId" clId="{703A435B-0C7F-4626-9FDF-9820E1B8CBA0}" dt="2023-08-31T07:23:33.304" v="2822" actId="1076"/>
          <ac:spMkLst>
            <pc:docMk/>
            <pc:sldMk cId="3413619110" sldId="274"/>
            <ac:spMk id="13" creationId="{37F1B700-24B9-0204-010E-5D08DFAF7138}"/>
          </ac:spMkLst>
        </pc:spChg>
        <pc:spChg chg="mod">
          <ac:chgData name="株式会社 Gクリップコーポレーション" userId="26f804c14493b341" providerId="LiveId" clId="{703A435B-0C7F-4626-9FDF-9820E1B8CBA0}" dt="2023-08-31T07:13:18.058" v="2544" actId="1076"/>
          <ac:spMkLst>
            <pc:docMk/>
            <pc:sldMk cId="3413619110" sldId="274"/>
            <ac:spMk id="15" creationId="{203621E7-F188-ED18-D6DE-EEE441684D33}"/>
          </ac:spMkLst>
        </pc:spChg>
        <pc:spChg chg="mod">
          <ac:chgData name="株式会社 Gクリップコーポレーション" userId="26f804c14493b341" providerId="LiveId" clId="{703A435B-0C7F-4626-9FDF-9820E1B8CBA0}" dt="2023-08-31T07:13:18.058" v="2544" actId="1076"/>
          <ac:spMkLst>
            <pc:docMk/>
            <pc:sldMk cId="3413619110" sldId="274"/>
            <ac:spMk id="16" creationId="{3BB14164-FEBA-87D6-CBEA-AB7AE20841BF}"/>
          </ac:spMkLst>
        </pc:spChg>
        <pc:spChg chg="mod">
          <ac:chgData name="株式会社 Gクリップコーポレーション" userId="26f804c14493b341" providerId="LiveId" clId="{703A435B-0C7F-4626-9FDF-9820E1B8CBA0}" dt="2023-08-31T07:23:43.982" v="2824" actId="1582"/>
          <ac:spMkLst>
            <pc:docMk/>
            <pc:sldMk cId="3413619110" sldId="274"/>
            <ac:spMk id="17" creationId="{08A325B4-9C74-8F9C-7173-84A331C929AA}"/>
          </ac:spMkLst>
        </pc:spChg>
        <pc:spChg chg="del">
          <ac:chgData name="株式会社 Gクリップコーポレーション" userId="26f804c14493b341" providerId="LiveId" clId="{703A435B-0C7F-4626-9FDF-9820E1B8CBA0}" dt="2023-08-31T07:12:48.031" v="2536" actId="478"/>
          <ac:spMkLst>
            <pc:docMk/>
            <pc:sldMk cId="3413619110" sldId="274"/>
            <ac:spMk id="18" creationId="{9E49A2D6-49E4-9F1A-6DA6-77DC5079BF6A}"/>
          </ac:spMkLst>
        </pc:spChg>
        <pc:spChg chg="mod">
          <ac:chgData name="株式会社 Gクリップコーポレーション" userId="26f804c14493b341" providerId="LiveId" clId="{703A435B-0C7F-4626-9FDF-9820E1B8CBA0}" dt="2023-08-31T07:22:07.106" v="2799" actId="1076"/>
          <ac:spMkLst>
            <pc:docMk/>
            <pc:sldMk cId="3413619110" sldId="274"/>
            <ac:spMk id="21" creationId="{FDE0CC91-574F-0450-F21B-008077ACE2E2}"/>
          </ac:spMkLst>
        </pc:spChg>
        <pc:spChg chg="mod">
          <ac:chgData name="株式会社 Gクリップコーポレーション" userId="26f804c14493b341" providerId="LiveId" clId="{703A435B-0C7F-4626-9FDF-9820E1B8CBA0}" dt="2023-08-31T07:13:18.058" v="2544" actId="1076"/>
          <ac:spMkLst>
            <pc:docMk/>
            <pc:sldMk cId="3413619110" sldId="274"/>
            <ac:spMk id="22" creationId="{8C18DA61-1B77-7BE4-D3DF-6149B9882D41}"/>
          </ac:spMkLst>
        </pc:spChg>
        <pc:spChg chg="mod">
          <ac:chgData name="株式会社 Gクリップコーポレーション" userId="26f804c14493b341" providerId="LiveId" clId="{703A435B-0C7F-4626-9FDF-9820E1B8CBA0}" dt="2023-08-31T07:13:18.058" v="2544" actId="1076"/>
          <ac:spMkLst>
            <pc:docMk/>
            <pc:sldMk cId="3413619110" sldId="274"/>
            <ac:spMk id="24" creationId="{D418F731-ADF8-B32B-7356-063905E6BE22}"/>
          </ac:spMkLst>
        </pc:spChg>
        <pc:spChg chg="del mod">
          <ac:chgData name="株式会社 Gクリップコーポレーション" userId="26f804c14493b341" providerId="LiveId" clId="{703A435B-0C7F-4626-9FDF-9820E1B8CBA0}" dt="2023-08-31T07:17:16.661" v="2652" actId="478"/>
          <ac:spMkLst>
            <pc:docMk/>
            <pc:sldMk cId="3413619110" sldId="274"/>
            <ac:spMk id="26" creationId="{ADFD6FB7-F48D-6885-75C0-768AB2F3B49B}"/>
          </ac:spMkLst>
        </pc:spChg>
        <pc:spChg chg="add del mod ord">
          <ac:chgData name="株式会社 Gクリップコーポレーション" userId="26f804c14493b341" providerId="LiveId" clId="{703A435B-0C7F-4626-9FDF-9820E1B8CBA0}" dt="2023-08-31T07:21:50.548" v="2797" actId="1076"/>
          <ac:spMkLst>
            <pc:docMk/>
            <pc:sldMk cId="3413619110" sldId="274"/>
            <ac:spMk id="27" creationId="{A47F3A1D-7287-A802-BA20-A921FD0590E2}"/>
          </ac:spMkLst>
        </pc:spChg>
        <pc:spChg chg="mod">
          <ac:chgData name="株式会社 Gクリップコーポレーション" userId="26f804c14493b341" providerId="LiveId" clId="{703A435B-0C7F-4626-9FDF-9820E1B8CBA0}" dt="2023-08-31T07:20:00.726" v="2736" actId="1076"/>
          <ac:spMkLst>
            <pc:docMk/>
            <pc:sldMk cId="3413619110" sldId="274"/>
            <ac:spMk id="31" creationId="{B28F739E-3897-2EA6-9582-21B221B4BBD0}"/>
          </ac:spMkLst>
        </pc:spChg>
        <pc:spChg chg="mod">
          <ac:chgData name="株式会社 Gクリップコーポレーション" userId="26f804c14493b341" providerId="LiveId" clId="{703A435B-0C7F-4626-9FDF-9820E1B8CBA0}" dt="2023-08-31T07:21:53.851" v="2798" actId="1076"/>
          <ac:spMkLst>
            <pc:docMk/>
            <pc:sldMk cId="3413619110" sldId="274"/>
            <ac:spMk id="32" creationId="{EA9985CA-F950-6012-FDB5-BF7CCEFB3725}"/>
          </ac:spMkLst>
        </pc:spChg>
        <pc:spChg chg="mod">
          <ac:chgData name="株式会社 Gクリップコーポレーション" userId="26f804c14493b341" providerId="LiveId" clId="{703A435B-0C7F-4626-9FDF-9820E1B8CBA0}" dt="2023-08-31T07:22:08.705" v="2800" actId="1076"/>
          <ac:spMkLst>
            <pc:docMk/>
            <pc:sldMk cId="3413619110" sldId="274"/>
            <ac:spMk id="33" creationId="{6DB18C9A-FE97-D630-2C03-CEE069082AD7}"/>
          </ac:spMkLst>
        </pc:spChg>
        <pc:spChg chg="mod">
          <ac:chgData name="株式会社 Gクリップコーポレーション" userId="26f804c14493b341" providerId="LiveId" clId="{703A435B-0C7F-4626-9FDF-9820E1B8CBA0}" dt="2023-08-31T07:13:18.058" v="2544" actId="1076"/>
          <ac:spMkLst>
            <pc:docMk/>
            <pc:sldMk cId="3413619110" sldId="274"/>
            <ac:spMk id="35" creationId="{3760A0D4-9D1B-B5FC-5332-C467B635A3C7}"/>
          </ac:spMkLst>
        </pc:spChg>
        <pc:spChg chg="mod">
          <ac:chgData name="株式会社 Gクリップコーポレーション" userId="26f804c14493b341" providerId="LiveId" clId="{703A435B-0C7F-4626-9FDF-9820E1B8CBA0}" dt="2023-08-31T07:20:57.487" v="2764" actId="1076"/>
          <ac:spMkLst>
            <pc:docMk/>
            <pc:sldMk cId="3413619110" sldId="274"/>
            <ac:spMk id="37" creationId="{1A9AF310-A8D2-4F01-C41E-4D41A9C93CCD}"/>
          </ac:spMkLst>
        </pc:spChg>
        <pc:spChg chg="mod">
          <ac:chgData name="株式会社 Gクリップコーポレーション" userId="26f804c14493b341" providerId="LiveId" clId="{703A435B-0C7F-4626-9FDF-9820E1B8CBA0}" dt="2023-08-31T07:20:05.563" v="2748" actId="1036"/>
          <ac:spMkLst>
            <pc:docMk/>
            <pc:sldMk cId="3413619110" sldId="274"/>
            <ac:spMk id="38" creationId="{EAF7D206-044B-DCC3-2137-D9606DFCB609}"/>
          </ac:spMkLst>
        </pc:spChg>
        <pc:spChg chg="del">
          <ac:chgData name="株式会社 Gクリップコーポレーション" userId="26f804c14493b341" providerId="LiveId" clId="{703A435B-0C7F-4626-9FDF-9820E1B8CBA0}" dt="2023-08-31T07:12:48.031" v="2536" actId="478"/>
          <ac:spMkLst>
            <pc:docMk/>
            <pc:sldMk cId="3413619110" sldId="274"/>
            <ac:spMk id="39" creationId="{5B54640D-24CB-C810-6C57-2870C72F9E97}"/>
          </ac:spMkLst>
        </pc:spChg>
        <pc:spChg chg="del">
          <ac:chgData name="株式会社 Gクリップコーポレーション" userId="26f804c14493b341" providerId="LiveId" clId="{703A435B-0C7F-4626-9FDF-9820E1B8CBA0}" dt="2023-08-31T07:12:48.031" v="2536" actId="478"/>
          <ac:spMkLst>
            <pc:docMk/>
            <pc:sldMk cId="3413619110" sldId="274"/>
            <ac:spMk id="40" creationId="{D9A451AA-3BBE-CE26-DF9E-415DF05F8010}"/>
          </ac:spMkLst>
        </pc:spChg>
        <pc:spChg chg="mod">
          <ac:chgData name="株式会社 Gクリップコーポレーション" userId="26f804c14493b341" providerId="LiveId" clId="{703A435B-0C7F-4626-9FDF-9820E1B8CBA0}" dt="2023-08-31T07:23:33.304" v="2822" actId="1076"/>
          <ac:spMkLst>
            <pc:docMk/>
            <pc:sldMk cId="3413619110" sldId="274"/>
            <ac:spMk id="41" creationId="{43253FAB-9B01-585E-0651-32CB107EDC88}"/>
          </ac:spMkLst>
        </pc:spChg>
        <pc:spChg chg="mod">
          <ac:chgData name="株式会社 Gクリップコーポレーション" userId="26f804c14493b341" providerId="LiveId" clId="{703A435B-0C7F-4626-9FDF-9820E1B8CBA0}" dt="2023-08-31T07:13:18.058" v="2544" actId="1076"/>
          <ac:spMkLst>
            <pc:docMk/>
            <pc:sldMk cId="3413619110" sldId="274"/>
            <ac:spMk id="45" creationId="{BF7DDDB9-93BE-E995-9D9F-B7C7C19C86FB}"/>
          </ac:spMkLst>
        </pc:spChg>
        <pc:spChg chg="mod">
          <ac:chgData name="株式会社 Gクリップコーポレーション" userId="26f804c14493b341" providerId="LiveId" clId="{703A435B-0C7F-4626-9FDF-9820E1B8CBA0}" dt="2023-08-31T07:13:18.058" v="2544" actId="1076"/>
          <ac:spMkLst>
            <pc:docMk/>
            <pc:sldMk cId="3413619110" sldId="274"/>
            <ac:spMk id="46" creationId="{A72E23E9-446A-4F31-C1CD-C5A574BC9630}"/>
          </ac:spMkLst>
        </pc:spChg>
        <pc:spChg chg="mod">
          <ac:chgData name="株式会社 Gクリップコーポレーション" userId="26f804c14493b341" providerId="LiveId" clId="{703A435B-0C7F-4626-9FDF-9820E1B8CBA0}" dt="2023-08-31T07:24:16.017" v="2841" actId="207"/>
          <ac:spMkLst>
            <pc:docMk/>
            <pc:sldMk cId="3413619110" sldId="274"/>
            <ac:spMk id="47" creationId="{EBAC5B14-4FCB-9B5A-D1B9-3E601009206D}"/>
          </ac:spMkLst>
        </pc:spChg>
        <pc:spChg chg="mod">
          <ac:chgData name="株式会社 Gクリップコーポレーション" userId="26f804c14493b341" providerId="LiveId" clId="{703A435B-0C7F-4626-9FDF-9820E1B8CBA0}" dt="2023-08-31T07:20:00.726" v="2736" actId="1076"/>
          <ac:spMkLst>
            <pc:docMk/>
            <pc:sldMk cId="3413619110" sldId="274"/>
            <ac:spMk id="48" creationId="{93EAECCD-7478-286F-0211-AF1FA1392D0B}"/>
          </ac:spMkLst>
        </pc:spChg>
        <pc:spChg chg="mod">
          <ac:chgData name="株式会社 Gクリップコーポレーション" userId="26f804c14493b341" providerId="LiveId" clId="{703A435B-0C7F-4626-9FDF-9820E1B8CBA0}" dt="2023-08-31T07:20:16.282" v="2756" actId="14100"/>
          <ac:spMkLst>
            <pc:docMk/>
            <pc:sldMk cId="3413619110" sldId="274"/>
            <ac:spMk id="49" creationId="{5D2A8256-E4B1-E52B-EF84-5954C5810E0A}"/>
          </ac:spMkLst>
        </pc:spChg>
        <pc:spChg chg="mod">
          <ac:chgData name="株式会社 Gクリップコーポレーション" userId="26f804c14493b341" providerId="LiveId" clId="{703A435B-0C7F-4626-9FDF-9820E1B8CBA0}" dt="2023-08-31T07:23:33.304" v="2822" actId="1076"/>
          <ac:spMkLst>
            <pc:docMk/>
            <pc:sldMk cId="3413619110" sldId="274"/>
            <ac:spMk id="50" creationId="{81F38BE6-0CD8-2B18-5054-82570BBA8D01}"/>
          </ac:spMkLst>
        </pc:spChg>
        <pc:spChg chg="mod">
          <ac:chgData name="株式会社 Gクリップコーポレーション" userId="26f804c14493b341" providerId="LiveId" clId="{703A435B-0C7F-4626-9FDF-9820E1B8CBA0}" dt="2023-08-31T07:24:21.064" v="2842" actId="207"/>
          <ac:spMkLst>
            <pc:docMk/>
            <pc:sldMk cId="3413619110" sldId="274"/>
            <ac:spMk id="51" creationId="{04A6FE77-E3C7-6A8B-2D66-10547629B662}"/>
          </ac:spMkLst>
        </pc:spChg>
        <pc:spChg chg="mod">
          <ac:chgData name="株式会社 Gクリップコーポレーション" userId="26f804c14493b341" providerId="LiveId" clId="{703A435B-0C7F-4626-9FDF-9820E1B8CBA0}" dt="2023-08-31T07:20:12.028" v="2754" actId="1076"/>
          <ac:spMkLst>
            <pc:docMk/>
            <pc:sldMk cId="3413619110" sldId="274"/>
            <ac:spMk id="52" creationId="{7B191572-C977-ADF2-1691-A5249186D114}"/>
          </ac:spMkLst>
        </pc:spChg>
        <pc:spChg chg="mod">
          <ac:chgData name="株式会社 Gクリップコーポレーション" userId="26f804c14493b341" providerId="LiveId" clId="{703A435B-0C7F-4626-9FDF-9820E1B8CBA0}" dt="2023-08-31T07:17:58.818" v="2670" actId="1035"/>
          <ac:spMkLst>
            <pc:docMk/>
            <pc:sldMk cId="3413619110" sldId="274"/>
            <ac:spMk id="54" creationId="{5C9BBEF0-DF71-BF86-9533-618AAE0A1640}"/>
          </ac:spMkLst>
        </pc:spChg>
        <pc:spChg chg="mod">
          <ac:chgData name="株式会社 Gクリップコーポレーション" userId="26f804c14493b341" providerId="LiveId" clId="{703A435B-0C7F-4626-9FDF-9820E1B8CBA0}" dt="2023-08-31T07:18:13.695" v="2685" actId="1037"/>
          <ac:spMkLst>
            <pc:docMk/>
            <pc:sldMk cId="3413619110" sldId="274"/>
            <ac:spMk id="55" creationId="{B6F99225-6542-C9BC-0A7B-F3EED123E81B}"/>
          </ac:spMkLst>
        </pc:spChg>
        <pc:spChg chg="mod">
          <ac:chgData name="株式会社 Gクリップコーポレーション" userId="26f804c14493b341" providerId="LiveId" clId="{703A435B-0C7F-4626-9FDF-9820E1B8CBA0}" dt="2023-08-31T07:18:16.289" v="2690" actId="1037"/>
          <ac:spMkLst>
            <pc:docMk/>
            <pc:sldMk cId="3413619110" sldId="274"/>
            <ac:spMk id="56" creationId="{0E261F03-11AF-14A9-3521-7A19DE32EC8E}"/>
          </ac:spMkLst>
        </pc:spChg>
        <pc:spChg chg="mod">
          <ac:chgData name="株式会社 Gクリップコーポレーション" userId="26f804c14493b341" providerId="LiveId" clId="{703A435B-0C7F-4626-9FDF-9820E1B8CBA0}" dt="2023-08-31T07:22:07.106" v="2799" actId="1076"/>
          <ac:spMkLst>
            <pc:docMk/>
            <pc:sldMk cId="3413619110" sldId="274"/>
            <ac:spMk id="57" creationId="{93D6988A-E6EF-0CA3-C709-D106FBD34C64}"/>
          </ac:spMkLst>
        </pc:spChg>
        <pc:spChg chg="mod">
          <ac:chgData name="株式会社 Gクリップコーポレーション" userId="26f804c14493b341" providerId="LiveId" clId="{703A435B-0C7F-4626-9FDF-9820E1B8CBA0}" dt="2023-08-31T07:10:52.138" v="2490" actId="1076"/>
          <ac:spMkLst>
            <pc:docMk/>
            <pc:sldMk cId="3413619110" sldId="274"/>
            <ac:spMk id="58" creationId="{84C838BA-A4C0-72A4-27A6-E5272B1F737A}"/>
          </ac:spMkLst>
        </pc:spChg>
        <pc:spChg chg="mod ord">
          <ac:chgData name="株式会社 Gクリップコーポレーション" userId="26f804c14493b341" providerId="LiveId" clId="{703A435B-0C7F-4626-9FDF-9820E1B8CBA0}" dt="2023-08-31T07:10:36.691" v="2487" actId="1076"/>
          <ac:spMkLst>
            <pc:docMk/>
            <pc:sldMk cId="3413619110" sldId="274"/>
            <ac:spMk id="60" creationId="{3C82A25B-768A-2631-5944-2EE6757514AE}"/>
          </ac:spMkLst>
        </pc:spChg>
        <pc:spChg chg="mod">
          <ac:chgData name="株式会社 Gクリップコーポレーション" userId="26f804c14493b341" providerId="LiveId" clId="{703A435B-0C7F-4626-9FDF-9820E1B8CBA0}" dt="2023-08-31T07:13:27.759" v="2547" actId="1076"/>
          <ac:spMkLst>
            <pc:docMk/>
            <pc:sldMk cId="3413619110" sldId="274"/>
            <ac:spMk id="61" creationId="{3DB2F84A-391A-09D2-8B28-E1D6CBFA56D1}"/>
          </ac:spMkLst>
        </pc:spChg>
        <pc:spChg chg="mod">
          <ac:chgData name="株式会社 Gクリップコーポレーション" userId="26f804c14493b341" providerId="LiveId" clId="{703A435B-0C7F-4626-9FDF-9820E1B8CBA0}" dt="2023-08-31T07:12:58.687" v="2539" actId="1076"/>
          <ac:spMkLst>
            <pc:docMk/>
            <pc:sldMk cId="3413619110" sldId="274"/>
            <ac:spMk id="62" creationId="{3801379E-1ADE-D0DB-7CA2-54DCBDC33A09}"/>
          </ac:spMkLst>
        </pc:spChg>
        <pc:spChg chg="mod">
          <ac:chgData name="株式会社 Gクリップコーポレーション" userId="26f804c14493b341" providerId="LiveId" clId="{703A435B-0C7F-4626-9FDF-9820E1B8CBA0}" dt="2023-08-31T07:20:18.048" v="2757" actId="1076"/>
          <ac:spMkLst>
            <pc:docMk/>
            <pc:sldMk cId="3413619110" sldId="274"/>
            <ac:spMk id="63" creationId="{55621460-9DB1-5826-A7FB-50453FAADF86}"/>
          </ac:spMkLst>
        </pc:spChg>
        <pc:spChg chg="del">
          <ac:chgData name="株式会社 Gクリップコーポレーション" userId="26f804c14493b341" providerId="LiveId" clId="{703A435B-0C7F-4626-9FDF-9820E1B8CBA0}" dt="2023-08-31T07:08:22.496" v="2416" actId="478"/>
          <ac:spMkLst>
            <pc:docMk/>
            <pc:sldMk cId="3413619110" sldId="274"/>
            <ac:spMk id="64" creationId="{BF10713C-FB5D-1995-AA72-79B62E73B50C}"/>
          </ac:spMkLst>
        </pc:spChg>
        <pc:spChg chg="mod">
          <ac:chgData name="株式会社 Gクリップコーポレーション" userId="26f804c14493b341" providerId="LiveId" clId="{703A435B-0C7F-4626-9FDF-9820E1B8CBA0}" dt="2023-08-31T07:13:27.759" v="2547" actId="1076"/>
          <ac:spMkLst>
            <pc:docMk/>
            <pc:sldMk cId="3413619110" sldId="274"/>
            <ac:spMk id="65" creationId="{6E96D3CE-6173-3B6B-1C44-83E5A2CD29ED}"/>
          </ac:spMkLst>
        </pc:spChg>
        <pc:spChg chg="mod">
          <ac:chgData name="株式会社 Gクリップコーポレーション" userId="26f804c14493b341" providerId="LiveId" clId="{703A435B-0C7F-4626-9FDF-9820E1B8CBA0}" dt="2023-08-31T07:13:27.759" v="2547" actId="1076"/>
          <ac:spMkLst>
            <pc:docMk/>
            <pc:sldMk cId="3413619110" sldId="274"/>
            <ac:spMk id="66" creationId="{1F981AEF-1513-E540-C82A-0074A8ECB4F2}"/>
          </ac:spMkLst>
        </pc:spChg>
        <pc:spChg chg="mod ord">
          <ac:chgData name="株式会社 Gクリップコーポレーション" userId="26f804c14493b341" providerId="LiveId" clId="{703A435B-0C7F-4626-9FDF-9820E1B8CBA0}" dt="2023-08-31T07:10:36.691" v="2487" actId="1076"/>
          <ac:spMkLst>
            <pc:docMk/>
            <pc:sldMk cId="3413619110" sldId="274"/>
            <ac:spMk id="67" creationId="{E638D1B6-DEF3-ACF1-14C4-ACE6C593A6A7}"/>
          </ac:spMkLst>
        </pc:spChg>
        <pc:spChg chg="add mod ord">
          <ac:chgData name="株式会社 Gクリップコーポレーション" userId="26f804c14493b341" providerId="LiveId" clId="{703A435B-0C7F-4626-9FDF-9820E1B8CBA0}" dt="2023-08-31T07:19:25.452" v="2720" actId="167"/>
          <ac:spMkLst>
            <pc:docMk/>
            <pc:sldMk cId="3413619110" sldId="274"/>
            <ac:spMk id="68" creationId="{3475FF9F-EEB8-8A52-3E3A-8C0491DD347D}"/>
          </ac:spMkLst>
        </pc:spChg>
        <pc:spChg chg="mod">
          <ac:chgData name="株式会社 Gクリップコーポレーション" userId="26f804c14493b341" providerId="LiveId" clId="{703A435B-0C7F-4626-9FDF-9820E1B8CBA0}" dt="2023-08-31T07:29:28.261" v="2964" actId="1037"/>
          <ac:spMkLst>
            <pc:docMk/>
            <pc:sldMk cId="3413619110" sldId="274"/>
            <ac:spMk id="70" creationId="{A4D9EAD7-DD3E-565B-4535-FC86504FDDD9}"/>
          </ac:spMkLst>
        </pc:spChg>
        <pc:spChg chg="mod">
          <ac:chgData name="株式会社 Gクリップコーポレーション" userId="26f804c14493b341" providerId="LiveId" clId="{703A435B-0C7F-4626-9FDF-9820E1B8CBA0}" dt="2023-08-31T07:29:28.261" v="2964" actId="1037"/>
          <ac:spMkLst>
            <pc:docMk/>
            <pc:sldMk cId="3413619110" sldId="274"/>
            <ac:spMk id="72" creationId="{230C0D73-26EC-0785-D35F-1AF1398796EE}"/>
          </ac:spMkLst>
        </pc:spChg>
        <pc:spChg chg="mod">
          <ac:chgData name="株式会社 Gクリップコーポレーション" userId="26f804c14493b341" providerId="LiveId" clId="{703A435B-0C7F-4626-9FDF-9820E1B8CBA0}" dt="2023-08-31T07:12:58.687" v="2539" actId="1076"/>
          <ac:spMkLst>
            <pc:docMk/>
            <pc:sldMk cId="3413619110" sldId="274"/>
            <ac:spMk id="73" creationId="{332AF1CB-9226-9111-3584-99CC2CC5180B}"/>
          </ac:spMkLst>
        </pc:spChg>
        <pc:spChg chg="add mod ord">
          <ac:chgData name="株式会社 Gクリップコーポレーション" userId="26f804c14493b341" providerId="LiveId" clId="{703A435B-0C7F-4626-9FDF-9820E1B8CBA0}" dt="2023-08-31T07:18:07.494" v="2671" actId="164"/>
          <ac:spMkLst>
            <pc:docMk/>
            <pc:sldMk cId="3413619110" sldId="274"/>
            <ac:spMk id="74" creationId="{4A7E7042-4E07-8206-34F6-A14CE8F27BD6}"/>
          </ac:spMkLst>
        </pc:spChg>
        <pc:spChg chg="add mod ord">
          <ac:chgData name="株式会社 Gクリップコーポレーション" userId="26f804c14493b341" providerId="LiveId" clId="{703A435B-0C7F-4626-9FDF-9820E1B8CBA0}" dt="2023-08-31T07:18:07.494" v="2671" actId="164"/>
          <ac:spMkLst>
            <pc:docMk/>
            <pc:sldMk cId="3413619110" sldId="274"/>
            <ac:spMk id="75" creationId="{1988DA88-28A7-9AC7-F018-627862503158}"/>
          </ac:spMkLst>
        </pc:spChg>
        <pc:spChg chg="mod">
          <ac:chgData name="株式会社 Gクリップコーポレーション" userId="26f804c14493b341" providerId="LiveId" clId="{703A435B-0C7F-4626-9FDF-9820E1B8CBA0}" dt="2023-08-31T07:20:05.563" v="2748" actId="1036"/>
          <ac:spMkLst>
            <pc:docMk/>
            <pc:sldMk cId="3413619110" sldId="274"/>
            <ac:spMk id="76" creationId="{91AB3E13-7A3F-B9C0-74AF-70B2A862BB1E}"/>
          </ac:spMkLst>
        </pc:spChg>
        <pc:spChg chg="add mod ord">
          <ac:chgData name="株式会社 Gクリップコーポレーション" userId="26f804c14493b341" providerId="LiveId" clId="{703A435B-0C7F-4626-9FDF-9820E1B8CBA0}" dt="2023-08-31T07:18:07.494" v="2671" actId="164"/>
          <ac:spMkLst>
            <pc:docMk/>
            <pc:sldMk cId="3413619110" sldId="274"/>
            <ac:spMk id="77" creationId="{6677E8D1-28B0-BC97-E08E-5450461FDC9F}"/>
          </ac:spMkLst>
        </pc:spChg>
        <pc:spChg chg="add mod ord">
          <ac:chgData name="株式会社 Gクリップコーポレーション" userId="26f804c14493b341" providerId="LiveId" clId="{703A435B-0C7F-4626-9FDF-9820E1B8CBA0}" dt="2023-08-31T07:18:07.494" v="2671" actId="164"/>
          <ac:spMkLst>
            <pc:docMk/>
            <pc:sldMk cId="3413619110" sldId="274"/>
            <ac:spMk id="78" creationId="{39BC2E01-266F-265C-648D-6B7187944BCB}"/>
          </ac:spMkLst>
        </pc:spChg>
        <pc:spChg chg="add mod ord">
          <ac:chgData name="株式会社 Gクリップコーポレーション" userId="26f804c14493b341" providerId="LiveId" clId="{703A435B-0C7F-4626-9FDF-9820E1B8CBA0}" dt="2023-08-31T07:18:07.494" v="2671" actId="164"/>
          <ac:spMkLst>
            <pc:docMk/>
            <pc:sldMk cId="3413619110" sldId="274"/>
            <ac:spMk id="79" creationId="{78ADDEFC-8427-613D-1F29-FFCFD20B8D6D}"/>
          </ac:spMkLst>
        </pc:spChg>
        <pc:spChg chg="mod">
          <ac:chgData name="株式会社 Gクリップコーポレーション" userId="26f804c14493b341" providerId="LiveId" clId="{703A435B-0C7F-4626-9FDF-9820E1B8CBA0}" dt="2023-08-31T07:14:26.518" v="2566" actId="208"/>
          <ac:spMkLst>
            <pc:docMk/>
            <pc:sldMk cId="3413619110" sldId="274"/>
            <ac:spMk id="81" creationId="{1525F022-9964-5C68-2D4D-DB0B1D8400E2}"/>
          </ac:spMkLst>
        </pc:spChg>
        <pc:spChg chg="mod">
          <ac:chgData name="株式会社 Gクリップコーポレーション" userId="26f804c14493b341" providerId="LiveId" clId="{703A435B-0C7F-4626-9FDF-9820E1B8CBA0}" dt="2023-08-31T07:14:26.518" v="2566" actId="208"/>
          <ac:spMkLst>
            <pc:docMk/>
            <pc:sldMk cId="3413619110" sldId="274"/>
            <ac:spMk id="82" creationId="{BE5A3F5A-C102-BB2C-B95A-9B5120FFD445}"/>
          </ac:spMkLst>
        </pc:spChg>
        <pc:spChg chg="add mod">
          <ac:chgData name="株式会社 Gクリップコーポレーション" userId="26f804c14493b341" providerId="LiveId" clId="{703A435B-0C7F-4626-9FDF-9820E1B8CBA0}" dt="2023-08-31T07:15:24.253" v="2615" actId="1076"/>
          <ac:spMkLst>
            <pc:docMk/>
            <pc:sldMk cId="3413619110" sldId="274"/>
            <ac:spMk id="83" creationId="{A64B03B3-8305-08D9-3258-A95342015F2D}"/>
          </ac:spMkLst>
        </pc:spChg>
        <pc:spChg chg="add mod">
          <ac:chgData name="株式会社 Gクリップコーポレーション" userId="26f804c14493b341" providerId="LiveId" clId="{703A435B-0C7F-4626-9FDF-9820E1B8CBA0}" dt="2023-08-31T07:15:15.621" v="2605" actId="1076"/>
          <ac:spMkLst>
            <pc:docMk/>
            <pc:sldMk cId="3413619110" sldId="274"/>
            <ac:spMk id="84" creationId="{F769C492-2AE4-2D31-9784-D60DDF86D298}"/>
          </ac:spMkLst>
        </pc:spChg>
        <pc:spChg chg="del">
          <ac:chgData name="株式会社 Gクリップコーポレーション" userId="26f804c14493b341" providerId="LiveId" clId="{703A435B-0C7F-4626-9FDF-9820E1B8CBA0}" dt="2023-08-31T07:17:16.661" v="2652" actId="478"/>
          <ac:spMkLst>
            <pc:docMk/>
            <pc:sldMk cId="3413619110" sldId="274"/>
            <ac:spMk id="85" creationId="{06F0DC13-398C-C081-3026-7BCF977A8FEF}"/>
          </ac:spMkLst>
        </pc:spChg>
        <pc:spChg chg="del mod">
          <ac:chgData name="株式会社 Gクリップコーポレーション" userId="26f804c14493b341" providerId="LiveId" clId="{703A435B-0C7F-4626-9FDF-9820E1B8CBA0}" dt="2023-08-31T07:17:16.661" v="2652" actId="478"/>
          <ac:spMkLst>
            <pc:docMk/>
            <pc:sldMk cId="3413619110" sldId="274"/>
            <ac:spMk id="86" creationId="{2C1C7A20-F4AB-9ECD-595E-1DE021C5723C}"/>
          </ac:spMkLst>
        </pc:spChg>
        <pc:spChg chg="add mod">
          <ac:chgData name="株式会社 Gクリップコーポレーション" userId="26f804c14493b341" providerId="LiveId" clId="{703A435B-0C7F-4626-9FDF-9820E1B8CBA0}" dt="2023-08-31T07:14:59.427" v="2594" actId="404"/>
          <ac:spMkLst>
            <pc:docMk/>
            <pc:sldMk cId="3413619110" sldId="274"/>
            <ac:spMk id="87" creationId="{32FED7E6-3480-DB70-0E25-1A6821D482C6}"/>
          </ac:spMkLst>
        </pc:spChg>
        <pc:spChg chg="add mod">
          <ac:chgData name="株式会社 Gクリップコーポレーション" userId="26f804c14493b341" providerId="LiveId" clId="{703A435B-0C7F-4626-9FDF-9820E1B8CBA0}" dt="2023-08-31T07:15:21.008" v="2614" actId="1037"/>
          <ac:spMkLst>
            <pc:docMk/>
            <pc:sldMk cId="3413619110" sldId="274"/>
            <ac:spMk id="88" creationId="{F8AA1C9C-81B7-7441-641F-E8EA6AA2DCB2}"/>
          </ac:spMkLst>
        </pc:spChg>
        <pc:spChg chg="mod">
          <ac:chgData name="株式会社 Gクリップコーポレーション" userId="26f804c14493b341" providerId="LiveId" clId="{703A435B-0C7F-4626-9FDF-9820E1B8CBA0}" dt="2023-08-31T07:23:33.304" v="2822" actId="1076"/>
          <ac:spMkLst>
            <pc:docMk/>
            <pc:sldMk cId="3413619110" sldId="274"/>
            <ac:spMk id="89" creationId="{3AA878A9-8102-33A7-6360-D9B33914CF7E}"/>
          </ac:spMkLst>
        </pc:spChg>
        <pc:spChg chg="add mod">
          <ac:chgData name="株式会社 Gクリップコーポレーション" userId="26f804c14493b341" providerId="LiveId" clId="{703A435B-0C7F-4626-9FDF-9820E1B8CBA0}" dt="2023-08-31T07:15:51.720" v="2623" actId="1076"/>
          <ac:spMkLst>
            <pc:docMk/>
            <pc:sldMk cId="3413619110" sldId="274"/>
            <ac:spMk id="90" creationId="{68C7616C-3C8F-44DD-F45B-4B4DBD429FA3}"/>
          </ac:spMkLst>
        </pc:spChg>
        <pc:spChg chg="add mod">
          <ac:chgData name="株式会社 Gクリップコーポレーション" userId="26f804c14493b341" providerId="LiveId" clId="{703A435B-0C7F-4626-9FDF-9820E1B8CBA0}" dt="2023-08-31T07:17:21.154" v="2653" actId="1076"/>
          <ac:spMkLst>
            <pc:docMk/>
            <pc:sldMk cId="3413619110" sldId="274"/>
            <ac:spMk id="92" creationId="{98F309B4-8A9F-152F-D85F-AE21BE01D2F8}"/>
          </ac:spMkLst>
        </pc:spChg>
        <pc:spChg chg="add mod">
          <ac:chgData name="株式会社 Gクリップコーポレーション" userId="26f804c14493b341" providerId="LiveId" clId="{703A435B-0C7F-4626-9FDF-9820E1B8CBA0}" dt="2023-08-31T07:17:21.154" v="2653" actId="1076"/>
          <ac:spMkLst>
            <pc:docMk/>
            <pc:sldMk cId="3413619110" sldId="274"/>
            <ac:spMk id="93" creationId="{9B4D92F3-49FC-E0D6-5E28-275542522140}"/>
          </ac:spMkLst>
        </pc:spChg>
        <pc:spChg chg="del">
          <ac:chgData name="株式会社 Gクリップコーポレーション" userId="26f804c14493b341" providerId="LiveId" clId="{703A435B-0C7F-4626-9FDF-9820E1B8CBA0}" dt="2023-08-31T07:17:16.661" v="2652" actId="478"/>
          <ac:spMkLst>
            <pc:docMk/>
            <pc:sldMk cId="3413619110" sldId="274"/>
            <ac:spMk id="94" creationId="{982AF9B2-0890-905B-4A0C-A400F513273B}"/>
          </ac:spMkLst>
        </pc:spChg>
        <pc:spChg chg="add mod">
          <ac:chgData name="株式会社 Gクリップコーポレーション" userId="26f804c14493b341" providerId="LiveId" clId="{703A435B-0C7F-4626-9FDF-9820E1B8CBA0}" dt="2023-08-31T07:17:21.154" v="2653" actId="1076"/>
          <ac:spMkLst>
            <pc:docMk/>
            <pc:sldMk cId="3413619110" sldId="274"/>
            <ac:spMk id="95" creationId="{392C3EBA-48DC-D87D-5A2E-9302B6E686A5}"/>
          </ac:spMkLst>
        </pc:spChg>
        <pc:spChg chg="add mod">
          <ac:chgData name="株式会社 Gクリップコーポレーション" userId="26f804c14493b341" providerId="LiveId" clId="{703A435B-0C7F-4626-9FDF-9820E1B8CBA0}" dt="2023-08-31T07:17:21.154" v="2653" actId="1076"/>
          <ac:spMkLst>
            <pc:docMk/>
            <pc:sldMk cId="3413619110" sldId="274"/>
            <ac:spMk id="96" creationId="{722332A1-5D46-9A42-2DD5-4F4D24FF5517}"/>
          </ac:spMkLst>
        </pc:spChg>
        <pc:spChg chg="add del mod">
          <ac:chgData name="株式会社 Gクリップコーポレーション" userId="26f804c14493b341" providerId="LiveId" clId="{703A435B-0C7F-4626-9FDF-9820E1B8CBA0}" dt="2023-08-31T07:19:05.650" v="2713"/>
          <ac:spMkLst>
            <pc:docMk/>
            <pc:sldMk cId="3413619110" sldId="274"/>
            <ac:spMk id="98" creationId="{58F2B338-5381-0C86-9C3F-828BD4C2E8F6}"/>
          </ac:spMkLst>
        </pc:spChg>
        <pc:spChg chg="add del mod">
          <ac:chgData name="株式会社 Gクリップコーポレーション" userId="26f804c14493b341" providerId="LiveId" clId="{703A435B-0C7F-4626-9FDF-9820E1B8CBA0}" dt="2023-08-31T07:19:05.650" v="2713"/>
          <ac:spMkLst>
            <pc:docMk/>
            <pc:sldMk cId="3413619110" sldId="274"/>
            <ac:spMk id="99" creationId="{89C10B43-BD33-B5CE-334A-103CFE8F5798}"/>
          </ac:spMkLst>
        </pc:spChg>
        <pc:grpChg chg="mod">
          <ac:chgData name="株式会社 Gクリップコーポレーション" userId="26f804c14493b341" providerId="LiveId" clId="{703A435B-0C7F-4626-9FDF-9820E1B8CBA0}" dt="2023-08-31T07:13:18.058" v="2544" actId="1076"/>
          <ac:grpSpMkLst>
            <pc:docMk/>
            <pc:sldMk cId="3413619110" sldId="274"/>
            <ac:grpSpMk id="34" creationId="{1CCB2546-4A1A-E727-E6D3-A092D779019A}"/>
          </ac:grpSpMkLst>
        </pc:grpChg>
        <pc:grpChg chg="add del mod ord">
          <ac:chgData name="株式会社 Gクリップコーポレーション" userId="26f804c14493b341" providerId="LiveId" clId="{703A435B-0C7F-4626-9FDF-9820E1B8CBA0}" dt="2023-08-31T07:17:47.316" v="2664" actId="165"/>
          <ac:grpSpMkLst>
            <pc:docMk/>
            <pc:sldMk cId="3413619110" sldId="274"/>
            <ac:grpSpMk id="53" creationId="{66ABDB33-3710-AA7B-E314-55AFEBEB8B65}"/>
          </ac:grpSpMkLst>
        </pc:grpChg>
        <pc:grpChg chg="add mod ord">
          <ac:chgData name="株式会社 Gクリップコーポレーション" userId="26f804c14493b341" providerId="LiveId" clId="{703A435B-0C7F-4626-9FDF-9820E1B8CBA0}" dt="2023-08-31T07:18:07.494" v="2671" actId="164"/>
          <ac:grpSpMkLst>
            <pc:docMk/>
            <pc:sldMk cId="3413619110" sldId="274"/>
            <ac:grpSpMk id="69" creationId="{6E709EC2-B357-77EB-AF8F-4489CED0C0E2}"/>
          </ac:grpSpMkLst>
        </pc:grpChg>
        <pc:grpChg chg="add mod">
          <ac:chgData name="株式会社 Gクリップコーポレーション" userId="26f804c14493b341" providerId="LiveId" clId="{703A435B-0C7F-4626-9FDF-9820E1B8CBA0}" dt="2023-08-31T07:18:07.494" v="2671" actId="164"/>
          <ac:grpSpMkLst>
            <pc:docMk/>
            <pc:sldMk cId="3413619110" sldId="274"/>
            <ac:grpSpMk id="80" creationId="{67BE0FC8-8C3E-C712-0D1F-22E427075FB3}"/>
          </ac:grpSpMkLst>
        </pc:grpChg>
        <pc:grpChg chg="add mod">
          <ac:chgData name="株式会社 Gクリップコーポレーション" userId="26f804c14493b341" providerId="LiveId" clId="{703A435B-0C7F-4626-9FDF-9820E1B8CBA0}" dt="2023-08-31T07:18:07.494" v="2671" actId="164"/>
          <ac:grpSpMkLst>
            <pc:docMk/>
            <pc:sldMk cId="3413619110" sldId="274"/>
            <ac:grpSpMk id="91" creationId="{5894E6E6-6207-7A50-14F5-95CADCE5A359}"/>
          </ac:grpSpMkLst>
        </pc:grpChg>
        <pc:grpChg chg="add mod">
          <ac:chgData name="株式会社 Gクリップコーポレーション" userId="26f804c14493b341" providerId="LiveId" clId="{703A435B-0C7F-4626-9FDF-9820E1B8CBA0}" dt="2023-08-31T07:28:46.886" v="2856" actId="14100"/>
          <ac:grpSpMkLst>
            <pc:docMk/>
            <pc:sldMk cId="3413619110" sldId="274"/>
            <ac:grpSpMk id="97" creationId="{2803A6C7-BF9E-05C4-F98C-5F67E40913EE}"/>
          </ac:grpSpMkLst>
        </pc:grpChg>
        <pc:grpChg chg="add mod">
          <ac:chgData name="株式会社 Gクリップコーポレーション" userId="26f804c14493b341" providerId="LiveId" clId="{703A435B-0C7F-4626-9FDF-9820E1B8CBA0}" dt="2023-08-31T07:23:47.880" v="2830" actId="1037"/>
          <ac:grpSpMkLst>
            <pc:docMk/>
            <pc:sldMk cId="3413619110" sldId="274"/>
            <ac:grpSpMk id="100" creationId="{587DDF6B-1D83-FFC2-1B23-1DFFE602C45F}"/>
          </ac:grpSpMkLst>
        </pc:grpChg>
        <pc:picChg chg="mod topLvl">
          <ac:chgData name="株式会社 Gクリップコーポレーション" userId="26f804c14493b341" providerId="LiveId" clId="{703A435B-0C7F-4626-9FDF-9820E1B8CBA0}" dt="2023-08-31T07:17:58.818" v="2670" actId="1035"/>
          <ac:picMkLst>
            <pc:docMk/>
            <pc:sldMk cId="3413619110" sldId="274"/>
            <ac:picMk id="6" creationId="{9B704FC8-FE61-7C18-2F5B-B7390E982828}"/>
          </ac:picMkLst>
        </pc:picChg>
        <pc:picChg chg="mod">
          <ac:chgData name="株式会社 Gクリップコーポレーション" userId="26f804c14493b341" providerId="LiveId" clId="{703A435B-0C7F-4626-9FDF-9820E1B8CBA0}" dt="2023-08-31T07:20:00.726" v="2736" actId="1076"/>
          <ac:picMkLst>
            <pc:docMk/>
            <pc:sldMk cId="3413619110" sldId="274"/>
            <ac:picMk id="11" creationId="{F86316B9-2AC8-2B82-B7BF-DD23E12F25FC}"/>
          </ac:picMkLst>
        </pc:picChg>
        <pc:picChg chg="mod">
          <ac:chgData name="株式会社 Gクリップコーポレーション" userId="26f804c14493b341" providerId="LiveId" clId="{703A435B-0C7F-4626-9FDF-9820E1B8CBA0}" dt="2023-08-31T07:17:26.945" v="2662" actId="1076"/>
          <ac:picMkLst>
            <pc:docMk/>
            <pc:sldMk cId="3413619110" sldId="274"/>
            <ac:picMk id="12" creationId="{C900EB45-4A4A-A953-1CEC-139D69F9C2DF}"/>
          </ac:picMkLst>
        </pc:picChg>
        <pc:picChg chg="mod">
          <ac:chgData name="株式会社 Gクリップコーポレーション" userId="26f804c14493b341" providerId="LiveId" clId="{703A435B-0C7F-4626-9FDF-9820E1B8CBA0}" dt="2023-08-31T07:12:50.123" v="2537" actId="1076"/>
          <ac:picMkLst>
            <pc:docMk/>
            <pc:sldMk cId="3413619110" sldId="274"/>
            <ac:picMk id="14" creationId="{24E9723C-6F30-8BC1-80BC-BE37E0D34B0A}"/>
          </ac:picMkLst>
        </pc:picChg>
        <pc:picChg chg="mod topLvl">
          <ac:chgData name="株式会社 Gクリップコーポレーション" userId="26f804c14493b341" providerId="LiveId" clId="{703A435B-0C7F-4626-9FDF-9820E1B8CBA0}" dt="2023-08-31T07:29:06.205" v="2857" actId="1076"/>
          <ac:picMkLst>
            <pc:docMk/>
            <pc:sldMk cId="3413619110" sldId="274"/>
            <ac:picMk id="19" creationId="{B5E58250-B9DB-08B1-B325-D5DE1BEB8ABB}"/>
          </ac:picMkLst>
        </pc:picChg>
        <pc:picChg chg="mod">
          <ac:chgData name="株式会社 Gクリップコーポレーション" userId="26f804c14493b341" providerId="LiveId" clId="{703A435B-0C7F-4626-9FDF-9820E1B8CBA0}" dt="2023-08-31T07:23:57.313" v="2832" actId="1076"/>
          <ac:picMkLst>
            <pc:docMk/>
            <pc:sldMk cId="3413619110" sldId="274"/>
            <ac:picMk id="20" creationId="{A3C7776C-CB34-3C56-0106-0F5A5A748570}"/>
          </ac:picMkLst>
        </pc:picChg>
        <pc:picChg chg="mod topLvl">
          <ac:chgData name="株式会社 Gクリップコーポレーション" userId="26f804c14493b341" providerId="LiveId" clId="{703A435B-0C7F-4626-9FDF-9820E1B8CBA0}" dt="2023-08-31T07:17:58.818" v="2670" actId="1035"/>
          <ac:picMkLst>
            <pc:docMk/>
            <pc:sldMk cId="3413619110" sldId="274"/>
            <ac:picMk id="23" creationId="{052E5C21-DD39-78B3-092B-F3A7BA1159EB}"/>
          </ac:picMkLst>
        </pc:picChg>
        <pc:picChg chg="mod topLvl">
          <ac:chgData name="株式会社 Gクリップコーポレーション" userId="26f804c14493b341" providerId="LiveId" clId="{703A435B-0C7F-4626-9FDF-9820E1B8CBA0}" dt="2023-08-31T07:17:47.316" v="2664" actId="165"/>
          <ac:picMkLst>
            <pc:docMk/>
            <pc:sldMk cId="3413619110" sldId="274"/>
            <ac:picMk id="25" creationId="{786E3F97-D388-EFAE-A86D-4CBF82C3E07D}"/>
          </ac:picMkLst>
        </pc:picChg>
        <pc:picChg chg="del">
          <ac:chgData name="株式会社 Gクリップコーポレーション" userId="26f804c14493b341" providerId="LiveId" clId="{703A435B-0C7F-4626-9FDF-9820E1B8CBA0}" dt="2023-08-31T07:11:00.435" v="2499" actId="478"/>
          <ac:picMkLst>
            <pc:docMk/>
            <pc:sldMk cId="3413619110" sldId="274"/>
            <ac:picMk id="28" creationId="{3916275C-1EDB-BCFA-C642-D3B4E151F70A}"/>
          </ac:picMkLst>
        </pc:picChg>
        <pc:picChg chg="mod">
          <ac:chgData name="株式会社 Gクリップコーポレーション" userId="26f804c14493b341" providerId="LiveId" clId="{703A435B-0C7F-4626-9FDF-9820E1B8CBA0}" dt="2023-08-31T07:23:17.746" v="2814" actId="164"/>
          <ac:picMkLst>
            <pc:docMk/>
            <pc:sldMk cId="3413619110" sldId="274"/>
            <ac:picMk id="42" creationId="{DC0DCBE5-ABF4-E038-DFF1-16A11C136A1A}"/>
          </ac:picMkLst>
        </pc:picChg>
        <pc:picChg chg="mod">
          <ac:chgData name="株式会社 Gクリップコーポレーション" userId="26f804c14493b341" providerId="LiveId" clId="{703A435B-0C7F-4626-9FDF-9820E1B8CBA0}" dt="2023-08-31T07:23:17.746" v="2814" actId="164"/>
          <ac:picMkLst>
            <pc:docMk/>
            <pc:sldMk cId="3413619110" sldId="274"/>
            <ac:picMk id="43" creationId="{A1991ED0-4A87-7A35-E43E-6217F9C6D61E}"/>
          </ac:picMkLst>
        </pc:picChg>
        <pc:picChg chg="mod">
          <ac:chgData name="株式会社 Gクリップコーポレーション" userId="26f804c14493b341" providerId="LiveId" clId="{703A435B-0C7F-4626-9FDF-9820E1B8CBA0}" dt="2023-08-31T07:23:17.746" v="2814" actId="164"/>
          <ac:picMkLst>
            <pc:docMk/>
            <pc:sldMk cId="3413619110" sldId="274"/>
            <ac:picMk id="44" creationId="{8A25F3FE-4A5F-3A87-B9AA-61F7C047CDA3}"/>
          </ac:picMkLst>
        </pc:picChg>
        <pc:cxnChg chg="mod">
          <ac:chgData name="株式会社 Gクリップコーポレーション" userId="26f804c14493b341" providerId="LiveId" clId="{703A435B-0C7F-4626-9FDF-9820E1B8CBA0}" dt="2023-08-31T07:20:00.726" v="2736" actId="1076"/>
          <ac:cxnSpMkLst>
            <pc:docMk/>
            <pc:sldMk cId="3413619110" sldId="274"/>
            <ac:cxnSpMk id="59" creationId="{2877B1F2-7542-2944-AB2D-CC638DDCB885}"/>
          </ac:cxnSpMkLst>
        </pc:cxnChg>
        <pc:cxnChg chg="mod">
          <ac:chgData name="株式会社 Gクリップコーポレーション" userId="26f804c14493b341" providerId="LiveId" clId="{703A435B-0C7F-4626-9FDF-9820E1B8CBA0}" dt="2023-08-31T07:20:46.165" v="2760" actId="208"/>
          <ac:cxnSpMkLst>
            <pc:docMk/>
            <pc:sldMk cId="3413619110" sldId="274"/>
            <ac:cxnSpMk id="71" creationId="{32ED6967-A7B3-9726-C037-FFB7D7842512}"/>
          </ac:cxnSpMkLst>
        </pc:cxnChg>
        <pc:cxnChg chg="mod">
          <ac:chgData name="株式会社 Gクリップコーポレーション" userId="26f804c14493b341" providerId="LiveId" clId="{703A435B-0C7F-4626-9FDF-9820E1B8CBA0}" dt="2023-08-31T07:20:05.563" v="2748" actId="1036"/>
          <ac:cxnSpMkLst>
            <pc:docMk/>
            <pc:sldMk cId="3413619110" sldId="274"/>
            <ac:cxnSpMk id="104" creationId="{5505DB32-4931-F5A6-11FC-AA6DA7C5BF81}"/>
          </ac:cxnSpMkLst>
        </pc:cxnChg>
      </pc:sldChg>
      <pc:sldChg chg="addSp modSp add del mod">
        <pc:chgData name="株式会社 Gクリップコーポレーション" userId="26f804c14493b341" providerId="LiveId" clId="{703A435B-0C7F-4626-9FDF-9820E1B8CBA0}" dt="2023-08-31T08:14:58.155" v="4021" actId="47"/>
        <pc:sldMkLst>
          <pc:docMk/>
          <pc:sldMk cId="2543428020" sldId="275"/>
        </pc:sldMkLst>
        <pc:spChg chg="mod">
          <ac:chgData name="株式会社 Gクリップコーポレーション" userId="26f804c14493b341" providerId="LiveId" clId="{703A435B-0C7F-4626-9FDF-9820E1B8CBA0}" dt="2023-08-31T07:25:04.525" v="2851" actId="14100"/>
          <ac:spMkLst>
            <pc:docMk/>
            <pc:sldMk cId="2543428020" sldId="275"/>
            <ac:spMk id="4" creationId="{5A067CCC-C05A-4BD7-1964-27A768C0DA20}"/>
          </ac:spMkLst>
        </pc:spChg>
        <pc:spChg chg="add mod">
          <ac:chgData name="株式会社 Gクリップコーポレーション" userId="26f804c14493b341" providerId="LiveId" clId="{703A435B-0C7F-4626-9FDF-9820E1B8CBA0}" dt="2023-08-31T07:27:26.627" v="2854" actId="1076"/>
          <ac:spMkLst>
            <pc:docMk/>
            <pc:sldMk cId="2543428020" sldId="275"/>
            <ac:spMk id="7" creationId="{E2248482-8300-4D91-B268-7AC03A91C4D2}"/>
          </ac:spMkLst>
        </pc:spChg>
        <pc:spChg chg="mod">
          <ac:chgData name="株式会社 Gクリップコーポレーション" userId="26f804c14493b341" providerId="LiveId" clId="{703A435B-0C7F-4626-9FDF-9820E1B8CBA0}" dt="2023-08-31T07:25:04.525" v="2851" actId="14100"/>
          <ac:spMkLst>
            <pc:docMk/>
            <pc:sldMk cId="2543428020" sldId="275"/>
            <ac:spMk id="17" creationId="{08A325B4-9C74-8F9C-7173-84A331C929AA}"/>
          </ac:spMkLst>
        </pc:spChg>
        <pc:spChg chg="mod">
          <ac:chgData name="株式会社 Gクリップコーポレーション" userId="26f804c14493b341" providerId="LiveId" clId="{703A435B-0C7F-4626-9FDF-9820E1B8CBA0}" dt="2023-08-31T07:25:04.525" v="2851" actId="14100"/>
          <ac:spMkLst>
            <pc:docMk/>
            <pc:sldMk cId="2543428020" sldId="275"/>
            <ac:spMk id="50" creationId="{81F38BE6-0CD8-2B18-5054-82570BBA8D01}"/>
          </ac:spMkLst>
        </pc:spChg>
        <pc:spChg chg="mod">
          <ac:chgData name="株式会社 Gクリップコーポレーション" userId="26f804c14493b341" providerId="LiveId" clId="{703A435B-0C7F-4626-9FDF-9820E1B8CBA0}" dt="2023-08-31T07:25:04.525" v="2851" actId="14100"/>
          <ac:spMkLst>
            <pc:docMk/>
            <pc:sldMk cId="2543428020" sldId="275"/>
            <ac:spMk id="89" creationId="{3AA878A9-8102-33A7-6360-D9B33914CF7E}"/>
          </ac:spMkLst>
        </pc:spChg>
        <pc:picChg chg="mod">
          <ac:chgData name="株式会社 Gクリップコーポレーション" userId="26f804c14493b341" providerId="LiveId" clId="{703A435B-0C7F-4626-9FDF-9820E1B8CBA0}" dt="2023-08-31T07:27:08.494" v="2852" actId="1076"/>
          <ac:picMkLst>
            <pc:docMk/>
            <pc:sldMk cId="2543428020" sldId="275"/>
            <ac:picMk id="19" creationId="{B5E58250-B9DB-08B1-B325-D5DE1BEB8ABB}"/>
          </ac:picMkLst>
        </pc:picChg>
      </pc:sldChg>
      <pc:sldChg chg="addSp delSp modSp add mod">
        <pc:chgData name="株式会社 Gクリップコーポレーション" userId="26f804c14493b341" providerId="LiveId" clId="{703A435B-0C7F-4626-9FDF-9820E1B8CBA0}" dt="2023-08-31T09:10:52.564" v="5455" actId="1036"/>
        <pc:sldMkLst>
          <pc:docMk/>
          <pc:sldMk cId="3749830898" sldId="276"/>
        </pc:sldMkLst>
        <pc:spChg chg="add del mod">
          <ac:chgData name="株式会社 Gクリップコーポレーション" userId="26f804c14493b341" providerId="LiveId" clId="{703A435B-0C7F-4626-9FDF-9820E1B8CBA0}" dt="2023-08-31T09:00:09.314" v="5017" actId="478"/>
          <ac:spMkLst>
            <pc:docMk/>
            <pc:sldMk cId="3749830898" sldId="276"/>
            <ac:spMk id="2" creationId="{50D8B7E3-6635-FC0B-37C2-B0701AE329B4}"/>
          </ac:spMkLst>
        </pc:spChg>
        <pc:spChg chg="del mod">
          <ac:chgData name="株式会社 Gクリップコーポレーション" userId="26f804c14493b341" providerId="LiveId" clId="{703A435B-0C7F-4626-9FDF-9820E1B8CBA0}" dt="2023-08-31T07:48:52.622" v="3429" actId="478"/>
          <ac:spMkLst>
            <pc:docMk/>
            <pc:sldMk cId="3749830898" sldId="276"/>
            <ac:spMk id="2" creationId="{68985F8B-AFE6-6153-8B26-D86A58A5670C}"/>
          </ac:spMkLst>
        </pc:spChg>
        <pc:spChg chg="mod">
          <ac:chgData name="株式会社 Gクリップコーポレーション" userId="26f804c14493b341" providerId="LiveId" clId="{703A435B-0C7F-4626-9FDF-9820E1B8CBA0}" dt="2023-08-31T08:10:58.822" v="3860" actId="1035"/>
          <ac:spMkLst>
            <pc:docMk/>
            <pc:sldMk cId="3749830898" sldId="276"/>
            <ac:spMk id="3" creationId="{2DAD4D32-079C-2173-F50D-939B32B3D7FF}"/>
          </ac:spMkLst>
        </pc:spChg>
        <pc:spChg chg="mod">
          <ac:chgData name="株式会社 Gクリップコーポレーション" userId="26f804c14493b341" providerId="LiveId" clId="{703A435B-0C7F-4626-9FDF-9820E1B8CBA0}" dt="2023-08-31T08:10:09.248" v="3841" actId="1036"/>
          <ac:spMkLst>
            <pc:docMk/>
            <pc:sldMk cId="3749830898" sldId="276"/>
            <ac:spMk id="4" creationId="{5A067CCC-C05A-4BD7-1964-27A768C0DA20}"/>
          </ac:spMkLst>
        </pc:spChg>
        <pc:spChg chg="del">
          <ac:chgData name="株式会社 Gクリップコーポレーション" userId="26f804c14493b341" providerId="LiveId" clId="{703A435B-0C7F-4626-9FDF-9820E1B8CBA0}" dt="2023-08-31T08:05:16.781" v="3631" actId="478"/>
          <ac:spMkLst>
            <pc:docMk/>
            <pc:sldMk cId="3749830898" sldId="276"/>
            <ac:spMk id="5" creationId="{6E03792E-7354-AADD-02F8-4EA40E221531}"/>
          </ac:spMkLst>
        </pc:spChg>
        <pc:spChg chg="add del mod">
          <ac:chgData name="株式会社 Gクリップコーポレーション" userId="26f804c14493b341" providerId="LiveId" clId="{703A435B-0C7F-4626-9FDF-9820E1B8CBA0}" dt="2023-08-31T09:00:06.629" v="5016" actId="478"/>
          <ac:spMkLst>
            <pc:docMk/>
            <pc:sldMk cId="3749830898" sldId="276"/>
            <ac:spMk id="5" creationId="{EEDEA4AA-4ABF-E508-B9EF-546A9BC1D383}"/>
          </ac:spMkLst>
        </pc:spChg>
        <pc:spChg chg="add del mod ord">
          <ac:chgData name="株式会社 Gクリップコーポレーション" userId="26f804c14493b341" providerId="LiveId" clId="{703A435B-0C7F-4626-9FDF-9820E1B8CBA0}" dt="2023-08-31T08:33:16.877" v="4715" actId="478"/>
          <ac:spMkLst>
            <pc:docMk/>
            <pc:sldMk cId="3749830898" sldId="276"/>
            <ac:spMk id="7" creationId="{85F97F20-5174-3999-E847-28B5A6BD2D3D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8" creationId="{644D0DF7-4E64-372B-F9F3-1917FBB4610C}"/>
          </ac:spMkLst>
        </pc:spChg>
        <pc:spChg chg="add mod">
          <ac:chgData name="株式会社 Gクリップコーポレーション" userId="26f804c14493b341" providerId="LiveId" clId="{703A435B-0C7F-4626-9FDF-9820E1B8CBA0}" dt="2023-08-31T09:08:04.359" v="5338" actId="1076"/>
          <ac:spMkLst>
            <pc:docMk/>
            <pc:sldMk cId="3749830898" sldId="276"/>
            <ac:spMk id="8" creationId="{C6D90E0C-9AF6-9CCC-3B08-130475103D70}"/>
          </ac:spMkLst>
        </pc:spChg>
        <pc:spChg chg="del">
          <ac:chgData name="株式会社 Gクリップコーポレーション" userId="26f804c14493b341" providerId="LiveId" clId="{703A435B-0C7F-4626-9FDF-9820E1B8CBA0}" dt="2023-08-31T08:04:40.958" v="3626" actId="478"/>
          <ac:spMkLst>
            <pc:docMk/>
            <pc:sldMk cId="3749830898" sldId="276"/>
            <ac:spMk id="9" creationId="{36A41FDD-9BBB-3F3D-6468-582D058B7E68}"/>
          </ac:spMkLst>
        </pc:spChg>
        <pc:spChg chg="add del mod">
          <ac:chgData name="株式会社 Gクリップコーポレーション" userId="26f804c14493b341" providerId="LiveId" clId="{703A435B-0C7F-4626-9FDF-9820E1B8CBA0}" dt="2023-08-31T09:04:26.022" v="5181" actId="478"/>
          <ac:spMkLst>
            <pc:docMk/>
            <pc:sldMk cId="3749830898" sldId="276"/>
            <ac:spMk id="9" creationId="{4161CB54-BBAC-20DF-6F48-7A9CD0C41981}"/>
          </ac:spMkLst>
        </pc:spChg>
        <pc:spChg chg="mod">
          <ac:chgData name="株式会社 Gクリップコーポレーション" userId="26f804c14493b341" providerId="LiveId" clId="{703A435B-0C7F-4626-9FDF-9820E1B8CBA0}" dt="2023-08-31T08:10:58.822" v="3860" actId="1035"/>
          <ac:spMkLst>
            <pc:docMk/>
            <pc:sldMk cId="3749830898" sldId="276"/>
            <ac:spMk id="10" creationId="{CD3D4E8F-4CE5-F849-7F22-34D8607163EF}"/>
          </ac:spMkLst>
        </pc:spChg>
        <pc:spChg chg="add del mod">
          <ac:chgData name="株式会社 Gクリップコーポレーション" userId="26f804c14493b341" providerId="LiveId" clId="{703A435B-0C7F-4626-9FDF-9820E1B8CBA0}" dt="2023-08-31T09:04:30.802" v="5186" actId="478"/>
          <ac:spMkLst>
            <pc:docMk/>
            <pc:sldMk cId="3749830898" sldId="276"/>
            <ac:spMk id="14" creationId="{4A2130A8-C7F2-F330-57F8-0827A842AF4E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15" creationId="{203621E7-F188-ED18-D6DE-EEE441684D33}"/>
          </ac:spMkLst>
        </pc:spChg>
        <pc:spChg chg="add del mod">
          <ac:chgData name="株式会社 Gクリップコーポレーション" userId="26f804c14493b341" providerId="LiveId" clId="{703A435B-0C7F-4626-9FDF-9820E1B8CBA0}" dt="2023-08-31T09:04:34.604" v="5191" actId="478"/>
          <ac:spMkLst>
            <pc:docMk/>
            <pc:sldMk cId="3749830898" sldId="276"/>
            <ac:spMk id="15" creationId="{4655A5DA-B0D2-BF32-E8CB-480E3FC4EB69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16" creationId="{3BB14164-FEBA-87D6-CBEA-AB7AE20841BF}"/>
          </ac:spMkLst>
        </pc:spChg>
        <pc:spChg chg="add del mod">
          <ac:chgData name="株式会社 Gクリップコーポレーション" userId="26f804c14493b341" providerId="LiveId" clId="{703A435B-0C7F-4626-9FDF-9820E1B8CBA0}" dt="2023-08-31T09:04:39.883" v="5206" actId="478"/>
          <ac:spMkLst>
            <pc:docMk/>
            <pc:sldMk cId="3749830898" sldId="276"/>
            <ac:spMk id="16" creationId="{C6E26327-8895-27B0-332D-FAB94CC8E927}"/>
          </ac:spMkLst>
        </pc:spChg>
        <pc:spChg chg="mod">
          <ac:chgData name="株式会社 Gクリップコーポレーション" userId="26f804c14493b341" providerId="LiveId" clId="{703A435B-0C7F-4626-9FDF-9820E1B8CBA0}" dt="2023-08-31T08:10:29.978" v="3846" actId="14100"/>
          <ac:spMkLst>
            <pc:docMk/>
            <pc:sldMk cId="3749830898" sldId="276"/>
            <ac:spMk id="17" creationId="{08A325B4-9C74-8F9C-7173-84A331C929AA}"/>
          </ac:spMkLst>
        </pc:spChg>
        <pc:spChg chg="add del mod">
          <ac:chgData name="株式会社 Gクリップコーポレーション" userId="26f804c14493b341" providerId="LiveId" clId="{703A435B-0C7F-4626-9FDF-9820E1B8CBA0}" dt="2023-08-31T07:34:10.577" v="3138" actId="478"/>
          <ac:spMkLst>
            <pc:docMk/>
            <pc:sldMk cId="3749830898" sldId="276"/>
            <ac:spMk id="18" creationId="{1C1979CB-21DD-1338-6E05-87E6BA3042AE}"/>
          </ac:spMkLst>
        </pc:spChg>
        <pc:spChg chg="add mod ord">
          <ac:chgData name="株式会社 Gクリップコーポレーション" userId="26f804c14493b341" providerId="LiveId" clId="{703A435B-0C7F-4626-9FDF-9820E1B8CBA0}" dt="2023-08-31T09:09:01.305" v="5385" actId="1036"/>
          <ac:spMkLst>
            <pc:docMk/>
            <pc:sldMk cId="3749830898" sldId="276"/>
            <ac:spMk id="18" creationId="{CDB57899-C657-B42D-EFEC-DC73AE9492D9}"/>
          </ac:spMkLst>
        </pc:spChg>
        <pc:spChg chg="mod">
          <ac:chgData name="株式会社 Gクリップコーポレーション" userId="26f804c14493b341" providerId="LiveId" clId="{703A435B-0C7F-4626-9FDF-9820E1B8CBA0}" dt="2023-08-31T08:11:29.182" v="3900" actId="1038"/>
          <ac:spMkLst>
            <pc:docMk/>
            <pc:sldMk cId="3749830898" sldId="276"/>
            <ac:spMk id="21" creationId="{FDE0CC91-574F-0450-F21B-008077ACE2E2}"/>
          </ac:spMkLst>
        </pc:spChg>
        <pc:spChg chg="add del mod">
          <ac:chgData name="株式会社 Gクリップコーポレーション" userId="26f804c14493b341" providerId="LiveId" clId="{703A435B-0C7F-4626-9FDF-9820E1B8CBA0}" dt="2023-08-31T09:09:41.157" v="5415" actId="478"/>
          <ac:spMkLst>
            <pc:docMk/>
            <pc:sldMk cId="3749830898" sldId="276"/>
            <ac:spMk id="22" creationId="{72515179-9199-2959-0584-A26A283562CB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22" creationId="{8C18DA61-1B77-7BE4-D3DF-6149B9882D41}"/>
          </ac:spMkLst>
        </pc:spChg>
        <pc:spChg chg="add del mod">
          <ac:chgData name="株式会社 Gクリップコーポレーション" userId="26f804c14493b341" providerId="LiveId" clId="{703A435B-0C7F-4626-9FDF-9820E1B8CBA0}" dt="2023-08-31T09:09:53.310" v="5429" actId="478"/>
          <ac:spMkLst>
            <pc:docMk/>
            <pc:sldMk cId="3749830898" sldId="276"/>
            <ac:spMk id="24" creationId="{0AE43C69-77BF-75E8-C11D-15EBBB6708E5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24" creationId="{D418F731-ADF8-B32B-7356-063905E6BE22}"/>
          </ac:spMkLst>
        </pc:spChg>
        <pc:spChg chg="add del mod topLvl">
          <ac:chgData name="株式会社 Gクリップコーポレーション" userId="26f804c14493b341" providerId="LiveId" clId="{703A435B-0C7F-4626-9FDF-9820E1B8CBA0}" dt="2023-08-31T08:33:23.839" v="4721" actId="478"/>
          <ac:spMkLst>
            <pc:docMk/>
            <pc:sldMk cId="3749830898" sldId="276"/>
            <ac:spMk id="26" creationId="{D26504F0-28D5-1A3E-C74F-7E15C5170191}"/>
          </ac:spMkLst>
        </pc:spChg>
        <pc:spChg chg="add del mod">
          <ac:chgData name="株式会社 Gクリップコーポレーション" userId="26f804c14493b341" providerId="LiveId" clId="{703A435B-0C7F-4626-9FDF-9820E1B8CBA0}" dt="2023-08-31T09:10:03.555" v="5436" actId="478"/>
          <ac:spMkLst>
            <pc:docMk/>
            <pc:sldMk cId="3749830898" sldId="276"/>
            <ac:spMk id="26" creationId="{F74E06F0-0B19-9E31-7F01-4667068CE6FA}"/>
          </ac:spMkLst>
        </pc:spChg>
        <pc:spChg chg="add del mod">
          <ac:chgData name="株式会社 Gクリップコーポレーション" userId="26f804c14493b341" providerId="LiveId" clId="{703A435B-0C7F-4626-9FDF-9820E1B8CBA0}" dt="2023-08-31T08:12:39.775" v="3946" actId="478"/>
          <ac:spMkLst>
            <pc:docMk/>
            <pc:sldMk cId="3749830898" sldId="276"/>
            <ac:spMk id="27" creationId="{A47F3A1D-7287-A802-BA20-A921FD0590E2}"/>
          </ac:spMkLst>
        </pc:spChg>
        <pc:spChg chg="mod">
          <ac:chgData name="株式会社 Gクリップコーポレーション" userId="26f804c14493b341" providerId="LiveId" clId="{703A435B-0C7F-4626-9FDF-9820E1B8CBA0}" dt="2023-08-31T08:10:58.822" v="3860" actId="1035"/>
          <ac:spMkLst>
            <pc:docMk/>
            <pc:sldMk cId="3749830898" sldId="276"/>
            <ac:spMk id="31" creationId="{B28F739E-3897-2EA6-9582-21B221B4BBD0}"/>
          </ac:spMkLst>
        </pc:spChg>
        <pc:spChg chg="mod">
          <ac:chgData name="株式会社 Gクリップコーポレーション" userId="26f804c14493b341" providerId="LiveId" clId="{703A435B-0C7F-4626-9FDF-9820E1B8CBA0}" dt="2023-08-31T08:10:58.822" v="3860" actId="1035"/>
          <ac:spMkLst>
            <pc:docMk/>
            <pc:sldMk cId="3749830898" sldId="276"/>
            <ac:spMk id="32" creationId="{EA9985CA-F950-6012-FDB5-BF7CCEFB3725}"/>
          </ac:spMkLst>
        </pc:spChg>
        <pc:spChg chg="mod">
          <ac:chgData name="株式会社 Gクリップコーポレーション" userId="26f804c14493b341" providerId="LiveId" clId="{703A435B-0C7F-4626-9FDF-9820E1B8CBA0}" dt="2023-08-31T08:11:37.420" v="3919" actId="1038"/>
          <ac:spMkLst>
            <pc:docMk/>
            <pc:sldMk cId="3749830898" sldId="276"/>
            <ac:spMk id="33" creationId="{6DB18C9A-FE97-D630-2C03-CEE069082AD7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35" creationId="{3760A0D4-9D1B-B5FC-5332-C467B635A3C7}"/>
          </ac:spMkLst>
        </pc:spChg>
        <pc:spChg chg="mod">
          <ac:chgData name="株式会社 Gクリップコーポレーション" userId="26f804c14493b341" providerId="LiveId" clId="{703A435B-0C7F-4626-9FDF-9820E1B8CBA0}" dt="2023-08-31T08:11:37.420" v="3919" actId="1038"/>
          <ac:spMkLst>
            <pc:docMk/>
            <pc:sldMk cId="3749830898" sldId="276"/>
            <ac:spMk id="36" creationId="{72CA6951-04FC-FE36-C50F-945D234439B3}"/>
          </ac:spMkLst>
        </pc:spChg>
        <pc:spChg chg="mod">
          <ac:chgData name="株式会社 Gクリップコーポレーション" userId="26f804c14493b341" providerId="LiveId" clId="{703A435B-0C7F-4626-9FDF-9820E1B8CBA0}" dt="2023-08-31T08:10:58.822" v="3860" actId="1035"/>
          <ac:spMkLst>
            <pc:docMk/>
            <pc:sldMk cId="3749830898" sldId="276"/>
            <ac:spMk id="37" creationId="{1A9AF310-A8D2-4F01-C41E-4D41A9C93CCD}"/>
          </ac:spMkLst>
        </pc:spChg>
        <pc:spChg chg="add del mod">
          <ac:chgData name="株式会社 Gクリップコーポレーション" userId="26f804c14493b341" providerId="LiveId" clId="{703A435B-0C7F-4626-9FDF-9820E1B8CBA0}" dt="2023-08-31T08:13:14.942" v="4003" actId="1035"/>
          <ac:spMkLst>
            <pc:docMk/>
            <pc:sldMk cId="3749830898" sldId="276"/>
            <ac:spMk id="38" creationId="{EAF7D206-044B-DCC3-2137-D9606DFCB609}"/>
          </ac:spMkLst>
        </pc:spChg>
        <pc:spChg chg="mod">
          <ac:chgData name="株式会社 Gクリップコーポレーション" userId="26f804c14493b341" providerId="LiveId" clId="{703A435B-0C7F-4626-9FDF-9820E1B8CBA0}" dt="2023-08-31T08:45:18.834" v="4948" actId="14100"/>
          <ac:spMkLst>
            <pc:docMk/>
            <pc:sldMk cId="3749830898" sldId="276"/>
            <ac:spMk id="40" creationId="{77BE538B-F1A9-A1E4-BD34-4B52B8521527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45" creationId="{BF7DDDB9-93BE-E995-9D9F-B7C7C19C86FB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46" creationId="{A72E23E9-446A-4F31-C1CD-C5A574BC9630}"/>
          </ac:spMkLst>
        </pc:spChg>
        <pc:spChg chg="mod ord">
          <ac:chgData name="株式会社 Gクリップコーポレーション" userId="26f804c14493b341" providerId="LiveId" clId="{703A435B-0C7F-4626-9FDF-9820E1B8CBA0}" dt="2023-08-31T08:32:20.175" v="4591" actId="552"/>
          <ac:spMkLst>
            <pc:docMk/>
            <pc:sldMk cId="3749830898" sldId="276"/>
            <ac:spMk id="47" creationId="{EBAC5B14-4FCB-9B5A-D1B9-3E601009206D}"/>
          </ac:spMkLst>
        </pc:spChg>
        <pc:spChg chg="mod">
          <ac:chgData name="株式会社 Gクリップコーポレーション" userId="26f804c14493b341" providerId="LiveId" clId="{703A435B-0C7F-4626-9FDF-9820E1B8CBA0}" dt="2023-08-31T08:10:58.822" v="3860" actId="1035"/>
          <ac:spMkLst>
            <pc:docMk/>
            <pc:sldMk cId="3749830898" sldId="276"/>
            <ac:spMk id="48" creationId="{93EAECCD-7478-286F-0211-AF1FA1392D0B}"/>
          </ac:spMkLst>
        </pc:spChg>
        <pc:spChg chg="mod">
          <ac:chgData name="株式会社 Gクリップコーポレーション" userId="26f804c14493b341" providerId="LiveId" clId="{703A435B-0C7F-4626-9FDF-9820E1B8CBA0}" dt="2023-08-31T08:13:02.895" v="3981" actId="1036"/>
          <ac:spMkLst>
            <pc:docMk/>
            <pc:sldMk cId="3749830898" sldId="276"/>
            <ac:spMk id="49" creationId="{5D2A8256-E4B1-E52B-EF84-5954C5810E0A}"/>
          </ac:spMkLst>
        </pc:spChg>
        <pc:spChg chg="mod">
          <ac:chgData name="株式会社 Gクリップコーポレーション" userId="26f804c14493b341" providerId="LiveId" clId="{703A435B-0C7F-4626-9FDF-9820E1B8CBA0}" dt="2023-08-31T08:10:09.248" v="3841" actId="1036"/>
          <ac:spMkLst>
            <pc:docMk/>
            <pc:sldMk cId="3749830898" sldId="276"/>
            <ac:spMk id="50" creationId="{81F38BE6-0CD8-2B18-5054-82570BBA8D01}"/>
          </ac:spMkLst>
        </pc:spChg>
        <pc:spChg chg="mod">
          <ac:chgData name="株式会社 Gクリップコーポレーション" userId="26f804c14493b341" providerId="LiveId" clId="{703A435B-0C7F-4626-9FDF-9820E1B8CBA0}" dt="2023-08-31T08:49:12.356" v="5011" actId="1036"/>
          <ac:spMkLst>
            <pc:docMk/>
            <pc:sldMk cId="3749830898" sldId="276"/>
            <ac:spMk id="51" creationId="{04A6FE77-E3C7-6A8B-2D66-10547629B662}"/>
          </ac:spMkLst>
        </pc:spChg>
        <pc:spChg chg="del mod">
          <ac:chgData name="株式会社 Gクリップコーポレーション" userId="26f804c14493b341" providerId="LiveId" clId="{703A435B-0C7F-4626-9FDF-9820E1B8CBA0}" dt="2023-08-31T08:06:51.587" v="3779" actId="478"/>
          <ac:spMkLst>
            <pc:docMk/>
            <pc:sldMk cId="3749830898" sldId="276"/>
            <ac:spMk id="52" creationId="{7B191572-C977-ADF2-1691-A5249186D114}"/>
          </ac:spMkLst>
        </pc:spChg>
        <pc:spChg chg="mod">
          <ac:chgData name="株式会社 Gクリップコーポレーション" userId="26f804c14493b341" providerId="LiveId" clId="{703A435B-0C7F-4626-9FDF-9820E1B8CBA0}" dt="2023-08-31T08:47:08.231" v="4962" actId="688"/>
          <ac:spMkLst>
            <pc:docMk/>
            <pc:sldMk cId="3749830898" sldId="276"/>
            <ac:spMk id="53" creationId="{4A5A2995-CD52-6837-1E5D-F934ACEB9204}"/>
          </ac:spMkLst>
        </pc:spChg>
        <pc:spChg chg="mod">
          <ac:chgData name="株式会社 Gクリップコーポレーション" userId="26f804c14493b341" providerId="LiveId" clId="{703A435B-0C7F-4626-9FDF-9820E1B8CBA0}" dt="2023-08-31T08:13:44.779" v="4020" actId="1037"/>
          <ac:spMkLst>
            <pc:docMk/>
            <pc:sldMk cId="3749830898" sldId="276"/>
            <ac:spMk id="55" creationId="{B6F99225-6542-C9BC-0A7B-F3EED123E81B}"/>
          </ac:spMkLst>
        </pc:spChg>
        <pc:spChg chg="mod ord">
          <ac:chgData name="株式会社 Gクリップコーポレーション" userId="26f804c14493b341" providerId="LiveId" clId="{703A435B-0C7F-4626-9FDF-9820E1B8CBA0}" dt="2023-08-31T09:02:05.491" v="5134" actId="166"/>
          <ac:spMkLst>
            <pc:docMk/>
            <pc:sldMk cId="3749830898" sldId="276"/>
            <ac:spMk id="56" creationId="{0E261F03-11AF-14A9-3521-7A19DE32EC8E}"/>
          </ac:spMkLst>
        </pc:spChg>
        <pc:spChg chg="mod">
          <ac:chgData name="株式会社 Gクリップコーポレーション" userId="26f804c14493b341" providerId="LiveId" clId="{703A435B-0C7F-4626-9FDF-9820E1B8CBA0}" dt="2023-08-31T08:11:29.182" v="3900" actId="1038"/>
          <ac:spMkLst>
            <pc:docMk/>
            <pc:sldMk cId="3749830898" sldId="276"/>
            <ac:spMk id="57" creationId="{93D6988A-E6EF-0CA3-C709-D106FBD34C64}"/>
          </ac:spMkLst>
        </pc:spChg>
        <pc:spChg chg="del mod">
          <ac:chgData name="株式会社 Gクリップコーポレーション" userId="26f804c14493b341" providerId="LiveId" clId="{703A435B-0C7F-4626-9FDF-9820E1B8CBA0}" dt="2023-08-31T07:45:49.257" v="3242" actId="478"/>
          <ac:spMkLst>
            <pc:docMk/>
            <pc:sldMk cId="3749830898" sldId="276"/>
            <ac:spMk id="58" creationId="{84C838BA-A4C0-72A4-27A6-E5272B1F737A}"/>
          </ac:spMkLst>
        </pc:spChg>
        <pc:spChg chg="del">
          <ac:chgData name="株式会社 Gクリップコーポレーション" userId="26f804c14493b341" providerId="LiveId" clId="{703A435B-0C7F-4626-9FDF-9820E1B8CBA0}" dt="2023-08-31T07:48:57.332" v="3430" actId="478"/>
          <ac:spMkLst>
            <pc:docMk/>
            <pc:sldMk cId="3749830898" sldId="276"/>
            <ac:spMk id="60" creationId="{3C82A25B-768A-2631-5944-2EE6757514AE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61" creationId="{3DB2F84A-391A-09D2-8B28-E1D6CBFA56D1}"/>
          </ac:spMkLst>
        </pc:spChg>
        <pc:spChg chg="del mod ord">
          <ac:chgData name="株式会社 Gクリップコーポレーション" userId="26f804c14493b341" providerId="LiveId" clId="{703A435B-0C7F-4626-9FDF-9820E1B8CBA0}" dt="2023-08-31T08:05:12.737" v="3630" actId="478"/>
          <ac:spMkLst>
            <pc:docMk/>
            <pc:sldMk cId="3749830898" sldId="276"/>
            <ac:spMk id="62" creationId="{3801379E-1ADE-D0DB-7CA2-54DCBDC33A09}"/>
          </ac:spMkLst>
        </pc:spChg>
        <pc:spChg chg="add del mod">
          <ac:chgData name="株式会社 Gクリップコーポレーション" userId="26f804c14493b341" providerId="LiveId" clId="{703A435B-0C7F-4626-9FDF-9820E1B8CBA0}" dt="2023-08-31T08:13:02.895" v="3981" actId="1036"/>
          <ac:spMkLst>
            <pc:docMk/>
            <pc:sldMk cId="3749830898" sldId="276"/>
            <ac:spMk id="63" creationId="{55621460-9DB1-5826-A7FB-50453FAADF86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65" creationId="{6E96D3CE-6173-3B6B-1C44-83E5A2CD29ED}"/>
          </ac:spMkLst>
        </pc:spChg>
        <pc:spChg chg="del">
          <ac:chgData name="株式会社 Gクリップコーポレーション" userId="26f804c14493b341" providerId="LiveId" clId="{703A435B-0C7F-4626-9FDF-9820E1B8CBA0}" dt="2023-08-31T07:45:58.493" v="3243" actId="478"/>
          <ac:spMkLst>
            <pc:docMk/>
            <pc:sldMk cId="3749830898" sldId="276"/>
            <ac:spMk id="66" creationId="{1F981AEF-1513-E540-C82A-0074A8ECB4F2}"/>
          </ac:spMkLst>
        </pc:spChg>
        <pc:spChg chg="del">
          <ac:chgData name="株式会社 Gクリップコーポレーション" userId="26f804c14493b341" providerId="LiveId" clId="{703A435B-0C7F-4626-9FDF-9820E1B8CBA0}" dt="2023-08-31T07:48:57.332" v="3430" actId="478"/>
          <ac:spMkLst>
            <pc:docMk/>
            <pc:sldMk cId="3749830898" sldId="276"/>
            <ac:spMk id="67" creationId="{E638D1B6-DEF3-ACF1-14C4-ACE6C593A6A7}"/>
          </ac:spMkLst>
        </pc:spChg>
        <pc:spChg chg="mod">
          <ac:chgData name="株式会社 Gクリップコーポレーション" userId="26f804c14493b341" providerId="LiveId" clId="{703A435B-0C7F-4626-9FDF-9820E1B8CBA0}" dt="2023-08-31T08:10:26.243" v="3845" actId="1076"/>
          <ac:spMkLst>
            <pc:docMk/>
            <pc:sldMk cId="3749830898" sldId="276"/>
            <ac:spMk id="68" creationId="{3475FF9F-EEB8-8A52-3E3A-8C0491DD347D}"/>
          </ac:spMkLst>
        </pc:spChg>
        <pc:spChg chg="del mod">
          <ac:chgData name="株式会社 Gクリップコーポレーション" userId="26f804c14493b341" providerId="LiveId" clId="{703A435B-0C7F-4626-9FDF-9820E1B8CBA0}" dt="2023-08-31T07:35:55.654" v="3157" actId="478"/>
          <ac:spMkLst>
            <pc:docMk/>
            <pc:sldMk cId="3749830898" sldId="276"/>
            <ac:spMk id="70" creationId="{A4D9EAD7-DD3E-565B-4535-FC86504FDDD9}"/>
          </ac:spMkLst>
        </pc:spChg>
        <pc:spChg chg="del mod">
          <ac:chgData name="株式会社 Gクリップコーポレーション" userId="26f804c14493b341" providerId="LiveId" clId="{703A435B-0C7F-4626-9FDF-9820E1B8CBA0}" dt="2023-08-31T07:36:04.710" v="3160" actId="478"/>
          <ac:spMkLst>
            <pc:docMk/>
            <pc:sldMk cId="3749830898" sldId="276"/>
            <ac:spMk id="72" creationId="{230C0D73-26EC-0785-D35F-1AF1398796EE}"/>
          </ac:spMkLst>
        </pc:spChg>
        <pc:spChg chg="del mod ord">
          <ac:chgData name="株式会社 Gクリップコーポレーション" userId="26f804c14493b341" providerId="LiveId" clId="{703A435B-0C7F-4626-9FDF-9820E1B8CBA0}" dt="2023-08-31T08:05:12.737" v="3630" actId="478"/>
          <ac:spMkLst>
            <pc:docMk/>
            <pc:sldMk cId="3749830898" sldId="276"/>
            <ac:spMk id="73" creationId="{332AF1CB-9226-9111-3584-99CC2CC5180B}"/>
          </ac:spMkLst>
        </pc:spChg>
        <pc:spChg chg="add del mod">
          <ac:chgData name="株式会社 Gクリップコーポレーション" userId="26f804c14493b341" providerId="LiveId" clId="{703A435B-0C7F-4626-9FDF-9820E1B8CBA0}" dt="2023-08-31T08:13:14.942" v="4003" actId="1035"/>
          <ac:spMkLst>
            <pc:docMk/>
            <pc:sldMk cId="3749830898" sldId="276"/>
            <ac:spMk id="76" creationId="{91AB3E13-7A3F-B9C0-74AF-70B2A862BB1E}"/>
          </ac:spMkLst>
        </pc:spChg>
        <pc:spChg chg="del mod">
          <ac:chgData name="株式会社 Gクリップコーポレーション" userId="26f804c14493b341" providerId="LiveId" clId="{703A435B-0C7F-4626-9FDF-9820E1B8CBA0}" dt="2023-08-31T07:36:32.297" v="3167" actId="478"/>
          <ac:spMkLst>
            <pc:docMk/>
            <pc:sldMk cId="3749830898" sldId="276"/>
            <ac:spMk id="81" creationId="{1525F022-9964-5C68-2D4D-DB0B1D8400E2}"/>
          </ac:spMkLst>
        </pc:spChg>
        <pc:spChg chg="del mod">
          <ac:chgData name="株式会社 Gクリップコーポレーション" userId="26f804c14493b341" providerId="LiveId" clId="{703A435B-0C7F-4626-9FDF-9820E1B8CBA0}" dt="2023-08-31T07:36:18.366" v="3164" actId="478"/>
          <ac:spMkLst>
            <pc:docMk/>
            <pc:sldMk cId="3749830898" sldId="276"/>
            <ac:spMk id="82" creationId="{BE5A3F5A-C102-BB2C-B95A-9B5120FFD445}"/>
          </ac:spMkLst>
        </pc:spChg>
        <pc:spChg chg="mod">
          <ac:chgData name="株式会社 Gクリップコーポレーション" userId="26f804c14493b341" providerId="LiveId" clId="{703A435B-0C7F-4626-9FDF-9820E1B8CBA0}" dt="2023-08-31T08:48:20.227" v="4994" actId="1038"/>
          <ac:spMkLst>
            <pc:docMk/>
            <pc:sldMk cId="3749830898" sldId="276"/>
            <ac:spMk id="83" creationId="{A64B03B3-8305-08D9-3258-A95342015F2D}"/>
          </ac:spMkLst>
        </pc:spChg>
        <pc:spChg chg="mod">
          <ac:chgData name="株式会社 Gクリップコーポレーション" userId="26f804c14493b341" providerId="LiveId" clId="{703A435B-0C7F-4626-9FDF-9820E1B8CBA0}" dt="2023-08-31T08:48:20.227" v="4994" actId="1038"/>
          <ac:spMkLst>
            <pc:docMk/>
            <pc:sldMk cId="3749830898" sldId="276"/>
            <ac:spMk id="84" creationId="{F769C492-2AE4-2D31-9784-D60DDF86D298}"/>
          </ac:spMkLst>
        </pc:spChg>
        <pc:spChg chg="mod">
          <ac:chgData name="株式会社 Gクリップコーポレーション" userId="26f804c14493b341" providerId="LiveId" clId="{703A435B-0C7F-4626-9FDF-9820E1B8CBA0}" dt="2023-08-31T08:48:20.227" v="4994" actId="1038"/>
          <ac:spMkLst>
            <pc:docMk/>
            <pc:sldMk cId="3749830898" sldId="276"/>
            <ac:spMk id="87" creationId="{32FED7E6-3480-DB70-0E25-1A6821D482C6}"/>
          </ac:spMkLst>
        </pc:spChg>
        <pc:spChg chg="mod">
          <ac:chgData name="株式会社 Gクリップコーポレーション" userId="26f804c14493b341" providerId="LiveId" clId="{703A435B-0C7F-4626-9FDF-9820E1B8CBA0}" dt="2023-08-31T08:48:20.227" v="4994" actId="1038"/>
          <ac:spMkLst>
            <pc:docMk/>
            <pc:sldMk cId="3749830898" sldId="276"/>
            <ac:spMk id="88" creationId="{F8AA1C9C-81B7-7441-641F-E8EA6AA2DCB2}"/>
          </ac:spMkLst>
        </pc:spChg>
        <pc:spChg chg="mod">
          <ac:chgData name="株式会社 Gクリップコーポレーション" userId="26f804c14493b341" providerId="LiveId" clId="{703A435B-0C7F-4626-9FDF-9820E1B8CBA0}" dt="2023-08-31T08:10:09.248" v="3841" actId="1036"/>
          <ac:spMkLst>
            <pc:docMk/>
            <pc:sldMk cId="3749830898" sldId="276"/>
            <ac:spMk id="89" creationId="{3AA878A9-8102-33A7-6360-D9B33914CF7E}"/>
          </ac:spMkLst>
        </pc:spChg>
        <pc:spChg chg="mod">
          <ac:chgData name="株式会社 Gクリップコーポレーション" userId="26f804c14493b341" providerId="LiveId" clId="{703A435B-0C7F-4626-9FDF-9820E1B8CBA0}" dt="2023-08-31T08:48:20.227" v="4994" actId="1038"/>
          <ac:spMkLst>
            <pc:docMk/>
            <pc:sldMk cId="3749830898" sldId="276"/>
            <ac:spMk id="90" creationId="{68C7616C-3C8F-44DD-F45B-4B4DBD429FA3}"/>
          </ac:spMkLst>
        </pc:spChg>
        <pc:spChg chg="mod">
          <ac:chgData name="株式会社 Gクリップコーポレーション" userId="26f804c14493b341" providerId="LiveId" clId="{703A435B-0C7F-4626-9FDF-9820E1B8CBA0}" dt="2023-08-31T08:12:08.532" v="3929" actId="1036"/>
          <ac:spMkLst>
            <pc:docMk/>
            <pc:sldMk cId="3749830898" sldId="276"/>
            <ac:spMk id="93" creationId="{9B4D92F3-49FC-E0D6-5E28-275542522140}"/>
          </ac:spMkLst>
        </pc:spChg>
        <pc:spChg chg="mod">
          <ac:chgData name="株式会社 Gクリップコーポレーション" userId="26f804c14493b341" providerId="LiveId" clId="{703A435B-0C7F-4626-9FDF-9820E1B8CBA0}" dt="2023-08-31T08:12:08.532" v="3929" actId="1036"/>
          <ac:spMkLst>
            <pc:docMk/>
            <pc:sldMk cId="3749830898" sldId="276"/>
            <ac:spMk id="96" creationId="{722332A1-5D46-9A42-2DD5-4F4D24FF5517}"/>
          </ac:spMkLst>
        </pc:spChg>
        <pc:spChg chg="add mod ord">
          <ac:chgData name="株式会社 Gクリップコーポレーション" userId="26f804c14493b341" providerId="LiveId" clId="{703A435B-0C7F-4626-9FDF-9820E1B8CBA0}" dt="2023-08-31T09:09:23.244" v="5397" actId="1038"/>
          <ac:spMkLst>
            <pc:docMk/>
            <pc:sldMk cId="3749830898" sldId="276"/>
            <ac:spMk id="101" creationId="{84EAE013-F4AB-D6FB-8BAD-D5D5CCD8FE38}"/>
          </ac:spMkLst>
        </pc:spChg>
        <pc:spChg chg="add del mod">
          <ac:chgData name="株式会社 Gクリップコーポレーション" userId="26f804c14493b341" providerId="LiveId" clId="{703A435B-0C7F-4626-9FDF-9820E1B8CBA0}" dt="2023-08-31T08:07:00.116" v="3781" actId="478"/>
          <ac:spMkLst>
            <pc:docMk/>
            <pc:sldMk cId="3749830898" sldId="276"/>
            <ac:spMk id="102" creationId="{5AC0DE5D-F2BF-872E-120C-A9F4973A3D5E}"/>
          </ac:spMkLst>
        </pc:spChg>
        <pc:spChg chg="add del mod">
          <ac:chgData name="株式会社 Gクリップコーポレーション" userId="26f804c14493b341" providerId="LiveId" clId="{703A435B-0C7F-4626-9FDF-9820E1B8CBA0}" dt="2023-08-31T08:13:14.942" v="4003" actId="1035"/>
          <ac:spMkLst>
            <pc:docMk/>
            <pc:sldMk cId="3749830898" sldId="276"/>
            <ac:spMk id="103" creationId="{C1B6D6EB-FE32-FB9B-5EB8-281E80A42347}"/>
          </ac:spMkLst>
        </pc:spChg>
        <pc:spChg chg="add del mod">
          <ac:chgData name="株式会社 Gクリップコーポレーション" userId="26f804c14493b341" providerId="LiveId" clId="{703A435B-0C7F-4626-9FDF-9820E1B8CBA0}" dt="2023-08-31T08:11:14.671" v="3865" actId="478"/>
          <ac:spMkLst>
            <pc:docMk/>
            <pc:sldMk cId="3749830898" sldId="276"/>
            <ac:spMk id="105" creationId="{1701DC69-ECA1-CE76-1DB4-5006E57EF52C}"/>
          </ac:spMkLst>
        </pc:spChg>
        <pc:spChg chg="add del mod">
          <ac:chgData name="株式会社 Gクリップコーポレーション" userId="26f804c14493b341" providerId="LiveId" clId="{703A435B-0C7F-4626-9FDF-9820E1B8CBA0}" dt="2023-08-31T09:01:11.475" v="5129" actId="478"/>
          <ac:spMkLst>
            <pc:docMk/>
            <pc:sldMk cId="3749830898" sldId="276"/>
            <ac:spMk id="106" creationId="{20050BEE-F65B-B1A6-AC3D-A5B44F40AE60}"/>
          </ac:spMkLst>
        </pc:spChg>
        <pc:spChg chg="add del mod">
          <ac:chgData name="株式会社 Gクリップコーポレーション" userId="26f804c14493b341" providerId="LiveId" clId="{703A435B-0C7F-4626-9FDF-9820E1B8CBA0}" dt="2023-08-31T09:08:45.403" v="5374" actId="478"/>
          <ac:spMkLst>
            <pc:docMk/>
            <pc:sldMk cId="3749830898" sldId="276"/>
            <ac:spMk id="109" creationId="{FC943AD5-6611-4249-E15C-9648385514FB}"/>
          </ac:spMkLst>
        </pc:spChg>
        <pc:spChg chg="add del mod">
          <ac:chgData name="株式会社 Gクリップコーポレーション" userId="26f804c14493b341" providerId="LiveId" clId="{703A435B-0C7F-4626-9FDF-9820E1B8CBA0}" dt="2023-08-31T08:27:15.273" v="4271" actId="478"/>
          <ac:spMkLst>
            <pc:docMk/>
            <pc:sldMk cId="3749830898" sldId="276"/>
            <ac:spMk id="110" creationId="{5E8C5A7D-F977-D917-C57C-48BA4747DBE2}"/>
          </ac:spMkLst>
        </pc:spChg>
        <pc:spChg chg="add del mod">
          <ac:chgData name="株式会社 Gクリップコーポレーション" userId="26f804c14493b341" providerId="LiveId" clId="{703A435B-0C7F-4626-9FDF-9820E1B8CBA0}" dt="2023-08-31T08:29:55.673" v="4324" actId="767"/>
          <ac:spMkLst>
            <pc:docMk/>
            <pc:sldMk cId="3749830898" sldId="276"/>
            <ac:spMk id="112" creationId="{5D9078A5-B56F-345B-4B96-69E6DAF56C4C}"/>
          </ac:spMkLst>
        </pc:spChg>
        <pc:spChg chg="add mod">
          <ac:chgData name="株式会社 Gクリップコーポレーション" userId="26f804c14493b341" providerId="LiveId" clId="{703A435B-0C7F-4626-9FDF-9820E1B8CBA0}" dt="2023-08-31T09:10:52.564" v="5455" actId="1036"/>
          <ac:spMkLst>
            <pc:docMk/>
            <pc:sldMk cId="3749830898" sldId="276"/>
            <ac:spMk id="113" creationId="{93451722-35C7-8271-B9BD-B21E64D138E2}"/>
          </ac:spMkLst>
        </pc:spChg>
        <pc:spChg chg="add mod">
          <ac:chgData name="株式会社 Gクリップコーポレーション" userId="26f804c14493b341" providerId="LiveId" clId="{703A435B-0C7F-4626-9FDF-9820E1B8CBA0}" dt="2023-08-31T08:46:01.148" v="4954" actId="14100"/>
          <ac:spMkLst>
            <pc:docMk/>
            <pc:sldMk cId="3749830898" sldId="276"/>
            <ac:spMk id="114" creationId="{E9852551-A64B-94DA-7C92-D53B66F29FBD}"/>
          </ac:spMkLst>
        </pc:spChg>
        <pc:spChg chg="add mod">
          <ac:chgData name="株式会社 Gクリップコーポレーション" userId="26f804c14493b341" providerId="LiveId" clId="{703A435B-0C7F-4626-9FDF-9820E1B8CBA0}" dt="2023-08-31T08:41:35.756" v="4907" actId="207"/>
          <ac:spMkLst>
            <pc:docMk/>
            <pc:sldMk cId="3749830898" sldId="276"/>
            <ac:spMk id="115" creationId="{31B8F76A-1927-F1D5-D4E4-0E21787C6CF3}"/>
          </ac:spMkLst>
        </pc:spChg>
        <pc:spChg chg="add mod">
          <ac:chgData name="株式会社 Gクリップコーポレーション" userId="26f804c14493b341" providerId="LiveId" clId="{703A435B-0C7F-4626-9FDF-9820E1B8CBA0}" dt="2023-08-31T08:46:47.590" v="4959" actId="14100"/>
          <ac:spMkLst>
            <pc:docMk/>
            <pc:sldMk cId="3749830898" sldId="276"/>
            <ac:spMk id="116" creationId="{E2969789-FAD6-A962-99C7-D8D3047DDBB6}"/>
          </ac:spMkLst>
        </pc:spChg>
        <pc:spChg chg="mod">
          <ac:chgData name="株式会社 Gクリップコーポレーション" userId="26f804c14493b341" providerId="LiveId" clId="{703A435B-0C7F-4626-9FDF-9820E1B8CBA0}" dt="2023-08-31T08:41:13.276" v="4901"/>
          <ac:spMkLst>
            <pc:docMk/>
            <pc:sldMk cId="3749830898" sldId="276"/>
            <ac:spMk id="120" creationId="{139A9B35-66B3-30B4-06B9-9948FDC60EC4}"/>
          </ac:spMkLst>
        </pc:spChg>
        <pc:spChg chg="mod">
          <ac:chgData name="株式会社 Gクリップコーポレーション" userId="26f804c14493b341" providerId="LiveId" clId="{703A435B-0C7F-4626-9FDF-9820E1B8CBA0}" dt="2023-08-31T08:41:13.276" v="4901"/>
          <ac:spMkLst>
            <pc:docMk/>
            <pc:sldMk cId="3749830898" sldId="276"/>
            <ac:spMk id="121" creationId="{4F2FB9B1-6C71-C07A-4385-4481B408F30D}"/>
          </ac:spMkLst>
        </pc:spChg>
        <pc:spChg chg="mod">
          <ac:chgData name="株式会社 Gクリップコーポレーション" userId="26f804c14493b341" providerId="LiveId" clId="{703A435B-0C7F-4626-9FDF-9820E1B8CBA0}" dt="2023-08-31T08:41:13.276" v="4901"/>
          <ac:spMkLst>
            <pc:docMk/>
            <pc:sldMk cId="3749830898" sldId="276"/>
            <ac:spMk id="122" creationId="{4F9EB778-1F57-6259-40AC-44CAE0D7BB6B}"/>
          </ac:spMkLst>
        </pc:spChg>
        <pc:spChg chg="mod">
          <ac:chgData name="株式会社 Gクリップコーポレーション" userId="26f804c14493b341" providerId="LiveId" clId="{703A435B-0C7F-4626-9FDF-9820E1B8CBA0}" dt="2023-08-31T08:41:13.276" v="4901"/>
          <ac:spMkLst>
            <pc:docMk/>
            <pc:sldMk cId="3749830898" sldId="276"/>
            <ac:spMk id="123" creationId="{9F5028E9-C695-0913-D475-C4B75CD7FC3B}"/>
          </ac:spMkLst>
        </pc:spChg>
        <pc:spChg chg="mod">
          <ac:chgData name="株式会社 Gクリップコーポレーション" userId="26f804c14493b341" providerId="LiveId" clId="{703A435B-0C7F-4626-9FDF-9820E1B8CBA0}" dt="2023-08-31T08:41:13.276" v="4901"/>
          <ac:spMkLst>
            <pc:docMk/>
            <pc:sldMk cId="3749830898" sldId="276"/>
            <ac:spMk id="124" creationId="{27B9C4D8-C291-F664-C625-DE6DD52A551F}"/>
          </ac:spMkLst>
        </pc:spChg>
        <pc:grpChg chg="add del mod ord">
          <ac:chgData name="株式会社 Gクリップコーポレーション" userId="26f804c14493b341" providerId="LiveId" clId="{703A435B-0C7F-4626-9FDF-9820E1B8CBA0}" dt="2023-08-31T08:33:16.877" v="4715" actId="478"/>
          <ac:grpSpMkLst>
            <pc:docMk/>
            <pc:sldMk cId="3749830898" sldId="276"/>
            <ac:grpSpMk id="28" creationId="{57BF4C3E-1FCB-BC3B-AD50-8C9029BCD899}"/>
          </ac:grpSpMkLst>
        </pc:grpChg>
        <pc:grpChg chg="del">
          <ac:chgData name="株式会社 Gクリップコーポレーション" userId="26f804c14493b341" providerId="LiveId" clId="{703A435B-0C7F-4626-9FDF-9820E1B8CBA0}" dt="2023-08-31T07:45:58.493" v="3243" actId="478"/>
          <ac:grpSpMkLst>
            <pc:docMk/>
            <pc:sldMk cId="3749830898" sldId="276"/>
            <ac:grpSpMk id="34" creationId="{1CCB2546-4A1A-E727-E6D3-A092D779019A}"/>
          </ac:grpSpMkLst>
        </pc:grpChg>
        <pc:grpChg chg="add mod topLvl">
          <ac:chgData name="株式会社 Gクリップコーポレーション" userId="26f804c14493b341" providerId="LiveId" clId="{703A435B-0C7F-4626-9FDF-9820E1B8CBA0}" dt="2023-08-31T08:41:35.756" v="4907" actId="207"/>
          <ac:grpSpMkLst>
            <pc:docMk/>
            <pc:sldMk cId="3749830898" sldId="276"/>
            <ac:grpSpMk id="39" creationId="{AFA39E5A-270C-1481-C6D1-4C73DF2AA76A}"/>
          </ac:grpSpMkLst>
        </pc:grpChg>
        <pc:grpChg chg="add del mod">
          <ac:chgData name="株式会社 Gクリップコーポレーション" userId="26f804c14493b341" providerId="LiveId" clId="{703A435B-0C7F-4626-9FDF-9820E1B8CBA0}" dt="2023-08-31T08:33:23.839" v="4721" actId="478"/>
          <ac:grpSpMkLst>
            <pc:docMk/>
            <pc:sldMk cId="3749830898" sldId="276"/>
            <ac:grpSpMk id="64" creationId="{01563629-BD8B-CD03-B426-A5D8388CC01E}"/>
          </ac:grpSpMkLst>
        </pc:grpChg>
        <pc:grpChg chg="del">
          <ac:chgData name="株式会社 Gクリップコーポレーション" userId="26f804c14493b341" providerId="LiveId" clId="{703A435B-0C7F-4626-9FDF-9820E1B8CBA0}" dt="2023-08-31T07:35:55.654" v="3157" actId="478"/>
          <ac:grpSpMkLst>
            <pc:docMk/>
            <pc:sldMk cId="3749830898" sldId="276"/>
            <ac:grpSpMk id="69" creationId="{6E709EC2-B357-77EB-AF8F-4489CED0C0E2}"/>
          </ac:grpSpMkLst>
        </pc:grpChg>
        <pc:grpChg chg="del">
          <ac:chgData name="株式会社 Gクリップコーポレーション" userId="26f804c14493b341" providerId="LiveId" clId="{703A435B-0C7F-4626-9FDF-9820E1B8CBA0}" dt="2023-08-31T07:36:18.366" v="3164" actId="478"/>
          <ac:grpSpMkLst>
            <pc:docMk/>
            <pc:sldMk cId="3749830898" sldId="276"/>
            <ac:grpSpMk id="80" creationId="{67BE0FC8-8C3E-C712-0D1F-22E427075FB3}"/>
          </ac:grpSpMkLst>
        </pc:grpChg>
        <pc:grpChg chg="add del mod ord">
          <ac:chgData name="株式会社 Gクリップコーポレーション" userId="26f804c14493b341" providerId="LiveId" clId="{703A435B-0C7F-4626-9FDF-9820E1B8CBA0}" dt="2023-08-31T08:47:42.608" v="4967" actId="166"/>
          <ac:grpSpMkLst>
            <pc:docMk/>
            <pc:sldMk cId="3749830898" sldId="276"/>
            <ac:grpSpMk id="97" creationId="{2803A6C7-BF9E-05C4-F98C-5F67E40913EE}"/>
          </ac:grpSpMkLst>
        </pc:grpChg>
        <pc:grpChg chg="mod">
          <ac:chgData name="株式会社 Gクリップコーポレーション" userId="26f804c14493b341" providerId="LiveId" clId="{703A435B-0C7F-4626-9FDF-9820E1B8CBA0}" dt="2023-08-31T08:10:20.412" v="3843" actId="1076"/>
          <ac:grpSpMkLst>
            <pc:docMk/>
            <pc:sldMk cId="3749830898" sldId="276"/>
            <ac:grpSpMk id="100" creationId="{587DDF6B-1D83-FFC2-1B23-1DFFE602C45F}"/>
          </ac:grpSpMkLst>
        </pc:grpChg>
        <pc:grpChg chg="add mod">
          <ac:chgData name="株式会社 Gクリップコーポレーション" userId="26f804c14493b341" providerId="LiveId" clId="{703A435B-0C7F-4626-9FDF-9820E1B8CBA0}" dt="2023-08-31T08:47:35.882" v="4965" actId="164"/>
          <ac:grpSpMkLst>
            <pc:docMk/>
            <pc:sldMk cId="3749830898" sldId="276"/>
            <ac:grpSpMk id="117" creationId="{BF147033-1CE1-82F4-55F7-7AC9BA86F35D}"/>
          </ac:grpSpMkLst>
        </pc:grpChg>
        <pc:grpChg chg="add mod">
          <ac:chgData name="株式会社 Gクリップコーポレーション" userId="26f804c14493b341" providerId="LiveId" clId="{703A435B-0C7F-4626-9FDF-9820E1B8CBA0}" dt="2023-08-31T08:47:35.882" v="4965" actId="164"/>
          <ac:grpSpMkLst>
            <pc:docMk/>
            <pc:sldMk cId="3749830898" sldId="276"/>
            <ac:grpSpMk id="118" creationId="{C9DF4200-AB67-BC55-8FD3-8B32B1E8A96C}"/>
          </ac:grpSpMkLst>
        </pc:grpChg>
        <pc:grpChg chg="mod">
          <ac:chgData name="株式会社 Gクリップコーポレーション" userId="26f804c14493b341" providerId="LiveId" clId="{703A435B-0C7F-4626-9FDF-9820E1B8CBA0}" dt="2023-08-31T08:41:13.276" v="4901"/>
          <ac:grpSpMkLst>
            <pc:docMk/>
            <pc:sldMk cId="3749830898" sldId="276"/>
            <ac:grpSpMk id="119" creationId="{4B1D6963-EEA8-509C-07E8-A391A87E59A6}"/>
          </ac:grpSpMkLst>
        </pc:grpChg>
        <pc:grpChg chg="add mod">
          <ac:chgData name="株式会社 Gクリップコーポレーション" userId="26f804c14493b341" providerId="LiveId" clId="{703A435B-0C7F-4626-9FDF-9820E1B8CBA0}" dt="2023-08-31T08:47:52.708" v="4968" actId="1076"/>
          <ac:grpSpMkLst>
            <pc:docMk/>
            <pc:sldMk cId="3749830898" sldId="276"/>
            <ac:grpSpMk id="125" creationId="{CCBEC359-3C90-F089-3A58-0AAEFB48A210}"/>
          </ac:grpSpMkLst>
        </pc:grpChg>
        <pc:picChg chg="add del mod">
          <ac:chgData name="株式会社 Gクリップコーポレーション" userId="26f804c14493b341" providerId="LiveId" clId="{703A435B-0C7F-4626-9FDF-9820E1B8CBA0}" dt="2023-08-31T09:00:09.314" v="5017" actId="478"/>
          <ac:picMkLst>
            <pc:docMk/>
            <pc:sldMk cId="3749830898" sldId="276"/>
            <ac:picMk id="7" creationId="{E70B5963-5589-C05D-2F9E-E124B89F76A8}"/>
          </ac:picMkLst>
        </pc:picChg>
        <pc:picChg chg="mod">
          <ac:chgData name="株式会社 Gクリップコーポレーション" userId="26f804c14493b341" providerId="LiveId" clId="{703A435B-0C7F-4626-9FDF-9820E1B8CBA0}" dt="2023-08-31T08:10:58.822" v="3860" actId="1035"/>
          <ac:picMkLst>
            <pc:docMk/>
            <pc:sldMk cId="3749830898" sldId="276"/>
            <ac:picMk id="11" creationId="{F86316B9-2AC8-2B82-B7BF-DD23E12F25FC}"/>
          </ac:picMkLst>
        </pc:picChg>
        <pc:picChg chg="del mod">
          <ac:chgData name="株式会社 Gクリップコーポレーション" userId="26f804c14493b341" providerId="LiveId" clId="{703A435B-0C7F-4626-9FDF-9820E1B8CBA0}" dt="2023-08-31T07:42:01.065" v="3208" actId="478"/>
          <ac:picMkLst>
            <pc:docMk/>
            <pc:sldMk cId="3749830898" sldId="276"/>
            <ac:picMk id="14" creationId="{24E9723C-6F30-8BC1-80BC-BE37E0D34B0A}"/>
          </ac:picMkLst>
        </pc:picChg>
        <pc:picChg chg="ord">
          <ac:chgData name="株式会社 Gクリップコーポレーション" userId="26f804c14493b341" providerId="LiveId" clId="{703A435B-0C7F-4626-9FDF-9820E1B8CBA0}" dt="2023-08-31T07:38:01.185" v="3182" actId="170"/>
          <ac:picMkLst>
            <pc:docMk/>
            <pc:sldMk cId="3749830898" sldId="276"/>
            <ac:picMk id="19" creationId="{B5E58250-B9DB-08B1-B325-D5DE1BEB8ABB}"/>
          </ac:picMkLst>
        </pc:picChg>
        <pc:picChg chg="mod ord">
          <ac:chgData name="株式会社 Gクリップコーポレーション" userId="26f804c14493b341" providerId="LiveId" clId="{703A435B-0C7F-4626-9FDF-9820E1B8CBA0}" dt="2023-08-31T08:49:02.548" v="5007" actId="1036"/>
          <ac:picMkLst>
            <pc:docMk/>
            <pc:sldMk cId="3749830898" sldId="276"/>
            <ac:picMk id="20" creationId="{A3C7776C-CB34-3C56-0106-0F5A5A748570}"/>
          </ac:picMkLst>
        </pc:picChg>
        <pc:picChg chg="add del mod">
          <ac:chgData name="株式会社 Gクリップコーポレーション" userId="26f804c14493b341" providerId="LiveId" clId="{703A435B-0C7F-4626-9FDF-9820E1B8CBA0}" dt="2023-08-31T07:52:05.238" v="3519" actId="478"/>
          <ac:picMkLst>
            <pc:docMk/>
            <pc:sldMk cId="3749830898" sldId="276"/>
            <ac:picMk id="85" creationId="{6B788FEA-CCC7-B6A4-4C75-E0ADFC345EA0}"/>
          </ac:picMkLst>
        </pc:picChg>
        <pc:picChg chg="add del mod">
          <ac:chgData name="株式会社 Gクリップコーポレーション" userId="26f804c14493b341" providerId="LiveId" clId="{703A435B-0C7F-4626-9FDF-9820E1B8CBA0}" dt="2023-08-31T07:59:13.852" v="3559" actId="478"/>
          <ac:picMkLst>
            <pc:docMk/>
            <pc:sldMk cId="3749830898" sldId="276"/>
            <ac:picMk id="94" creationId="{EE3DA88B-D0AB-5384-31BC-FFBA7F1A6DC8}"/>
          </ac:picMkLst>
        </pc:picChg>
        <pc:picChg chg="add mod ord modCrop">
          <ac:chgData name="株式会社 Gクリップコーポレーション" userId="26f804c14493b341" providerId="LiveId" clId="{703A435B-0C7F-4626-9FDF-9820E1B8CBA0}" dt="2023-08-31T09:02:05.491" v="5134" actId="166"/>
          <ac:picMkLst>
            <pc:docMk/>
            <pc:sldMk cId="3749830898" sldId="276"/>
            <ac:picMk id="99" creationId="{2F7A7F66-94CD-CABF-7CF7-BDF2695E9635}"/>
          </ac:picMkLst>
        </pc:picChg>
        <pc:picChg chg="add mod ord modCrop">
          <ac:chgData name="株式会社 Gクリップコーポレーション" userId="26f804c14493b341" providerId="LiveId" clId="{703A435B-0C7F-4626-9FDF-9820E1B8CBA0}" dt="2023-08-31T09:07:59.191" v="5326" actId="1076"/>
          <ac:picMkLst>
            <pc:docMk/>
            <pc:sldMk cId="3749830898" sldId="276"/>
            <ac:picMk id="107" creationId="{55D364A4-573A-7FFE-F0A2-9A65DA7F9A5E}"/>
          </ac:picMkLst>
        </pc:picChg>
        <pc:picChg chg="add mod ord">
          <ac:chgData name="株式会社 Gクリップコーポレーション" userId="26f804c14493b341" providerId="LiveId" clId="{703A435B-0C7F-4626-9FDF-9820E1B8CBA0}" dt="2023-08-31T08:49:02.548" v="5007" actId="1036"/>
          <ac:picMkLst>
            <pc:docMk/>
            <pc:sldMk cId="3749830898" sldId="276"/>
            <ac:picMk id="108" creationId="{80CAE9AA-32AA-F281-A25D-D2E0DF3432AE}"/>
          </ac:picMkLst>
        </pc:picChg>
        <pc:picChg chg="add del mod">
          <ac:chgData name="株式会社 Gクリップコーポレーション" userId="26f804c14493b341" providerId="LiveId" clId="{703A435B-0C7F-4626-9FDF-9820E1B8CBA0}" dt="2023-08-31T08:27:11.520" v="4270" actId="478"/>
          <ac:picMkLst>
            <pc:docMk/>
            <pc:sldMk cId="3749830898" sldId="276"/>
            <ac:picMk id="111" creationId="{3A195E87-6840-A18C-3D1C-5973422A0981}"/>
          </ac:picMkLst>
        </pc:picChg>
        <pc:cxnChg chg="add del mod">
          <ac:chgData name="株式会社 Gクリップコーポレーション" userId="26f804c14493b341" providerId="LiveId" clId="{703A435B-0C7F-4626-9FDF-9820E1B8CBA0}" dt="2023-08-31T08:13:14.942" v="4003" actId="1035"/>
          <ac:cxnSpMkLst>
            <pc:docMk/>
            <pc:sldMk cId="3749830898" sldId="276"/>
            <ac:cxnSpMk id="59" creationId="{2877B1F2-7542-2944-AB2D-CC638DDCB885}"/>
          </ac:cxnSpMkLst>
        </pc:cxnChg>
        <pc:cxnChg chg="mod">
          <ac:chgData name="株式会社 Gクリップコーポレーション" userId="26f804c14493b341" providerId="LiveId" clId="{703A435B-0C7F-4626-9FDF-9820E1B8CBA0}" dt="2023-08-31T08:10:58.822" v="3860" actId="1035"/>
          <ac:cxnSpMkLst>
            <pc:docMk/>
            <pc:sldMk cId="3749830898" sldId="276"/>
            <ac:cxnSpMk id="71" creationId="{32ED6967-A7B3-9726-C037-FFB7D7842512}"/>
          </ac:cxnSpMkLst>
        </pc:cxnChg>
        <pc:cxnChg chg="add del mod">
          <ac:chgData name="株式会社 Gクリップコーポレーション" userId="26f804c14493b341" providerId="LiveId" clId="{703A435B-0C7F-4626-9FDF-9820E1B8CBA0}" dt="2023-08-31T08:13:14.942" v="4003" actId="1035"/>
          <ac:cxnSpMkLst>
            <pc:docMk/>
            <pc:sldMk cId="3749830898" sldId="276"/>
            <ac:cxnSpMk id="104" creationId="{5505DB32-4931-F5A6-11FC-AA6DA7C5BF81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15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5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589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19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62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04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051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0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244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71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21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36206-D0DC-48B3-BD08-DEFBB27A7B34}" type="datetimeFigureOut">
              <a:rPr kumimoji="1" lang="ja-JP" altLang="en-US" smtClean="0"/>
              <a:t>2023/8/31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A5F41-BC4A-432B-9B0C-A19DCAD457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26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jp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3.jp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3475FF9F-EEB8-8A52-3E3A-8C0491DD347D}"/>
              </a:ext>
            </a:extLst>
          </p:cNvPr>
          <p:cNvSpPr/>
          <p:nvPr/>
        </p:nvSpPr>
        <p:spPr>
          <a:xfrm rot="21588125">
            <a:off x="-25587" y="-6970"/>
            <a:ext cx="6895462" cy="991993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B8DA96"/>
              </a:solidFill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DB57899-C657-B42D-EFEC-DC73AE9492D9}"/>
              </a:ext>
            </a:extLst>
          </p:cNvPr>
          <p:cNvSpPr/>
          <p:nvPr/>
        </p:nvSpPr>
        <p:spPr>
          <a:xfrm>
            <a:off x="4266402" y="6909648"/>
            <a:ext cx="1810963" cy="290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47F3A1D-7287-A802-BA20-A921FD0590E2}"/>
              </a:ext>
            </a:extLst>
          </p:cNvPr>
          <p:cNvSpPr/>
          <p:nvPr/>
        </p:nvSpPr>
        <p:spPr>
          <a:xfrm rot="576">
            <a:off x="123888" y="8249279"/>
            <a:ext cx="6672151" cy="1540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C175"/>
              </a:solidFill>
            </a:endParaRPr>
          </a:p>
        </p:txBody>
      </p:sp>
      <p:pic>
        <p:nvPicPr>
          <p:cNvPr id="23" name="図 22" descr="屋内, 人, 子供, 少し が含まれている画像&#10;&#10;自動的に生成された説明">
            <a:extLst>
              <a:ext uri="{FF2B5EF4-FFF2-40B4-BE49-F238E27FC236}">
                <a16:creationId xmlns:a16="http://schemas.microsoft.com/office/drawing/2014/main" id="{052E5C21-DD39-78B3-092B-F3A7BA1159E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6918" r="19097" b="3120"/>
          <a:stretch/>
        </p:blipFill>
        <p:spPr>
          <a:xfrm>
            <a:off x="2322763" y="3842506"/>
            <a:ext cx="2204608" cy="1763687"/>
          </a:xfrm>
          <a:prstGeom prst="rect">
            <a:avLst/>
          </a:prstGeom>
        </p:spPr>
      </p:pic>
      <p:pic>
        <p:nvPicPr>
          <p:cNvPr id="19" name="図 18" descr="若い, スポーツゲーム, 立つ, 女性 が含まれている画像&#10;&#10;自動的に生成された説明">
            <a:extLst>
              <a:ext uri="{FF2B5EF4-FFF2-40B4-BE49-F238E27FC236}">
                <a16:creationId xmlns:a16="http://schemas.microsoft.com/office/drawing/2014/main" id="{B5E58250-B9DB-08B1-B325-D5DE1BEB8A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" t="10952" r="9561" b="3619"/>
          <a:stretch/>
        </p:blipFill>
        <p:spPr>
          <a:xfrm>
            <a:off x="138470" y="115092"/>
            <a:ext cx="6567349" cy="3736079"/>
          </a:xfrm>
          <a:prstGeom prst="rect">
            <a:avLst/>
          </a:prstGeom>
        </p:spPr>
      </p:pic>
      <p:pic>
        <p:nvPicPr>
          <p:cNvPr id="25" name="図 24" descr="窓, 人, 屋内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86E3F97-D388-EFAE-A86D-4CBF82C3E07D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69" r="51776" b="36366"/>
          <a:stretch/>
        </p:blipFill>
        <p:spPr>
          <a:xfrm>
            <a:off x="4529045" y="3844847"/>
            <a:ext cx="2176774" cy="1762983"/>
          </a:xfrm>
          <a:prstGeom prst="rect">
            <a:avLst/>
          </a:prstGeom>
        </p:spPr>
      </p:pic>
      <p:pic>
        <p:nvPicPr>
          <p:cNvPr id="6" name="図 5" descr="少年, 屋内, スポーツゲーム, スポーツ が含まれている画像&#10;&#10;自動的に生成された説明">
            <a:extLst>
              <a:ext uri="{FF2B5EF4-FFF2-40B4-BE49-F238E27FC236}">
                <a16:creationId xmlns:a16="http://schemas.microsoft.com/office/drawing/2014/main" id="{9B704FC8-FE61-7C18-2F5B-B7390E982828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6" t="12688" r="24063" b="2998"/>
          <a:stretch/>
        </p:blipFill>
        <p:spPr>
          <a:xfrm>
            <a:off x="150652" y="3851368"/>
            <a:ext cx="2193481" cy="1754785"/>
          </a:xfrm>
          <a:prstGeom prst="rect">
            <a:avLst/>
          </a:prstGeom>
        </p:spPr>
      </p:pic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08A325B4-9C74-8F9C-7173-84A331C929AA}"/>
              </a:ext>
            </a:extLst>
          </p:cNvPr>
          <p:cNvSpPr/>
          <p:nvPr/>
        </p:nvSpPr>
        <p:spPr>
          <a:xfrm>
            <a:off x="215691" y="5904427"/>
            <a:ext cx="3658475" cy="1803985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黒い背景と白い文字のロゴ&#10;&#10;低い精度で自動的に生成された説明">
            <a:extLst>
              <a:ext uri="{FF2B5EF4-FFF2-40B4-BE49-F238E27FC236}">
                <a16:creationId xmlns:a16="http://schemas.microsoft.com/office/drawing/2014/main" id="{C900EB45-4A4A-A953-1CEC-139D69F9C2D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33" b="29561" l="4679" r="46794">
                        <a14:foregroundMark x1="4679" y1="17090" x2="4679" y2="17090"/>
                        <a14:foregroundMark x1="46794" y1="4619" x2="46794" y2="4619"/>
                        <a14:foregroundMark x1="15425" y1="21016" x2="15425" y2="2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959" b="66913"/>
          <a:stretch/>
        </p:blipFill>
        <p:spPr>
          <a:xfrm rot="1995642">
            <a:off x="3953583" y="-46054"/>
            <a:ext cx="2932680" cy="1399252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F86316B9-2AC8-2B82-B7BF-DD23E12F25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310" y="8413423"/>
            <a:ext cx="392922" cy="385144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28F739E-3897-2EA6-9582-21B221B4BBD0}"/>
              </a:ext>
            </a:extLst>
          </p:cNvPr>
          <p:cNvSpPr txBox="1"/>
          <p:nvPr/>
        </p:nvSpPr>
        <p:spPr>
          <a:xfrm>
            <a:off x="675978" y="8391132"/>
            <a:ext cx="1984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○○学校法人 ○○幼稚園</a:t>
            </a:r>
            <a:endParaRPr kumimoji="1" lang="en-US" altLang="ja-JP" sz="11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067CCC-C05A-4BD7-1964-27A768C0DA20}"/>
              </a:ext>
            </a:extLst>
          </p:cNvPr>
          <p:cNvSpPr txBox="1"/>
          <p:nvPr/>
        </p:nvSpPr>
        <p:spPr>
          <a:xfrm>
            <a:off x="326299" y="6553713"/>
            <a:ext cx="3286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kumimoji="1" lang="ja-JP" altLang="en-US" sz="800" b="1" dirty="0">
                <a:solidFill>
                  <a:schemeClr val="bg1"/>
                </a:solidFill>
              </a:rPr>
              <a:t>子どもへの接し方が分からず困っていたが、参加者の</a:t>
            </a:r>
            <a:r>
              <a:rPr kumimoji="1" lang="ja-JP" altLang="en-US" sz="1100" b="1" dirty="0">
                <a:solidFill>
                  <a:srgbClr val="FFFF00"/>
                </a:solidFill>
              </a:rPr>
              <a:t>パパたちの対応を見れて勉強になった</a:t>
            </a:r>
            <a:r>
              <a:rPr kumimoji="1" lang="ja-JP" altLang="en-US" sz="800" b="1" dirty="0">
                <a:solidFill>
                  <a:schemeClr val="bg1"/>
                </a:solidFill>
              </a:rPr>
              <a:t>！（パパ</a:t>
            </a:r>
            <a:r>
              <a:rPr kumimoji="1" lang="en-US" altLang="ja-JP" sz="800" b="1" dirty="0">
                <a:solidFill>
                  <a:schemeClr val="bg1"/>
                </a:solidFill>
              </a:rPr>
              <a:t>B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さん）</a:t>
            </a:r>
            <a:endParaRPr kumimoji="1" lang="en-US" altLang="ja-JP" sz="1000" b="1" dirty="0">
              <a:solidFill>
                <a:schemeClr val="bg1"/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A9985CA-F950-6012-FDB5-BF7CCEFB3725}"/>
              </a:ext>
            </a:extLst>
          </p:cNvPr>
          <p:cNvSpPr txBox="1"/>
          <p:nvPr/>
        </p:nvSpPr>
        <p:spPr>
          <a:xfrm>
            <a:off x="4203239" y="8358609"/>
            <a:ext cx="2345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お申し込みは、右の</a:t>
            </a:r>
            <a:r>
              <a:rPr kumimoji="1" lang="en-US" altLang="ja-JP" sz="1000" b="1" dirty="0"/>
              <a:t>QR</a:t>
            </a:r>
            <a:r>
              <a:rPr kumimoji="1" lang="ja-JP" altLang="en-US" sz="1000" b="1" dirty="0"/>
              <a:t>コード</a:t>
            </a:r>
            <a:r>
              <a:rPr kumimoji="1" lang="ja-JP" altLang="en-US" sz="1000" dirty="0"/>
              <a:t>または</a:t>
            </a:r>
            <a:r>
              <a:rPr kumimoji="1" lang="ja-JP" altLang="en-US" sz="1000" b="1" dirty="0"/>
              <a:t>お電話</a:t>
            </a:r>
            <a:r>
              <a:rPr kumimoji="1" lang="ja-JP" altLang="en-US" sz="1000" dirty="0"/>
              <a:t>からお申込みください。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6DB18C9A-FE97-D630-2C03-CEE069082AD7}"/>
              </a:ext>
            </a:extLst>
          </p:cNvPr>
          <p:cNvSpPr/>
          <p:nvPr/>
        </p:nvSpPr>
        <p:spPr>
          <a:xfrm>
            <a:off x="4783643" y="8791253"/>
            <a:ext cx="686858" cy="65608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2CA6951-04FC-FE36-C50F-945D234439B3}"/>
              </a:ext>
            </a:extLst>
          </p:cNvPr>
          <p:cNvSpPr txBox="1"/>
          <p:nvPr/>
        </p:nvSpPr>
        <p:spPr>
          <a:xfrm>
            <a:off x="4875508" y="8965372"/>
            <a:ext cx="62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A9AF310-A8D2-4F01-C41E-4D41A9C93CCD}"/>
              </a:ext>
            </a:extLst>
          </p:cNvPr>
          <p:cNvSpPr txBox="1"/>
          <p:nvPr/>
        </p:nvSpPr>
        <p:spPr>
          <a:xfrm>
            <a:off x="4206992" y="9481922"/>
            <a:ext cx="2916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u="sng" dirty="0">
                <a:solidFill>
                  <a:srgbClr val="C00000"/>
                </a:solidFill>
              </a:rPr>
              <a:t>TEL:</a:t>
            </a:r>
            <a:r>
              <a:rPr kumimoji="1" lang="ja-JP" altLang="en-US" sz="1400" u="sng" dirty="0">
                <a:solidFill>
                  <a:srgbClr val="C00000"/>
                </a:solidFill>
              </a:rPr>
              <a:t>○○</a:t>
            </a:r>
            <a:r>
              <a:rPr kumimoji="1" lang="en-US" altLang="ja-JP" sz="1400" u="sng" dirty="0">
                <a:solidFill>
                  <a:srgbClr val="C00000"/>
                </a:solidFill>
              </a:rPr>
              <a:t>-</a:t>
            </a:r>
            <a:r>
              <a:rPr kumimoji="1" lang="ja-JP" altLang="en-US" sz="1400" u="sng" dirty="0">
                <a:solidFill>
                  <a:srgbClr val="C00000"/>
                </a:solidFill>
              </a:rPr>
              <a:t>○○○○</a:t>
            </a:r>
            <a:r>
              <a:rPr kumimoji="1" lang="en-US" altLang="ja-JP" sz="1400" u="sng" dirty="0">
                <a:solidFill>
                  <a:srgbClr val="C00000"/>
                </a:solidFill>
              </a:rPr>
              <a:t>-</a:t>
            </a:r>
            <a:r>
              <a:rPr kumimoji="1" lang="ja-JP" altLang="en-US" sz="1400" u="sng" dirty="0">
                <a:solidFill>
                  <a:srgbClr val="C00000"/>
                </a:solidFill>
              </a:rPr>
              <a:t>○○○○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93EAECCD-7478-286F-0211-AF1FA1392D0B}"/>
              </a:ext>
            </a:extLst>
          </p:cNvPr>
          <p:cNvSpPr txBox="1"/>
          <p:nvPr/>
        </p:nvSpPr>
        <p:spPr>
          <a:xfrm>
            <a:off x="675978" y="8593502"/>
            <a:ext cx="17614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○○市○○町○○○○〇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5D2A8256-E4B1-E52B-EF84-5954C5810E0A}"/>
              </a:ext>
            </a:extLst>
          </p:cNvPr>
          <p:cNvSpPr/>
          <p:nvPr/>
        </p:nvSpPr>
        <p:spPr>
          <a:xfrm>
            <a:off x="2422070" y="8630376"/>
            <a:ext cx="1591904" cy="106302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AD4D32-079C-2173-F50D-939B32B3D7FF}"/>
              </a:ext>
            </a:extLst>
          </p:cNvPr>
          <p:cNvSpPr txBox="1"/>
          <p:nvPr/>
        </p:nvSpPr>
        <p:spPr>
          <a:xfrm flipH="1">
            <a:off x="4198685" y="7909503"/>
            <a:ext cx="210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ln w="127000">
                  <a:solidFill>
                    <a:schemeClr val="bg1"/>
                  </a:solidFill>
                </a:ln>
                <a:solidFill>
                  <a:srgbClr val="95CD41"/>
                </a:solidFill>
              </a:rPr>
              <a:t>お申込み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81F38BE6-0CD8-2B18-5054-82570BBA8D01}"/>
              </a:ext>
            </a:extLst>
          </p:cNvPr>
          <p:cNvSpPr txBox="1"/>
          <p:nvPr/>
        </p:nvSpPr>
        <p:spPr>
          <a:xfrm>
            <a:off x="326299" y="6133778"/>
            <a:ext cx="33387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kumimoji="1" lang="ja-JP" altLang="en-US" sz="800" b="1" dirty="0">
                <a:solidFill>
                  <a:schemeClr val="bg1"/>
                </a:solidFill>
              </a:rPr>
              <a:t>競技を通して</a:t>
            </a:r>
            <a:r>
              <a:rPr kumimoji="1" lang="ja-JP" altLang="en-US" sz="1100" b="1" dirty="0">
                <a:solidFill>
                  <a:srgbClr val="FFFF00"/>
                </a:solidFill>
              </a:rPr>
              <a:t>初対面のパパさん達と自然と仲良くなれた</a:t>
            </a:r>
            <a:r>
              <a:rPr kumimoji="1" lang="ja-JP" altLang="en-US" sz="800" b="1" dirty="0">
                <a:solidFill>
                  <a:schemeClr val="bg1"/>
                </a:solidFill>
              </a:rPr>
              <a:t>！（パパ</a:t>
            </a:r>
            <a:r>
              <a:rPr kumimoji="1" lang="en-US" altLang="ja-JP" sz="800" b="1" dirty="0">
                <a:solidFill>
                  <a:schemeClr val="bg1"/>
                </a:solidFill>
              </a:rPr>
              <a:t>A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さん）</a:t>
            </a:r>
            <a:endParaRPr kumimoji="1" lang="en-US" altLang="ja-JP" sz="1000" b="1" dirty="0">
              <a:solidFill>
                <a:schemeClr val="bg1"/>
              </a:solidFill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5C9BBEF0-DF71-BF86-9533-618AAE0A1640}"/>
              </a:ext>
            </a:extLst>
          </p:cNvPr>
          <p:cNvSpPr txBox="1"/>
          <p:nvPr/>
        </p:nvSpPr>
        <p:spPr>
          <a:xfrm>
            <a:off x="2347339" y="5352841"/>
            <a:ext cx="16890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</a:rPr>
              <a:t>親子で輪投げチャレンジ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6F99225-6542-C9BC-0A7B-F3EED123E81B}"/>
              </a:ext>
            </a:extLst>
          </p:cNvPr>
          <p:cNvSpPr txBox="1"/>
          <p:nvPr/>
        </p:nvSpPr>
        <p:spPr>
          <a:xfrm>
            <a:off x="161563" y="5365231"/>
            <a:ext cx="21511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</a:rPr>
              <a:t>チーム対抗！大玉転がし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3D4E8F-4CE5-F849-7F22-34D8607163EF}"/>
              </a:ext>
            </a:extLst>
          </p:cNvPr>
          <p:cNvSpPr txBox="1"/>
          <p:nvPr/>
        </p:nvSpPr>
        <p:spPr>
          <a:xfrm flipH="1">
            <a:off x="4203803" y="7919632"/>
            <a:ext cx="187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C00000"/>
                </a:solidFill>
              </a:rPr>
              <a:t>お申込み</a:t>
            </a:r>
          </a:p>
        </p:txBody>
      </p: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587DDF6B-1D83-FFC2-1B23-1DFFE602C45F}"/>
              </a:ext>
            </a:extLst>
          </p:cNvPr>
          <p:cNvGrpSpPr/>
          <p:nvPr/>
        </p:nvGrpSpPr>
        <p:grpSpPr>
          <a:xfrm>
            <a:off x="2264967" y="7406926"/>
            <a:ext cx="1491395" cy="668418"/>
            <a:chOff x="6578561" y="6677187"/>
            <a:chExt cx="1120507" cy="502193"/>
          </a:xfrm>
        </p:grpSpPr>
        <p:pic>
          <p:nvPicPr>
            <p:cNvPr id="42" name="図 41" descr="寿司, 食品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DC0DCBE5-ABF4-E038-DFF1-16A11C136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0" t="2153" r="35973" b="71691"/>
            <a:stretch/>
          </p:blipFill>
          <p:spPr>
            <a:xfrm>
              <a:off x="6578561" y="6710364"/>
              <a:ext cx="420488" cy="420316"/>
            </a:xfrm>
            <a:prstGeom prst="rect">
              <a:avLst/>
            </a:prstGeom>
          </p:spPr>
        </p:pic>
        <p:pic>
          <p:nvPicPr>
            <p:cNvPr id="43" name="図 42" descr="寿司, 食品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1991ED0-4A87-7A35-E43E-6217F9C6D6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8" t="36926" r="70563" b="33295"/>
            <a:stretch/>
          </p:blipFill>
          <p:spPr>
            <a:xfrm>
              <a:off x="7278503" y="6688418"/>
              <a:ext cx="420565" cy="458772"/>
            </a:xfrm>
            <a:prstGeom prst="rect">
              <a:avLst/>
            </a:prstGeom>
          </p:spPr>
        </p:pic>
        <p:pic>
          <p:nvPicPr>
            <p:cNvPr id="44" name="図 43" descr="寿司, 食品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A25F3FE-4A5F-3A87-B9AA-61F7C047C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81" t="35613" r="6015" b="30502"/>
            <a:stretch/>
          </p:blipFill>
          <p:spPr>
            <a:xfrm>
              <a:off x="6983222" y="6677187"/>
              <a:ext cx="280172" cy="502193"/>
            </a:xfrm>
            <a:prstGeom prst="rect">
              <a:avLst/>
            </a:prstGeom>
          </p:spPr>
        </p:pic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7F1B700-24B9-0204-010E-5D08DFAF7138}"/>
              </a:ext>
            </a:extLst>
          </p:cNvPr>
          <p:cNvSpPr txBox="1"/>
          <p:nvPr/>
        </p:nvSpPr>
        <p:spPr>
          <a:xfrm>
            <a:off x="443413" y="5733725"/>
            <a:ext cx="153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n w="1270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参加者の声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43253FAB-9B01-585E-0651-32CB107EDC88}"/>
              </a:ext>
            </a:extLst>
          </p:cNvPr>
          <p:cNvSpPr txBox="1"/>
          <p:nvPr/>
        </p:nvSpPr>
        <p:spPr>
          <a:xfrm>
            <a:off x="440855" y="5721340"/>
            <a:ext cx="153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00B0F0"/>
                </a:solidFill>
              </a:rPr>
              <a:t>参加者の声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2877B1F2-7542-2944-AB2D-CC638DDCB885}"/>
              </a:ext>
            </a:extLst>
          </p:cNvPr>
          <p:cNvCxnSpPr>
            <a:cxnSpLocks/>
          </p:cNvCxnSpPr>
          <p:nvPr/>
        </p:nvCxnSpPr>
        <p:spPr>
          <a:xfrm flipH="1" flipV="1">
            <a:off x="848227" y="8943460"/>
            <a:ext cx="526842" cy="10921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5621460-9DB1-5826-A7FB-50453FAADF86}"/>
              </a:ext>
            </a:extLst>
          </p:cNvPr>
          <p:cNvSpPr txBox="1"/>
          <p:nvPr/>
        </p:nvSpPr>
        <p:spPr>
          <a:xfrm>
            <a:off x="2843568" y="899330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MAP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32ED6967-A7B3-9726-C037-FFB7D7842512}"/>
              </a:ext>
            </a:extLst>
          </p:cNvPr>
          <p:cNvCxnSpPr/>
          <p:nvPr/>
        </p:nvCxnSpPr>
        <p:spPr>
          <a:xfrm>
            <a:off x="4139035" y="8096113"/>
            <a:ext cx="0" cy="1642367"/>
          </a:xfrm>
          <a:prstGeom prst="line">
            <a:avLst/>
          </a:prstGeom>
          <a:ln>
            <a:solidFill>
              <a:srgbClr val="00B0F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EAF7D206-044B-DCC3-2137-D9606DFCB609}"/>
              </a:ext>
            </a:extLst>
          </p:cNvPr>
          <p:cNvSpPr/>
          <p:nvPr/>
        </p:nvSpPr>
        <p:spPr>
          <a:xfrm>
            <a:off x="1459024" y="8973522"/>
            <a:ext cx="580698" cy="55468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91AB3E13-7A3F-B9C0-74AF-70B2A862BB1E}"/>
              </a:ext>
            </a:extLst>
          </p:cNvPr>
          <p:cNvSpPr txBox="1"/>
          <p:nvPr/>
        </p:nvSpPr>
        <p:spPr>
          <a:xfrm>
            <a:off x="327470" y="9083908"/>
            <a:ext cx="1325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/>
              <a:t>子育てひろば</a:t>
            </a:r>
            <a:endParaRPr kumimoji="1" lang="en-US" altLang="ja-JP" sz="800" dirty="0"/>
          </a:p>
          <a:p>
            <a:pPr algn="ctr"/>
            <a:r>
              <a:rPr kumimoji="1" lang="en-US" altLang="ja-JP" sz="800" b="1" dirty="0"/>
              <a:t>Instagram</a:t>
            </a:r>
            <a:endParaRPr kumimoji="1" lang="ja-JP" altLang="en-US" sz="8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3AA878A9-8102-33A7-6360-D9B33914CF7E}"/>
              </a:ext>
            </a:extLst>
          </p:cNvPr>
          <p:cNvSpPr txBox="1"/>
          <p:nvPr/>
        </p:nvSpPr>
        <p:spPr>
          <a:xfrm>
            <a:off x="326299" y="7021094"/>
            <a:ext cx="3397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l"/>
            </a:pPr>
            <a:r>
              <a:rPr kumimoji="1" lang="ja-JP" altLang="en-US" sz="800" b="1" dirty="0">
                <a:solidFill>
                  <a:schemeClr val="bg1"/>
                </a:solidFill>
              </a:rPr>
              <a:t>運動会後に保護者同士のおしゃべりタイムもあったので、</a:t>
            </a:r>
            <a:r>
              <a:rPr kumimoji="1" lang="ja-JP" altLang="en-US" sz="1100" b="1" dirty="0">
                <a:solidFill>
                  <a:srgbClr val="FFFF00"/>
                </a:solidFill>
              </a:rPr>
              <a:t>悩みを共有できて心がが軽くなった</a:t>
            </a:r>
            <a:r>
              <a:rPr kumimoji="1" lang="ja-JP" altLang="en-US" sz="1000" b="1" dirty="0">
                <a:solidFill>
                  <a:schemeClr val="bg1"/>
                </a:solidFill>
              </a:rPr>
              <a:t>！</a:t>
            </a:r>
            <a:r>
              <a:rPr kumimoji="1" lang="ja-JP" altLang="en-US" sz="800" b="1" dirty="0">
                <a:solidFill>
                  <a:schemeClr val="bg1"/>
                </a:solidFill>
              </a:rPr>
              <a:t> （パパ</a:t>
            </a:r>
            <a:r>
              <a:rPr kumimoji="1" lang="en-US" altLang="ja-JP" sz="800" b="1" dirty="0">
                <a:solidFill>
                  <a:schemeClr val="bg1"/>
                </a:solidFill>
              </a:rPr>
              <a:t>C</a:t>
            </a:r>
            <a:r>
              <a:rPr kumimoji="1" lang="ja-JP" altLang="en-US" sz="800" b="1" dirty="0">
                <a:solidFill>
                  <a:schemeClr val="bg1"/>
                </a:solidFill>
              </a:rPr>
              <a:t>さん）</a:t>
            </a:r>
          </a:p>
        </p:txBody>
      </p:sp>
      <p:cxnSp>
        <p:nvCxnSpPr>
          <p:cNvPr id="104" name="直線コネクタ 103">
            <a:extLst>
              <a:ext uri="{FF2B5EF4-FFF2-40B4-BE49-F238E27FC236}">
                <a16:creationId xmlns:a16="http://schemas.microsoft.com/office/drawing/2014/main" id="{5505DB32-4931-F5A6-11FC-AA6DA7C5BF81}"/>
              </a:ext>
            </a:extLst>
          </p:cNvPr>
          <p:cNvCxnSpPr>
            <a:cxnSpLocks/>
          </p:cNvCxnSpPr>
          <p:nvPr/>
        </p:nvCxnSpPr>
        <p:spPr>
          <a:xfrm flipV="1">
            <a:off x="837441" y="9380871"/>
            <a:ext cx="526842" cy="109217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4A6FE77-E3C7-6A8B-2D66-10547629B662}"/>
              </a:ext>
            </a:extLst>
          </p:cNvPr>
          <p:cNvSpPr txBox="1"/>
          <p:nvPr/>
        </p:nvSpPr>
        <p:spPr>
          <a:xfrm>
            <a:off x="4233586" y="7202026"/>
            <a:ext cx="2299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200" b="1" dirty="0">
              <a:solidFill>
                <a:schemeClr val="bg1"/>
              </a:solidFill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</a:rPr>
              <a:t>○○幼稚園の先生がサポート</a:t>
            </a:r>
            <a:endParaRPr kumimoji="1" lang="en-US" altLang="ja-JP" sz="1000" b="1" dirty="0">
              <a:solidFill>
                <a:schemeClr val="bg1"/>
              </a:solidFill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</a:rPr>
              <a:t>しますので、初めてでも</a:t>
            </a:r>
            <a:endParaRPr kumimoji="1" lang="en-US" altLang="ja-JP" sz="1000" dirty="0">
              <a:solidFill>
                <a:schemeClr val="bg1"/>
              </a:solidFill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</a:rPr>
              <a:t>安心してご参加</a:t>
            </a:r>
            <a:r>
              <a:rPr kumimoji="1" lang="ja-JP" altLang="en-US" sz="1000" dirty="0">
                <a:solidFill>
                  <a:schemeClr val="bg1"/>
                </a:solidFill>
              </a:rPr>
              <a:t>いただけます！</a:t>
            </a:r>
            <a:endParaRPr kumimoji="1" lang="en-US" altLang="ja-JP" sz="1000" dirty="0">
              <a:solidFill>
                <a:schemeClr val="bg1"/>
              </a:solidFill>
            </a:endParaRPr>
          </a:p>
        </p:txBody>
      </p:sp>
      <p:sp>
        <p:nvSpPr>
          <p:cNvPr id="57" name="吹き出し: 円形 56">
            <a:extLst>
              <a:ext uri="{FF2B5EF4-FFF2-40B4-BE49-F238E27FC236}">
                <a16:creationId xmlns:a16="http://schemas.microsoft.com/office/drawing/2014/main" id="{93D6988A-E6EF-0CA3-C709-D106FBD34C64}"/>
              </a:ext>
            </a:extLst>
          </p:cNvPr>
          <p:cNvSpPr/>
          <p:nvPr/>
        </p:nvSpPr>
        <p:spPr>
          <a:xfrm>
            <a:off x="5729755" y="8668967"/>
            <a:ext cx="853667" cy="853667"/>
          </a:xfrm>
          <a:prstGeom prst="wedgeEllipseCallout">
            <a:avLst>
              <a:gd name="adj1" fmla="val -59504"/>
              <a:gd name="adj2" fmla="val 23201"/>
            </a:avLst>
          </a:prstGeom>
          <a:solidFill>
            <a:srgbClr val="F6EE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DE0CC91-574F-0450-F21B-008077ACE2E2}"/>
              </a:ext>
            </a:extLst>
          </p:cNvPr>
          <p:cNvSpPr txBox="1"/>
          <p:nvPr/>
        </p:nvSpPr>
        <p:spPr>
          <a:xfrm>
            <a:off x="5703409" y="8864888"/>
            <a:ext cx="91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b="1" dirty="0">
                <a:solidFill>
                  <a:srgbClr val="FF7F3F"/>
                </a:solidFill>
              </a:rPr>
              <a:t>パパのみ</a:t>
            </a:r>
            <a:endParaRPr kumimoji="1" lang="en-US" altLang="ja-JP" sz="800" b="1" dirty="0">
              <a:solidFill>
                <a:srgbClr val="FF7F3F"/>
              </a:solidFill>
            </a:endParaRPr>
          </a:p>
          <a:p>
            <a:pPr algn="ctr"/>
            <a:r>
              <a:rPr kumimoji="1" lang="ja-JP" altLang="en-US" sz="800" b="1" dirty="0">
                <a:solidFill>
                  <a:srgbClr val="FF7F3F"/>
                </a:solidFill>
              </a:rPr>
              <a:t>パパママ一緒</a:t>
            </a:r>
            <a:r>
              <a:rPr kumimoji="1" lang="ja-JP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の参加も</a:t>
            </a:r>
            <a:r>
              <a:rPr kumimoji="1" lang="ja-JP" altLang="en-US" sz="800" b="1" dirty="0">
                <a:solidFill>
                  <a:srgbClr val="FF7F3F"/>
                </a:solidFill>
              </a:rPr>
              <a:t>大歓迎！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98F309B4-8A9F-152F-D85F-AE21BE01D2F8}"/>
              </a:ext>
            </a:extLst>
          </p:cNvPr>
          <p:cNvSpPr txBox="1"/>
          <p:nvPr/>
        </p:nvSpPr>
        <p:spPr>
          <a:xfrm rot="21420000">
            <a:off x="35091" y="381017"/>
            <a:ext cx="433615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一人で子育ての悩みを抱えるパパへ</a:t>
            </a:r>
            <a:endParaRPr kumimoji="1" lang="en-US" altLang="ja-JP" dirty="0">
              <a:ln w="114300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9B4D92F3-49FC-E0D6-5E28-275542522140}"/>
              </a:ext>
            </a:extLst>
          </p:cNvPr>
          <p:cNvSpPr txBox="1"/>
          <p:nvPr/>
        </p:nvSpPr>
        <p:spPr>
          <a:xfrm rot="21420000">
            <a:off x="55826" y="685534"/>
            <a:ext cx="6194514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1600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親子参加型の運動会で</a:t>
            </a:r>
            <a:r>
              <a:rPr kumimoji="1" lang="ja-JP" altLang="en-US" sz="1600" b="1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楽しみながら「パパ友」</a:t>
            </a:r>
            <a:r>
              <a:rPr kumimoji="1" lang="ja-JP" altLang="en-US" sz="1600" dirty="0">
                <a:ln w="11430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作りませんか？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92C3EBA-48DC-D87D-5A2E-9302B6E686A5}"/>
              </a:ext>
            </a:extLst>
          </p:cNvPr>
          <p:cNvSpPr txBox="1"/>
          <p:nvPr/>
        </p:nvSpPr>
        <p:spPr>
          <a:xfrm rot="21420000">
            <a:off x="41438" y="380412"/>
            <a:ext cx="4336159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一人で子育ての悩みを抱えるパパへ</a:t>
            </a:r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722332A1-5D46-9A42-2DD5-4F4D24FF5517}"/>
              </a:ext>
            </a:extLst>
          </p:cNvPr>
          <p:cNvSpPr txBox="1"/>
          <p:nvPr/>
        </p:nvSpPr>
        <p:spPr>
          <a:xfrm rot="21420000">
            <a:off x="62173" y="684929"/>
            <a:ext cx="6194514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親子参加型の運動会で</a:t>
            </a:r>
            <a:r>
              <a:rPr kumimoji="1" lang="ja-JP" altLang="en-US" sz="1600" b="1" dirty="0">
                <a:solidFill>
                  <a:srgbClr val="FF7F3F"/>
                </a:solidFill>
              </a:rPr>
              <a:t>楽しみながら「パパ友」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作りませんか？</a:t>
            </a: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C1B6D6EB-FE32-FB9B-5EB8-281E80A42347}"/>
              </a:ext>
            </a:extLst>
          </p:cNvPr>
          <p:cNvSpPr txBox="1"/>
          <p:nvPr/>
        </p:nvSpPr>
        <p:spPr>
          <a:xfrm>
            <a:off x="1495485" y="9074842"/>
            <a:ext cx="624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QR</a:t>
            </a:r>
            <a:endParaRPr kumimoji="1"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EBAC5B14-4FCB-9B5A-D1B9-3E601009206D}"/>
              </a:ext>
            </a:extLst>
          </p:cNvPr>
          <p:cNvSpPr txBox="1"/>
          <p:nvPr/>
        </p:nvSpPr>
        <p:spPr>
          <a:xfrm>
            <a:off x="4233586" y="6219455"/>
            <a:ext cx="2553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</a:rPr>
              <a:t>R</a:t>
            </a:r>
            <a:r>
              <a:rPr kumimoji="1" lang="ja-JP" altLang="en-US" sz="1000" b="1" dirty="0">
                <a:solidFill>
                  <a:schemeClr val="bg1"/>
                </a:solidFill>
              </a:rPr>
              <a:t>〇年</a:t>
            </a:r>
            <a:r>
              <a:rPr kumimoji="1" lang="en-US" altLang="ja-JP" sz="1000" b="1" dirty="0">
                <a:solidFill>
                  <a:schemeClr val="bg1"/>
                </a:solidFill>
              </a:rPr>
              <a:t>4</a:t>
            </a:r>
            <a:r>
              <a:rPr kumimoji="1" lang="ja-JP" altLang="en-US" sz="1000" b="1" dirty="0">
                <a:solidFill>
                  <a:schemeClr val="bg1"/>
                </a:solidFill>
              </a:rPr>
              <a:t>月</a:t>
            </a:r>
            <a:r>
              <a:rPr kumimoji="1" lang="en-US" altLang="ja-JP" sz="1000" b="1" dirty="0">
                <a:solidFill>
                  <a:schemeClr val="bg1"/>
                </a:solidFill>
              </a:rPr>
              <a:t>2</a:t>
            </a:r>
            <a:r>
              <a:rPr kumimoji="1" lang="ja-JP" altLang="en-US" sz="1000" b="1" dirty="0">
                <a:solidFill>
                  <a:schemeClr val="bg1"/>
                </a:solidFill>
              </a:rPr>
              <a:t>日</a:t>
            </a:r>
            <a:r>
              <a:rPr kumimoji="1" lang="en-US" altLang="ja-JP" sz="1000" b="1" dirty="0">
                <a:solidFill>
                  <a:schemeClr val="bg1"/>
                </a:solidFill>
              </a:rPr>
              <a:t>~R</a:t>
            </a:r>
            <a:r>
              <a:rPr kumimoji="1" lang="ja-JP" altLang="en-US" sz="1000" b="1" dirty="0">
                <a:solidFill>
                  <a:schemeClr val="bg1"/>
                </a:solidFill>
              </a:rPr>
              <a:t>〇年</a:t>
            </a:r>
            <a:r>
              <a:rPr kumimoji="1" lang="en-US" altLang="ja-JP" sz="1000" b="1" dirty="0">
                <a:solidFill>
                  <a:schemeClr val="bg1"/>
                </a:solidFill>
              </a:rPr>
              <a:t>4</a:t>
            </a:r>
            <a:r>
              <a:rPr kumimoji="1" lang="ja-JP" altLang="en-US" sz="1000" b="1" dirty="0">
                <a:solidFill>
                  <a:schemeClr val="bg1"/>
                </a:solidFill>
              </a:rPr>
              <a:t>月</a:t>
            </a:r>
            <a:r>
              <a:rPr kumimoji="1" lang="en-US" altLang="ja-JP" sz="1000" b="1" dirty="0">
                <a:solidFill>
                  <a:schemeClr val="bg1"/>
                </a:solidFill>
              </a:rPr>
              <a:t>1</a:t>
            </a:r>
            <a:r>
              <a:rPr kumimoji="1" lang="ja-JP" altLang="en-US" sz="1000" b="1" dirty="0">
                <a:solidFill>
                  <a:schemeClr val="bg1"/>
                </a:solidFill>
              </a:rPr>
              <a:t>日生まれ</a:t>
            </a:r>
            <a:endParaRPr kumimoji="1" lang="en-US" altLang="ja-JP" sz="1000" b="1" dirty="0">
              <a:solidFill>
                <a:schemeClr val="bg1"/>
              </a:solidFill>
            </a:endParaRPr>
          </a:p>
          <a:p>
            <a:r>
              <a:rPr kumimoji="1" lang="ja-JP" altLang="en-US" sz="1000" dirty="0">
                <a:solidFill>
                  <a:schemeClr val="bg1"/>
                </a:solidFill>
              </a:rPr>
              <a:t>のお子様と保護者様</a:t>
            </a:r>
          </a:p>
        </p:txBody>
      </p:sp>
      <p:pic>
        <p:nvPicPr>
          <p:cNvPr id="20" name="図 19" descr="ロゴ, 会社名&#10;&#10;自動的に生成された説明">
            <a:extLst>
              <a:ext uri="{FF2B5EF4-FFF2-40B4-BE49-F238E27FC236}">
                <a16:creationId xmlns:a16="http://schemas.microsoft.com/office/drawing/2014/main" id="{A3C7776C-CB34-3C56-0106-0F5A5A7485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084">
            <a:off x="4090110" y="6607005"/>
            <a:ext cx="770153" cy="577949"/>
          </a:xfrm>
          <a:prstGeom prst="rect">
            <a:avLst/>
          </a:prstGeom>
        </p:spPr>
      </p:pic>
      <p:pic>
        <p:nvPicPr>
          <p:cNvPr id="108" name="図 107" descr="ロゴ, 会社名&#10;&#10;自動的に生成された説明">
            <a:extLst>
              <a:ext uri="{FF2B5EF4-FFF2-40B4-BE49-F238E27FC236}">
                <a16:creationId xmlns:a16="http://schemas.microsoft.com/office/drawing/2014/main" id="{80CAE9AA-32AA-F281-A25D-D2E0DF3432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084">
            <a:off x="4161579" y="6679260"/>
            <a:ext cx="627213" cy="470682"/>
          </a:xfrm>
          <a:prstGeom prst="rect">
            <a:avLst/>
          </a:prstGeom>
        </p:spPr>
      </p:pic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3451722-35C7-8271-B9BD-B21E64D138E2}"/>
              </a:ext>
            </a:extLst>
          </p:cNvPr>
          <p:cNvSpPr txBox="1"/>
          <p:nvPr/>
        </p:nvSpPr>
        <p:spPr>
          <a:xfrm>
            <a:off x="4615206" y="6915616"/>
            <a:ext cx="1198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初</a:t>
            </a:r>
            <a:r>
              <a:rPr kumimoji="1" lang="ja-JP" altLang="en-US" sz="1050" b="1" dirty="0"/>
              <a:t>参加大歓迎！</a:t>
            </a:r>
            <a:endParaRPr kumimoji="1" lang="en-US" altLang="ja-JP" sz="1050" b="1" dirty="0"/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CCBEC359-3C90-F089-3A58-0AAEFB48A210}"/>
              </a:ext>
            </a:extLst>
          </p:cNvPr>
          <p:cNvGrpSpPr/>
          <p:nvPr/>
        </p:nvGrpSpPr>
        <p:grpSpPr>
          <a:xfrm>
            <a:off x="194282" y="1776907"/>
            <a:ext cx="4236804" cy="2655775"/>
            <a:chOff x="-4963680" y="1066274"/>
            <a:chExt cx="4236804" cy="2655775"/>
          </a:xfrm>
        </p:grpSpPr>
        <p:grpSp>
          <p:nvGrpSpPr>
            <p:cNvPr id="117" name="グループ化 116">
              <a:extLst>
                <a:ext uri="{FF2B5EF4-FFF2-40B4-BE49-F238E27FC236}">
                  <a16:creationId xmlns:a16="http://schemas.microsoft.com/office/drawing/2014/main" id="{BF147033-1CE1-82F4-55F7-7AC9BA86F35D}"/>
                </a:ext>
              </a:extLst>
            </p:cNvPr>
            <p:cNvGrpSpPr/>
            <p:nvPr/>
          </p:nvGrpSpPr>
          <p:grpSpPr>
            <a:xfrm>
              <a:off x="-4963680" y="1066274"/>
              <a:ext cx="4236804" cy="2655775"/>
              <a:chOff x="-4881015" y="3784570"/>
              <a:chExt cx="4236804" cy="2655775"/>
            </a:xfrm>
            <a:solidFill>
              <a:schemeClr val="bg1"/>
            </a:solidFill>
          </p:grpSpPr>
          <p:grpSp>
            <p:nvGrpSpPr>
              <p:cNvPr id="39" name="グループ化 38">
                <a:extLst>
                  <a:ext uri="{FF2B5EF4-FFF2-40B4-BE49-F238E27FC236}">
                    <a16:creationId xmlns:a16="http://schemas.microsoft.com/office/drawing/2014/main" id="{AFA39E5A-270C-1481-C6D1-4C73DF2AA76A}"/>
                  </a:ext>
                </a:extLst>
              </p:cNvPr>
              <p:cNvGrpSpPr/>
              <p:nvPr/>
            </p:nvGrpSpPr>
            <p:grpSpPr>
              <a:xfrm>
                <a:off x="-4637870" y="3784570"/>
                <a:ext cx="3720271" cy="2486461"/>
                <a:chOff x="-5840913" y="6354225"/>
                <a:chExt cx="3324976" cy="2279185"/>
              </a:xfrm>
              <a:grpFill/>
            </p:grpSpPr>
            <p:sp>
              <p:nvSpPr>
                <p:cNvPr id="40" name="台形 39">
                  <a:extLst>
                    <a:ext uri="{FF2B5EF4-FFF2-40B4-BE49-F238E27FC236}">
                      <a16:creationId xmlns:a16="http://schemas.microsoft.com/office/drawing/2014/main" id="{77BE538B-F1A9-A1E4-BD34-4B52B8521527}"/>
                    </a:ext>
                  </a:extLst>
                </p:cNvPr>
                <p:cNvSpPr/>
                <p:nvPr/>
              </p:nvSpPr>
              <p:spPr>
                <a:xfrm rot="15973230" flipH="1">
                  <a:off x="-3537304" y="6863016"/>
                  <a:ext cx="1104249" cy="938484"/>
                </a:xfrm>
                <a:prstGeom prst="trapezoid">
                  <a:avLst>
                    <a:gd name="adj" fmla="val 39721"/>
                  </a:avLst>
                </a:prstGeom>
                <a:grpFill/>
                <a:ln w="165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" name="台形 52">
                  <a:extLst>
                    <a:ext uri="{FF2B5EF4-FFF2-40B4-BE49-F238E27FC236}">
                      <a16:creationId xmlns:a16="http://schemas.microsoft.com/office/drawing/2014/main" id="{4A5A2995-CD52-6837-1E5D-F934ACEB9204}"/>
                    </a:ext>
                  </a:extLst>
                </p:cNvPr>
                <p:cNvSpPr/>
                <p:nvPr/>
              </p:nvSpPr>
              <p:spPr>
                <a:xfrm rot="5114675">
                  <a:off x="-5481545" y="5994857"/>
                  <a:ext cx="2279185" cy="2997922"/>
                </a:xfrm>
                <a:prstGeom prst="trapezoid">
                  <a:avLst>
                    <a:gd name="adj" fmla="val 32188"/>
                  </a:avLst>
                </a:prstGeom>
                <a:grpFill/>
                <a:ln w="165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14" name="楕円 113">
                <a:extLst>
                  <a:ext uri="{FF2B5EF4-FFF2-40B4-BE49-F238E27FC236}">
                    <a16:creationId xmlns:a16="http://schemas.microsoft.com/office/drawing/2014/main" id="{E9852551-A64B-94DA-7C92-D53B66F29FBD}"/>
                  </a:ext>
                </a:extLst>
              </p:cNvPr>
              <p:cNvSpPr/>
              <p:nvPr/>
            </p:nvSpPr>
            <p:spPr>
              <a:xfrm rot="21324687">
                <a:off x="-917037" y="4155931"/>
                <a:ext cx="272826" cy="1327391"/>
              </a:xfrm>
              <a:prstGeom prst="ellipse">
                <a:avLst/>
              </a:prstGeom>
              <a:grpFill/>
              <a:ln w="165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5" name="楕円 114">
                <a:extLst>
                  <a:ext uri="{FF2B5EF4-FFF2-40B4-BE49-F238E27FC236}">
                    <a16:creationId xmlns:a16="http://schemas.microsoft.com/office/drawing/2014/main" id="{31B8F76A-1927-F1D5-D4E4-0E21787C6CF3}"/>
                  </a:ext>
                </a:extLst>
              </p:cNvPr>
              <p:cNvSpPr/>
              <p:nvPr/>
            </p:nvSpPr>
            <p:spPr>
              <a:xfrm rot="21348685">
                <a:off x="-1418210" y="4438470"/>
                <a:ext cx="256145" cy="887954"/>
              </a:xfrm>
              <a:prstGeom prst="ellipse">
                <a:avLst/>
              </a:prstGeom>
              <a:grpFill/>
              <a:ln w="165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" name="楕円 115">
                <a:extLst>
                  <a:ext uri="{FF2B5EF4-FFF2-40B4-BE49-F238E27FC236}">
                    <a16:creationId xmlns:a16="http://schemas.microsoft.com/office/drawing/2014/main" id="{E2969789-FAD6-A962-99C7-D8D3047DDBB6}"/>
                  </a:ext>
                </a:extLst>
              </p:cNvPr>
              <p:cNvSpPr/>
              <p:nvPr/>
            </p:nvSpPr>
            <p:spPr>
              <a:xfrm rot="21291620">
                <a:off x="-4881015" y="3903727"/>
                <a:ext cx="252719" cy="2536618"/>
              </a:xfrm>
              <a:prstGeom prst="ellipse">
                <a:avLst/>
              </a:prstGeom>
              <a:grpFill/>
              <a:ln w="165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8" name="グループ化 117">
              <a:extLst>
                <a:ext uri="{FF2B5EF4-FFF2-40B4-BE49-F238E27FC236}">
                  <a16:creationId xmlns:a16="http://schemas.microsoft.com/office/drawing/2014/main" id="{C9DF4200-AB67-BC55-8FD3-8B32B1E8A96C}"/>
                </a:ext>
              </a:extLst>
            </p:cNvPr>
            <p:cNvGrpSpPr/>
            <p:nvPr/>
          </p:nvGrpSpPr>
          <p:grpSpPr>
            <a:xfrm>
              <a:off x="-4959839" y="1070024"/>
              <a:ext cx="4227439" cy="2617474"/>
              <a:chOff x="-4878814" y="3807143"/>
              <a:chExt cx="4227439" cy="2617474"/>
            </a:xfrm>
          </p:grpSpPr>
          <p:grpSp>
            <p:nvGrpSpPr>
              <p:cNvPr id="119" name="グループ化 118">
                <a:extLst>
                  <a:ext uri="{FF2B5EF4-FFF2-40B4-BE49-F238E27FC236}">
                    <a16:creationId xmlns:a16="http://schemas.microsoft.com/office/drawing/2014/main" id="{4B1D6963-EEA8-509C-07E8-A391A87E59A6}"/>
                  </a:ext>
                </a:extLst>
              </p:cNvPr>
              <p:cNvGrpSpPr/>
              <p:nvPr/>
            </p:nvGrpSpPr>
            <p:grpSpPr>
              <a:xfrm>
                <a:off x="-4671178" y="3807143"/>
                <a:ext cx="3905627" cy="2465383"/>
                <a:chOff x="-5870682" y="6374916"/>
                <a:chExt cx="3490637" cy="2259864"/>
              </a:xfrm>
            </p:grpSpPr>
            <p:sp>
              <p:nvSpPr>
                <p:cNvPr id="123" name="台形 122">
                  <a:extLst>
                    <a:ext uri="{FF2B5EF4-FFF2-40B4-BE49-F238E27FC236}">
                      <a16:creationId xmlns:a16="http://schemas.microsoft.com/office/drawing/2014/main" id="{9F5028E9-C695-0913-D475-C4B75CD7FC3B}"/>
                    </a:ext>
                  </a:extLst>
                </p:cNvPr>
                <p:cNvSpPr/>
                <p:nvPr/>
              </p:nvSpPr>
              <p:spPr>
                <a:xfrm rot="15882190" flipH="1">
                  <a:off x="-3516146" y="6834694"/>
                  <a:ext cx="1201102" cy="1071100"/>
                </a:xfrm>
                <a:prstGeom prst="trapezoid">
                  <a:avLst>
                    <a:gd name="adj" fmla="val 39721"/>
                  </a:avLst>
                </a:prstGeom>
                <a:solidFill>
                  <a:srgbClr val="FFE9A3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4" name="台形 123">
                  <a:extLst>
                    <a:ext uri="{FF2B5EF4-FFF2-40B4-BE49-F238E27FC236}">
                      <a16:creationId xmlns:a16="http://schemas.microsoft.com/office/drawing/2014/main" id="{27B9C4D8-C291-F664-C625-DE6DD52A551F}"/>
                    </a:ext>
                  </a:extLst>
                </p:cNvPr>
                <p:cNvSpPr/>
                <p:nvPr/>
              </p:nvSpPr>
              <p:spPr>
                <a:xfrm rot="5091861">
                  <a:off x="-5486316" y="5990550"/>
                  <a:ext cx="2259864" cy="3028595"/>
                </a:xfrm>
                <a:prstGeom prst="trapezoid">
                  <a:avLst>
                    <a:gd name="adj" fmla="val 32188"/>
                  </a:avLst>
                </a:prstGeom>
                <a:solidFill>
                  <a:srgbClr val="F6D86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120" name="楕円 119">
                <a:extLst>
                  <a:ext uri="{FF2B5EF4-FFF2-40B4-BE49-F238E27FC236}">
                    <a16:creationId xmlns:a16="http://schemas.microsoft.com/office/drawing/2014/main" id="{139A9B35-66B3-30B4-06B9-9948FDC60EC4}"/>
                  </a:ext>
                </a:extLst>
              </p:cNvPr>
              <p:cNvSpPr/>
              <p:nvPr/>
            </p:nvSpPr>
            <p:spPr>
              <a:xfrm rot="21348685">
                <a:off x="-871937" y="4175500"/>
                <a:ext cx="220562" cy="1308002"/>
              </a:xfrm>
              <a:prstGeom prst="ellipse">
                <a:avLst/>
              </a:prstGeom>
              <a:solidFill>
                <a:srgbClr val="D6A3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" name="楕円 120">
                <a:extLst>
                  <a:ext uri="{FF2B5EF4-FFF2-40B4-BE49-F238E27FC236}">
                    <a16:creationId xmlns:a16="http://schemas.microsoft.com/office/drawing/2014/main" id="{4F2FB9B1-6C71-C07A-4385-4481B408F30D}"/>
                  </a:ext>
                </a:extLst>
              </p:cNvPr>
              <p:cNvSpPr/>
              <p:nvPr/>
            </p:nvSpPr>
            <p:spPr>
              <a:xfrm rot="21348685">
                <a:off x="-1418210" y="4438470"/>
                <a:ext cx="256145" cy="887954"/>
              </a:xfrm>
              <a:prstGeom prst="ellipse">
                <a:avLst/>
              </a:prstGeom>
              <a:solidFill>
                <a:srgbClr val="FFE9A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楕円 121">
                <a:extLst>
                  <a:ext uri="{FF2B5EF4-FFF2-40B4-BE49-F238E27FC236}">
                    <a16:creationId xmlns:a16="http://schemas.microsoft.com/office/drawing/2014/main" id="{4F9EB778-1F57-6259-40AC-44CAE0D7BB6B}"/>
                  </a:ext>
                </a:extLst>
              </p:cNvPr>
              <p:cNvSpPr/>
              <p:nvPr/>
            </p:nvSpPr>
            <p:spPr>
              <a:xfrm rot="21291620">
                <a:off x="-4878814" y="3960940"/>
                <a:ext cx="419053" cy="2463677"/>
              </a:xfrm>
              <a:prstGeom prst="ellipse">
                <a:avLst/>
              </a:prstGeom>
              <a:solidFill>
                <a:srgbClr val="F6D86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2803A6C7-BF9E-05C4-F98C-5F67E40913EE}"/>
              </a:ext>
            </a:extLst>
          </p:cNvPr>
          <p:cNvGrpSpPr/>
          <p:nvPr/>
        </p:nvGrpSpPr>
        <p:grpSpPr>
          <a:xfrm rot="180000">
            <a:off x="168377" y="2000982"/>
            <a:ext cx="4072028" cy="2350053"/>
            <a:chOff x="170990" y="2033573"/>
            <a:chExt cx="3944995" cy="2221182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4A7E7042-4E07-8206-34F6-A14CE8F27BD6}"/>
                </a:ext>
              </a:extLst>
            </p:cNvPr>
            <p:cNvSpPr txBox="1"/>
            <p:nvPr/>
          </p:nvSpPr>
          <p:spPr>
            <a:xfrm rot="21257290">
              <a:off x="170990" y="2033573"/>
              <a:ext cx="914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200" dirty="0">
                  <a:solidFill>
                    <a:srgbClr val="C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秋</a:t>
              </a: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1988DA88-28A7-9AC7-F018-627862503158}"/>
                </a:ext>
              </a:extLst>
            </p:cNvPr>
            <p:cNvSpPr txBox="1"/>
            <p:nvPr/>
          </p:nvSpPr>
          <p:spPr>
            <a:xfrm rot="21216933">
              <a:off x="1047457" y="2305265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dirty="0">
                  <a:solidFill>
                    <a:srgbClr val="C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の</a:t>
              </a:r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6677E8D1-28B0-BC97-E08E-5450461FDC9F}"/>
                </a:ext>
              </a:extLst>
            </p:cNvPr>
            <p:cNvSpPr txBox="1"/>
            <p:nvPr/>
          </p:nvSpPr>
          <p:spPr>
            <a:xfrm rot="21092459">
              <a:off x="312347" y="3054426"/>
              <a:ext cx="1019413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7200" dirty="0">
                  <a:solidFill>
                    <a:srgbClr val="C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運</a:t>
              </a:r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39BC2E01-266F-265C-648D-6B7187944BCB}"/>
                </a:ext>
              </a:extLst>
            </p:cNvPr>
            <p:cNvSpPr txBox="1"/>
            <p:nvPr/>
          </p:nvSpPr>
          <p:spPr>
            <a:xfrm rot="21070537">
              <a:off x="1250668" y="2999595"/>
              <a:ext cx="11640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rgbClr val="C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動</a:t>
              </a:r>
            </a:p>
          </p:txBody>
        </p:sp>
        <p:sp>
          <p:nvSpPr>
            <p:cNvPr id="79" name="テキスト ボックス 78">
              <a:extLst>
                <a:ext uri="{FF2B5EF4-FFF2-40B4-BE49-F238E27FC236}">
                  <a16:creationId xmlns:a16="http://schemas.microsoft.com/office/drawing/2014/main" id="{78ADDEFC-8427-613D-1F29-FFCFD20B8D6D}"/>
                </a:ext>
              </a:extLst>
            </p:cNvPr>
            <p:cNvSpPr txBox="1"/>
            <p:nvPr/>
          </p:nvSpPr>
          <p:spPr>
            <a:xfrm rot="21288041">
              <a:off x="2041020" y="2847924"/>
              <a:ext cx="914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dirty="0">
                  <a:solidFill>
                    <a:srgbClr val="C00000"/>
                  </a:solidFill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rPr>
                <a:t>会</a:t>
              </a:r>
            </a:p>
          </p:txBody>
        </p:sp>
        <p:grpSp>
          <p:nvGrpSpPr>
            <p:cNvPr id="91" name="グループ化 90">
              <a:extLst>
                <a:ext uri="{FF2B5EF4-FFF2-40B4-BE49-F238E27FC236}">
                  <a16:creationId xmlns:a16="http://schemas.microsoft.com/office/drawing/2014/main" id="{5894E6E6-6207-7A50-14F5-95CADCE5A359}"/>
                </a:ext>
              </a:extLst>
            </p:cNvPr>
            <p:cNvGrpSpPr/>
            <p:nvPr/>
          </p:nvGrpSpPr>
          <p:grpSpPr>
            <a:xfrm>
              <a:off x="1664303" y="2166756"/>
              <a:ext cx="2451682" cy="677118"/>
              <a:chOff x="1850509" y="1814934"/>
              <a:chExt cx="3263188" cy="991369"/>
            </a:xfrm>
          </p:grpSpPr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A64B03B3-8305-08D9-3258-A95342015F2D}"/>
                  </a:ext>
                </a:extLst>
              </p:cNvPr>
              <p:cNvSpPr txBox="1"/>
              <p:nvPr/>
            </p:nvSpPr>
            <p:spPr>
              <a:xfrm rot="21193252">
                <a:off x="1850509" y="1814934"/>
                <a:ext cx="896972" cy="584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9</a:t>
                </a:r>
                <a:endParaRPr kumimoji="1" lang="ja-JP" altLang="en-US" sz="24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F769C492-2AE4-2D31-9784-D60DDF86D298}"/>
                  </a:ext>
                </a:extLst>
              </p:cNvPr>
              <p:cNvSpPr txBox="1"/>
              <p:nvPr/>
            </p:nvSpPr>
            <p:spPr>
              <a:xfrm rot="21193252">
                <a:off x="3285222" y="1984998"/>
                <a:ext cx="12955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(</a:t>
                </a:r>
                <a:r>
                  <a:rPr kumimoji="1" lang="ja-JP" altLang="en-US" sz="16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土</a:t>
                </a:r>
                <a:r>
                  <a:rPr kumimoji="1" lang="en-US" altLang="ja-JP" sz="16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)</a:t>
                </a:r>
                <a:endParaRPr kumimoji="1" lang="ja-JP" altLang="en-US" sz="1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32FED7E6-3480-DB70-0E25-1A6821D482C6}"/>
                  </a:ext>
                </a:extLst>
              </p:cNvPr>
              <p:cNvSpPr txBox="1"/>
              <p:nvPr/>
            </p:nvSpPr>
            <p:spPr>
              <a:xfrm rot="21193252">
                <a:off x="2335004" y="2036861"/>
                <a:ext cx="1295534" cy="769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440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23</a:t>
                </a:r>
                <a:endParaRPr kumimoji="1" lang="ja-JP" altLang="en-US" sz="360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  <p:sp>
            <p:nvSpPr>
              <p:cNvPr id="88" name="テキスト ボックス 87">
                <a:extLst>
                  <a:ext uri="{FF2B5EF4-FFF2-40B4-BE49-F238E27FC236}">
                    <a16:creationId xmlns:a16="http://schemas.microsoft.com/office/drawing/2014/main" id="{F8AA1C9C-81B7-7441-641F-E8EA6AA2DCB2}"/>
                  </a:ext>
                </a:extLst>
              </p:cNvPr>
              <p:cNvSpPr txBox="1"/>
              <p:nvPr/>
            </p:nvSpPr>
            <p:spPr>
              <a:xfrm rot="20593252">
                <a:off x="1983714" y="2029247"/>
                <a:ext cx="12955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／</a:t>
                </a:r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68C7616C-3C8F-44DD-F45B-4B4DBD429FA3}"/>
                  </a:ext>
                </a:extLst>
              </p:cNvPr>
              <p:cNvSpPr txBox="1"/>
              <p:nvPr/>
            </p:nvSpPr>
            <p:spPr>
              <a:xfrm rot="21193252">
                <a:off x="3350304" y="2364448"/>
                <a:ext cx="176339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50" dirty="0">
                    <a:latin typeface="HGS創英角ﾎﾟｯﾌﾟ体" panose="040B0A00000000000000" pitchFamily="50" charset="-128"/>
                    <a:ea typeface="HGS創英角ﾎﾟｯﾌﾟ体" panose="040B0A00000000000000" pitchFamily="50" charset="-128"/>
                  </a:rPr>
                  <a:t>10:00-11:00</a:t>
                </a:r>
                <a:endParaRPr kumimoji="1" lang="ja-JP" altLang="en-US" sz="1050" dirty="0">
                  <a:latin typeface="HGS創英角ﾎﾟｯﾌﾟ体" panose="040B0A00000000000000" pitchFamily="50" charset="-128"/>
                  <a:ea typeface="HGS創英角ﾎﾟｯﾌﾟ体" panose="040B0A00000000000000" pitchFamily="50" charset="-128"/>
                </a:endParaRPr>
              </a:p>
            </p:txBody>
          </p:sp>
        </p:grpSp>
      </p:grp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6D90E0C-9AF6-9CCC-3B08-130475103D70}"/>
              </a:ext>
            </a:extLst>
          </p:cNvPr>
          <p:cNvSpPr/>
          <p:nvPr/>
        </p:nvSpPr>
        <p:spPr>
          <a:xfrm>
            <a:off x="4259919" y="5918490"/>
            <a:ext cx="1810963" cy="290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E261F03-11AF-14A9-3521-7A19DE32EC8E}"/>
              </a:ext>
            </a:extLst>
          </p:cNvPr>
          <p:cNvSpPr txBox="1"/>
          <p:nvPr/>
        </p:nvSpPr>
        <p:spPr>
          <a:xfrm>
            <a:off x="4530707" y="5372960"/>
            <a:ext cx="20621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</a:rPr>
              <a:t>運動会後のおしゃべりタイム</a:t>
            </a:r>
          </a:p>
        </p:txBody>
      </p:sp>
      <p:pic>
        <p:nvPicPr>
          <p:cNvPr id="99" name="図 98" descr="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2F7A7F66-94CD-CABF-7CF7-BDF2695E96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10" t="22639" r="35360" b="26797"/>
          <a:stretch/>
        </p:blipFill>
        <p:spPr>
          <a:xfrm>
            <a:off x="4121055" y="5673258"/>
            <a:ext cx="571781" cy="593928"/>
          </a:xfrm>
          <a:prstGeom prst="rect">
            <a:avLst/>
          </a:prstGeom>
        </p:spPr>
      </p:pic>
      <p:pic>
        <p:nvPicPr>
          <p:cNvPr id="107" name="図 106" descr="ランプ, 光 が含まれている画像&#10;&#10;自動的に生成された説明">
            <a:extLst>
              <a:ext uri="{FF2B5EF4-FFF2-40B4-BE49-F238E27FC236}">
                <a16:creationId xmlns:a16="http://schemas.microsoft.com/office/drawing/2014/main" id="{55D364A4-573A-7FFE-F0A2-9A65DA7F9A5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5" t="22374" r="33638" b="25790"/>
          <a:stretch/>
        </p:blipFill>
        <p:spPr>
          <a:xfrm>
            <a:off x="4157526" y="5716082"/>
            <a:ext cx="521369" cy="519264"/>
          </a:xfrm>
          <a:prstGeom prst="rect">
            <a:avLst/>
          </a:prstGeom>
        </p:spPr>
      </p:pic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84EAE013-F4AB-D6FB-8BAD-D5D5CCD8FE38}"/>
              </a:ext>
            </a:extLst>
          </p:cNvPr>
          <p:cNvSpPr txBox="1"/>
          <p:nvPr/>
        </p:nvSpPr>
        <p:spPr>
          <a:xfrm>
            <a:off x="4573018" y="5911838"/>
            <a:ext cx="161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/>
              <a:t>1~2</a:t>
            </a:r>
            <a:r>
              <a:rPr kumimoji="1" lang="ja-JP" altLang="en-US" sz="1400" b="1" dirty="0"/>
              <a:t>歳児</a:t>
            </a:r>
            <a:r>
              <a:rPr kumimoji="1" lang="ja-JP" altLang="en-US" sz="1050" b="1" dirty="0"/>
              <a:t>が対象！</a:t>
            </a:r>
          </a:p>
        </p:txBody>
      </p:sp>
    </p:spTree>
    <p:extLst>
      <p:ext uri="{BB962C8B-B14F-4D97-AF65-F5344CB8AC3E}">
        <p14:creationId xmlns:p14="http://schemas.microsoft.com/office/powerpoint/2010/main" val="374983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1820</TotalTime>
  <Words>245</Words>
  <Application>Microsoft Office PowerPoint</Application>
  <PresentationFormat>A4 210 x 297 mm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HGS創英角ﾎﾟｯﾌﾟ体</vt:lpstr>
      <vt:lpstr>メイリオ</vt:lpstr>
      <vt:lpstr>Arial</vt:lpstr>
      <vt:lpstr>Wingdings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株式会社 Gクリップコーポレーション</dc:creator>
  <cp:lastModifiedBy>株式会社 Gクリップコーポレーション</cp:lastModifiedBy>
  <cp:revision>8</cp:revision>
  <cp:lastPrinted>2023-08-31T08:14:49Z</cp:lastPrinted>
  <dcterms:created xsi:type="dcterms:W3CDTF">2023-08-23T07:54:24Z</dcterms:created>
  <dcterms:modified xsi:type="dcterms:W3CDTF">2023-08-31T09:10:52Z</dcterms:modified>
</cp:coreProperties>
</file>