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41644A"/>
    <a:srgbClr val="FFFF00"/>
    <a:srgbClr val="0070C0"/>
    <a:srgbClr val="EBE76C"/>
    <a:srgbClr val="ED7B7B"/>
    <a:srgbClr val="A9907E"/>
    <a:srgbClr val="E60012"/>
    <a:srgbClr val="FA7070"/>
    <a:srgbClr val="FF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B8C92-2BBE-470A-9561-27276DD69CD8}" v="87" dt="2023-08-23T08:58:46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26" autoAdjust="0"/>
  </p:normalViewPr>
  <p:slideViewPr>
    <p:cSldViewPr snapToGrid="0" showGuides="1">
      <p:cViewPr varScale="1">
        <p:scale>
          <a:sx n="62" d="100"/>
          <a:sy n="62" d="100"/>
        </p:scale>
        <p:origin x="1068" y="52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64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36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94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05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4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99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53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25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3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12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66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DDEC3-E749-4FC6-9F53-110E285388EC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D33D-1D08-4482-90C9-8449298010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屋外, 男, 人, 草 が含まれている画像&#10;&#10;自動的に生成された説明">
            <a:extLst>
              <a:ext uri="{FF2B5EF4-FFF2-40B4-BE49-F238E27FC236}">
                <a16:creationId xmlns:a16="http://schemas.microsoft.com/office/drawing/2014/main" id="{E8166000-384C-F42A-B14A-0ADB6753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35"/>
          <a:stretch/>
        </p:blipFill>
        <p:spPr>
          <a:xfrm>
            <a:off x="0" y="-145551"/>
            <a:ext cx="6858000" cy="6841678"/>
          </a:xfrm>
          <a:prstGeom prst="rect">
            <a:avLst/>
          </a:prstGeom>
        </p:spPr>
      </p:pic>
      <p:sp>
        <p:nvSpPr>
          <p:cNvPr id="2" name="フローチャート: 代替処理 1">
            <a:extLst>
              <a:ext uri="{FF2B5EF4-FFF2-40B4-BE49-F238E27FC236}">
                <a16:creationId xmlns:a16="http://schemas.microsoft.com/office/drawing/2014/main" id="{6F92C969-C78D-589F-5BEB-76FA623FF487}"/>
              </a:ext>
            </a:extLst>
          </p:cNvPr>
          <p:cNvSpPr/>
          <p:nvPr/>
        </p:nvSpPr>
        <p:spPr>
          <a:xfrm>
            <a:off x="5049630" y="201695"/>
            <a:ext cx="990721" cy="98133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ローチャート: 代替処理 2">
            <a:extLst>
              <a:ext uri="{FF2B5EF4-FFF2-40B4-BE49-F238E27FC236}">
                <a16:creationId xmlns:a16="http://schemas.microsoft.com/office/drawing/2014/main" id="{F6DA1BE2-2837-DA54-5501-1B5F303B011D}"/>
              </a:ext>
            </a:extLst>
          </p:cNvPr>
          <p:cNvSpPr/>
          <p:nvPr/>
        </p:nvSpPr>
        <p:spPr>
          <a:xfrm>
            <a:off x="5049630" y="1218545"/>
            <a:ext cx="990721" cy="98133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7CFD6AEC-2CD9-7878-C3B0-F6DD2A0A1206}"/>
              </a:ext>
            </a:extLst>
          </p:cNvPr>
          <p:cNvSpPr/>
          <p:nvPr/>
        </p:nvSpPr>
        <p:spPr>
          <a:xfrm>
            <a:off x="5049630" y="2235395"/>
            <a:ext cx="990721" cy="98133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代替処理 18">
            <a:extLst>
              <a:ext uri="{FF2B5EF4-FFF2-40B4-BE49-F238E27FC236}">
                <a16:creationId xmlns:a16="http://schemas.microsoft.com/office/drawing/2014/main" id="{4DCDD734-2F89-2F1C-1AEB-7D4F2D0853F5}"/>
              </a:ext>
            </a:extLst>
          </p:cNvPr>
          <p:cNvSpPr/>
          <p:nvPr/>
        </p:nvSpPr>
        <p:spPr>
          <a:xfrm>
            <a:off x="5049630" y="3252245"/>
            <a:ext cx="990721" cy="98133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フローチャート: 代替処理 19">
            <a:extLst>
              <a:ext uri="{FF2B5EF4-FFF2-40B4-BE49-F238E27FC236}">
                <a16:creationId xmlns:a16="http://schemas.microsoft.com/office/drawing/2014/main" id="{17A9AF10-7C29-4D39-5D13-275A3A00C3F0}"/>
              </a:ext>
            </a:extLst>
          </p:cNvPr>
          <p:cNvSpPr/>
          <p:nvPr/>
        </p:nvSpPr>
        <p:spPr>
          <a:xfrm>
            <a:off x="5049630" y="4269094"/>
            <a:ext cx="990721" cy="981335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49302C-8C57-E098-FCCE-47C558E46107}"/>
              </a:ext>
            </a:extLst>
          </p:cNvPr>
          <p:cNvSpPr txBox="1"/>
          <p:nvPr/>
        </p:nvSpPr>
        <p:spPr>
          <a:xfrm rot="16200000">
            <a:off x="4179618" y="2608831"/>
            <a:ext cx="4247317" cy="3211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○○学校法人○○幼稚園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5380EB-3794-5844-B3DE-1B948C948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096" y="238970"/>
            <a:ext cx="416382" cy="416382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D4407C-BAC4-0296-C416-725D627706A2}"/>
              </a:ext>
            </a:extLst>
          </p:cNvPr>
          <p:cNvSpPr/>
          <p:nvPr/>
        </p:nvSpPr>
        <p:spPr>
          <a:xfrm>
            <a:off x="0" y="5627845"/>
            <a:ext cx="6858000" cy="12301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B32156-9539-6D30-D60F-708F5ED6B446}"/>
              </a:ext>
            </a:extLst>
          </p:cNvPr>
          <p:cNvSpPr txBox="1"/>
          <p:nvPr/>
        </p:nvSpPr>
        <p:spPr>
          <a:xfrm>
            <a:off x="3668918" y="5896062"/>
            <a:ext cx="326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お申し込み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は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</a:rPr>
              <a:t>園の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HP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より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受付中！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2" name="フローチャート: 代替処理 21">
            <a:extLst>
              <a:ext uri="{FF2B5EF4-FFF2-40B4-BE49-F238E27FC236}">
                <a16:creationId xmlns:a16="http://schemas.microsoft.com/office/drawing/2014/main" id="{96BF6F8B-938A-C35D-B881-5CF7F4218C6B}"/>
              </a:ext>
            </a:extLst>
          </p:cNvPr>
          <p:cNvSpPr/>
          <p:nvPr/>
        </p:nvSpPr>
        <p:spPr>
          <a:xfrm>
            <a:off x="906975" y="255839"/>
            <a:ext cx="426893" cy="3340090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ローチャート: 代替処理 23">
            <a:extLst>
              <a:ext uri="{FF2B5EF4-FFF2-40B4-BE49-F238E27FC236}">
                <a16:creationId xmlns:a16="http://schemas.microsoft.com/office/drawing/2014/main" id="{30B126D2-553D-E226-9EDD-BB6A831CA3C4}"/>
              </a:ext>
            </a:extLst>
          </p:cNvPr>
          <p:cNvSpPr/>
          <p:nvPr/>
        </p:nvSpPr>
        <p:spPr>
          <a:xfrm>
            <a:off x="341304" y="257521"/>
            <a:ext cx="426893" cy="2632858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0CBBE1D-5446-B4F8-6DEE-426748DF8F2E}"/>
              </a:ext>
            </a:extLst>
          </p:cNvPr>
          <p:cNvSpPr txBox="1"/>
          <p:nvPr/>
        </p:nvSpPr>
        <p:spPr>
          <a:xfrm>
            <a:off x="884903" y="388723"/>
            <a:ext cx="461665" cy="3244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b="1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自然豊かな園舎の中</a:t>
            </a: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で探求し、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6D292CB-5350-1460-CCE2-594DDC16E7E8}"/>
              </a:ext>
            </a:extLst>
          </p:cNvPr>
          <p:cNvSpPr txBox="1"/>
          <p:nvPr/>
        </p:nvSpPr>
        <p:spPr>
          <a:xfrm>
            <a:off x="323917" y="292056"/>
            <a:ext cx="461665" cy="25983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kumimoji="1" lang="ja-JP" altLang="en-US" sz="1800" b="1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考え抜く力</a:t>
            </a:r>
            <a:r>
              <a:rPr kumimoji="1" lang="ja-JP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」を育む。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16A6A6-6773-5208-E188-6AC0552DB215}"/>
              </a:ext>
            </a:extLst>
          </p:cNvPr>
          <p:cNvSpPr txBox="1"/>
          <p:nvPr/>
        </p:nvSpPr>
        <p:spPr>
          <a:xfrm>
            <a:off x="250258" y="5754156"/>
            <a:ext cx="334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FF00"/>
                </a:solidFill>
              </a:rPr>
              <a:t>９</a:t>
            </a:r>
            <a:r>
              <a:rPr kumimoji="1" lang="ja-JP" altLang="en-US" sz="2800" b="1" dirty="0">
                <a:solidFill>
                  <a:srgbClr val="FFFF00"/>
                </a:solidFill>
              </a:rPr>
              <a:t>月</a:t>
            </a:r>
            <a:r>
              <a:rPr kumimoji="1" lang="en-US" altLang="ja-JP" sz="4800" b="1" dirty="0">
                <a:solidFill>
                  <a:srgbClr val="FFFF00"/>
                </a:solidFill>
              </a:rPr>
              <a:t>16</a:t>
            </a:r>
            <a:r>
              <a:rPr kumimoji="1" lang="ja-JP" altLang="en-US" sz="2800" b="1" dirty="0">
                <a:solidFill>
                  <a:srgbClr val="FFFF00"/>
                </a:solidFill>
              </a:rPr>
              <a:t>日</a:t>
            </a:r>
            <a:endParaRPr kumimoji="1" lang="ja-JP" altLang="en-US" sz="4800" b="1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7AEB78-6BB8-D76C-F042-30A63BEC1FE7}"/>
              </a:ext>
            </a:extLst>
          </p:cNvPr>
          <p:cNvSpPr txBox="1"/>
          <p:nvPr/>
        </p:nvSpPr>
        <p:spPr>
          <a:xfrm>
            <a:off x="2451824" y="5969164"/>
            <a:ext cx="95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FF00"/>
                </a:solidFill>
              </a:rPr>
              <a:t>(</a:t>
            </a:r>
            <a:r>
              <a:rPr kumimoji="1" lang="ja-JP" altLang="en-US" sz="2400" b="1" dirty="0">
                <a:solidFill>
                  <a:srgbClr val="FFFF00"/>
                </a:solidFill>
              </a:rPr>
              <a:t>土</a:t>
            </a:r>
            <a:r>
              <a:rPr kumimoji="1" lang="en-US" altLang="ja-JP" sz="2400" b="1" dirty="0">
                <a:solidFill>
                  <a:srgbClr val="FFFF00"/>
                </a:solidFill>
              </a:rPr>
              <a:t>)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C938F1D-DCB6-AA30-C81C-0527BDDC1E59}"/>
              </a:ext>
            </a:extLst>
          </p:cNvPr>
          <p:cNvSpPr txBox="1"/>
          <p:nvPr/>
        </p:nvSpPr>
        <p:spPr>
          <a:xfrm>
            <a:off x="2000423" y="6413715"/>
            <a:ext cx="1547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FF00"/>
                </a:solidFill>
              </a:rPr>
              <a:t>@</a:t>
            </a:r>
            <a:r>
              <a:rPr kumimoji="1" lang="ja-JP" altLang="en-US" sz="1600" b="1" dirty="0">
                <a:solidFill>
                  <a:srgbClr val="FFFF00"/>
                </a:solidFill>
              </a:rPr>
              <a:t>○○幼稚園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60777B3-6CD0-6074-3231-B23CBD48D5BE}"/>
              </a:ext>
            </a:extLst>
          </p:cNvPr>
          <p:cNvSpPr txBox="1"/>
          <p:nvPr/>
        </p:nvSpPr>
        <p:spPr>
          <a:xfrm>
            <a:off x="4987644" y="275089"/>
            <a:ext cx="1107996" cy="8765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</a:t>
            </a:r>
            <a:endParaRPr kumimoji="1" lang="ja-JP" altLang="en-US" sz="60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76C89DF-40C8-8E30-109F-D8CD52F7EA3E}"/>
              </a:ext>
            </a:extLst>
          </p:cNvPr>
          <p:cNvSpPr txBox="1"/>
          <p:nvPr/>
        </p:nvSpPr>
        <p:spPr>
          <a:xfrm>
            <a:off x="4987644" y="1301534"/>
            <a:ext cx="1107996" cy="8765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園</a:t>
            </a:r>
            <a:endParaRPr kumimoji="1" lang="ja-JP" altLang="en-US" sz="60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377A401-44BB-07B2-1A85-707F17D7ED62}"/>
              </a:ext>
            </a:extLst>
          </p:cNvPr>
          <p:cNvSpPr txBox="1"/>
          <p:nvPr/>
        </p:nvSpPr>
        <p:spPr>
          <a:xfrm>
            <a:off x="4987644" y="2280677"/>
            <a:ext cx="1107996" cy="8765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説</a:t>
            </a:r>
            <a:endParaRPr kumimoji="1" lang="ja-JP" altLang="en-US" sz="60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EBF44FD-5283-DEEC-690B-D0117C8285C3}"/>
              </a:ext>
            </a:extLst>
          </p:cNvPr>
          <p:cNvSpPr txBox="1"/>
          <p:nvPr/>
        </p:nvSpPr>
        <p:spPr>
          <a:xfrm>
            <a:off x="4987644" y="3299195"/>
            <a:ext cx="1107996" cy="8765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明</a:t>
            </a:r>
            <a:endParaRPr kumimoji="1" lang="ja-JP" altLang="en-US" sz="60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AC87D8E-BF05-61D5-DB57-D7661B6A6DC0}"/>
              </a:ext>
            </a:extLst>
          </p:cNvPr>
          <p:cNvSpPr txBox="1"/>
          <p:nvPr/>
        </p:nvSpPr>
        <p:spPr>
          <a:xfrm>
            <a:off x="4987644" y="4338832"/>
            <a:ext cx="1107996" cy="8765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</a:t>
            </a:r>
            <a:endParaRPr kumimoji="1" lang="ja-JP" altLang="en-US" sz="6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ECFB199-929F-C806-612E-EAC9011D278E}"/>
              </a:ext>
            </a:extLst>
          </p:cNvPr>
          <p:cNvSpPr txBox="1"/>
          <p:nvPr/>
        </p:nvSpPr>
        <p:spPr>
          <a:xfrm>
            <a:off x="335986" y="6411547"/>
            <a:ext cx="192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FF00"/>
                </a:solidFill>
              </a:rPr>
              <a:t>10:00</a:t>
            </a:r>
            <a:r>
              <a:rPr kumimoji="1" lang="ja-JP" altLang="en-US" sz="1600" b="1" dirty="0">
                <a:solidFill>
                  <a:srgbClr val="FFFF00"/>
                </a:solidFill>
              </a:rPr>
              <a:t>～</a:t>
            </a:r>
            <a:r>
              <a:rPr kumimoji="1" lang="en-US" altLang="ja-JP" sz="1600" b="1" dirty="0">
                <a:solidFill>
                  <a:srgbClr val="FFFF00"/>
                </a:solidFill>
              </a:rPr>
              <a:t>11:00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538BBE5-17CE-CA8F-DDD6-7C63FB993131}"/>
              </a:ext>
            </a:extLst>
          </p:cNvPr>
          <p:cNvCxnSpPr>
            <a:cxnSpLocks/>
          </p:cNvCxnSpPr>
          <p:nvPr/>
        </p:nvCxnSpPr>
        <p:spPr>
          <a:xfrm>
            <a:off x="229631" y="5250335"/>
            <a:ext cx="242435" cy="465775"/>
          </a:xfrm>
          <a:prstGeom prst="line">
            <a:avLst/>
          </a:prstGeom>
          <a:ln w="127000"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C57E68B-2CF5-A91B-1742-946E93498ACA}"/>
              </a:ext>
            </a:extLst>
          </p:cNvPr>
          <p:cNvCxnSpPr>
            <a:cxnSpLocks/>
          </p:cNvCxnSpPr>
          <p:nvPr/>
        </p:nvCxnSpPr>
        <p:spPr>
          <a:xfrm flipH="1">
            <a:off x="3521203" y="5250335"/>
            <a:ext cx="242435" cy="465775"/>
          </a:xfrm>
          <a:prstGeom prst="line">
            <a:avLst/>
          </a:prstGeom>
          <a:ln w="127000"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CE0BD96-A60F-A12A-92EB-7F678436519E}"/>
              </a:ext>
            </a:extLst>
          </p:cNvPr>
          <p:cNvSpPr txBox="1"/>
          <p:nvPr/>
        </p:nvSpPr>
        <p:spPr>
          <a:xfrm>
            <a:off x="4581287" y="1120418"/>
            <a:ext cx="430887" cy="43820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FF00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子ども達が育つ教育の魅力をじっくり解説！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50F72CF-D606-E67F-DBF8-CE1540603D95}"/>
              </a:ext>
            </a:extLst>
          </p:cNvPr>
          <p:cNvSpPr txBox="1"/>
          <p:nvPr/>
        </p:nvSpPr>
        <p:spPr>
          <a:xfrm>
            <a:off x="351125" y="5192392"/>
            <a:ext cx="320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n w="152400">
                  <a:solidFill>
                    <a:srgbClr val="548235"/>
                  </a:solidFill>
                </a:ln>
                <a:solidFill>
                  <a:srgbClr val="548235"/>
                </a:solidFill>
              </a:rPr>
              <a:t>年少クラスへの入園希望者向け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7CFEC17-8EE7-1615-A78B-054887A6C9DF}"/>
              </a:ext>
            </a:extLst>
          </p:cNvPr>
          <p:cNvSpPr txBox="1"/>
          <p:nvPr/>
        </p:nvSpPr>
        <p:spPr>
          <a:xfrm>
            <a:off x="867547" y="5488871"/>
            <a:ext cx="2405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n w="152400">
                  <a:solidFill>
                    <a:srgbClr val="548235"/>
                  </a:solidFill>
                </a:ln>
                <a:solidFill>
                  <a:srgbClr val="548235"/>
                </a:solidFill>
              </a:rPr>
              <a:t>（</a:t>
            </a:r>
            <a:r>
              <a:rPr kumimoji="1" lang="en-US" altLang="ja-JP" sz="1200" b="1" dirty="0">
                <a:ln w="152400">
                  <a:solidFill>
                    <a:srgbClr val="548235"/>
                  </a:solidFill>
                </a:ln>
                <a:solidFill>
                  <a:srgbClr val="548235"/>
                </a:solidFill>
              </a:rPr>
              <a:t>R6</a:t>
            </a:r>
            <a:r>
              <a:rPr kumimoji="1" lang="ja-JP" altLang="en-US" sz="1200" b="1" dirty="0">
                <a:ln w="152400">
                  <a:solidFill>
                    <a:srgbClr val="548235"/>
                  </a:solidFill>
                </a:ln>
                <a:solidFill>
                  <a:srgbClr val="548235"/>
                </a:solidFill>
              </a:rPr>
              <a:t>年度に</a:t>
            </a:r>
            <a:r>
              <a:rPr kumimoji="1" lang="en-US" altLang="ja-JP" sz="1200" b="1" dirty="0">
                <a:ln w="152400">
                  <a:solidFill>
                    <a:srgbClr val="548235"/>
                  </a:solidFill>
                </a:ln>
                <a:solidFill>
                  <a:srgbClr val="548235"/>
                </a:solidFill>
              </a:rPr>
              <a:t>4</a:t>
            </a:r>
            <a:r>
              <a:rPr kumimoji="1" lang="ja-JP" altLang="en-US" sz="1200" b="1" dirty="0">
                <a:ln w="152400">
                  <a:solidFill>
                    <a:srgbClr val="548235"/>
                  </a:solidFill>
                </a:ln>
                <a:solidFill>
                  <a:srgbClr val="548235"/>
                </a:solidFill>
              </a:rPr>
              <a:t>歳になるお子様）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53DB887-E841-ADB5-0BF7-11D8C91E00A8}"/>
              </a:ext>
            </a:extLst>
          </p:cNvPr>
          <p:cNvCxnSpPr>
            <a:cxnSpLocks/>
          </p:cNvCxnSpPr>
          <p:nvPr/>
        </p:nvCxnSpPr>
        <p:spPr>
          <a:xfrm>
            <a:off x="250179" y="5289290"/>
            <a:ext cx="242435" cy="4657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80C4096-0ED8-18A9-381B-DA6210023000}"/>
              </a:ext>
            </a:extLst>
          </p:cNvPr>
          <p:cNvCxnSpPr>
            <a:cxnSpLocks/>
          </p:cNvCxnSpPr>
          <p:nvPr/>
        </p:nvCxnSpPr>
        <p:spPr>
          <a:xfrm flipH="1">
            <a:off x="3510929" y="5289290"/>
            <a:ext cx="242435" cy="4657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52F30A9-5718-1238-91D7-6414761A6962}"/>
              </a:ext>
            </a:extLst>
          </p:cNvPr>
          <p:cNvSpPr txBox="1"/>
          <p:nvPr/>
        </p:nvSpPr>
        <p:spPr>
          <a:xfrm>
            <a:off x="351125" y="5200525"/>
            <a:ext cx="320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年少クラスへの入園希望者向け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6B64AEC-3AEC-845E-53B3-64C027F618E6}"/>
              </a:ext>
            </a:extLst>
          </p:cNvPr>
          <p:cNvSpPr txBox="1"/>
          <p:nvPr/>
        </p:nvSpPr>
        <p:spPr>
          <a:xfrm>
            <a:off x="867547" y="5497004"/>
            <a:ext cx="2405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（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R6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年度に</a:t>
            </a:r>
            <a:r>
              <a:rPr kumimoji="1" lang="en-US" altLang="ja-JP" sz="1200" b="1" dirty="0">
                <a:solidFill>
                  <a:schemeClr val="bg1"/>
                </a:solidFill>
              </a:rPr>
              <a:t>4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歳になるお子様）</a:t>
            </a:r>
          </a:p>
        </p:txBody>
      </p:sp>
    </p:spTree>
    <p:extLst>
      <p:ext uri="{BB962C8B-B14F-4D97-AF65-F5344CB8AC3E}">
        <p14:creationId xmlns:p14="http://schemas.microsoft.com/office/powerpoint/2010/main" val="835589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511</TotalTime>
  <Words>92</Words>
  <Application>Microsoft Office PowerPoint</Application>
  <PresentationFormat>ユーザー設定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NP-B</vt:lpstr>
      <vt:lpstr>メイリオ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 Gクリップコーポレーション</dc:creator>
  <cp:lastModifiedBy>GCLIP Inc</cp:lastModifiedBy>
  <cp:revision>3</cp:revision>
  <dcterms:created xsi:type="dcterms:W3CDTF">2023-08-10T04:32:46Z</dcterms:created>
  <dcterms:modified xsi:type="dcterms:W3CDTF">2023-08-28T02:17:46Z</dcterms:modified>
</cp:coreProperties>
</file>