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747"/>
    <a:srgbClr val="F2DF3A"/>
    <a:srgbClr val="32C7EA"/>
    <a:srgbClr val="0078AA"/>
    <a:srgbClr val="E89B26"/>
    <a:srgbClr val="62C3F4"/>
    <a:srgbClr val="62D5EF"/>
    <a:srgbClr val="FEECBC"/>
    <a:srgbClr val="3AB4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44" d="100"/>
          <a:sy n="44" d="100"/>
        </p:scale>
        <p:origin x="2188" y="88"/>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EKAWA RIKO" userId="d99eaa89d7c00def" providerId="LiveId" clId="{DC3AD7F8-30CA-4B9E-9F2B-9B0B00D42DA3}"/>
    <pc:docChg chg="undo redo custSel addSld delSld modSld">
      <pc:chgData name="MAEKAWA RIKO" userId="d99eaa89d7c00def" providerId="LiveId" clId="{DC3AD7F8-30CA-4B9E-9F2B-9B0B00D42DA3}" dt="2023-07-31T09:14:29.112" v="979" actId="47"/>
      <pc:docMkLst>
        <pc:docMk/>
      </pc:docMkLst>
      <pc:sldChg chg="del">
        <pc:chgData name="MAEKAWA RIKO" userId="d99eaa89d7c00def" providerId="LiveId" clId="{DC3AD7F8-30CA-4B9E-9F2B-9B0B00D42DA3}" dt="2023-07-31T09:14:27.780" v="978" actId="47"/>
        <pc:sldMkLst>
          <pc:docMk/>
          <pc:sldMk cId="3627846476" sldId="260"/>
        </pc:sldMkLst>
      </pc:sldChg>
      <pc:sldChg chg="addSp delSp modSp add del mod">
        <pc:chgData name="MAEKAWA RIKO" userId="d99eaa89d7c00def" providerId="LiveId" clId="{DC3AD7F8-30CA-4B9E-9F2B-9B0B00D42DA3}" dt="2023-07-31T09:14:29.112" v="979" actId="47"/>
        <pc:sldMkLst>
          <pc:docMk/>
          <pc:sldMk cId="2231961258" sldId="261"/>
        </pc:sldMkLst>
        <pc:spChg chg="add mod">
          <ac:chgData name="MAEKAWA RIKO" userId="d99eaa89d7c00def" providerId="LiveId" clId="{DC3AD7F8-30CA-4B9E-9F2B-9B0B00D42DA3}" dt="2023-07-31T09:02:43.708" v="682" actId="1037"/>
          <ac:spMkLst>
            <pc:docMk/>
            <pc:sldMk cId="2231961258" sldId="261"/>
            <ac:spMk id="2" creationId="{2AE29086-17FE-BE48-18B5-480B113FA5E3}"/>
          </ac:spMkLst>
        </pc:spChg>
        <pc:spChg chg="mod">
          <ac:chgData name="MAEKAWA RIKO" userId="d99eaa89d7c00def" providerId="LiveId" clId="{DC3AD7F8-30CA-4B9E-9F2B-9B0B00D42DA3}" dt="2023-07-31T09:00:31.100" v="592" actId="1076"/>
          <ac:spMkLst>
            <pc:docMk/>
            <pc:sldMk cId="2231961258" sldId="261"/>
            <ac:spMk id="81" creationId="{ECF55CB3-EFF7-C351-E4A7-746D8C31A5C3}"/>
          </ac:spMkLst>
        </pc:spChg>
        <pc:spChg chg="mod">
          <ac:chgData name="MAEKAWA RIKO" userId="d99eaa89d7c00def" providerId="LiveId" clId="{DC3AD7F8-30CA-4B9E-9F2B-9B0B00D42DA3}" dt="2023-07-31T09:04:51.306" v="766" actId="1076"/>
          <ac:spMkLst>
            <pc:docMk/>
            <pc:sldMk cId="2231961258" sldId="261"/>
            <ac:spMk id="84" creationId="{6784CA61-B34C-E2BE-E43E-AD3A8E9C7751}"/>
          </ac:spMkLst>
        </pc:spChg>
        <pc:spChg chg="mod">
          <ac:chgData name="MAEKAWA RIKO" userId="d99eaa89d7c00def" providerId="LiveId" clId="{DC3AD7F8-30CA-4B9E-9F2B-9B0B00D42DA3}" dt="2023-07-31T09:04:25.010" v="764" actId="1035"/>
          <ac:spMkLst>
            <pc:docMk/>
            <pc:sldMk cId="2231961258" sldId="261"/>
            <ac:spMk id="85" creationId="{8F223371-F8D3-94BA-C840-AAD41956F26E}"/>
          </ac:spMkLst>
        </pc:spChg>
        <pc:picChg chg="mod">
          <ac:chgData name="MAEKAWA RIKO" userId="d99eaa89d7c00def" providerId="LiveId" clId="{DC3AD7F8-30CA-4B9E-9F2B-9B0B00D42DA3}" dt="2023-07-31T09:04:36.967" v="765" actId="1076"/>
          <ac:picMkLst>
            <pc:docMk/>
            <pc:sldMk cId="2231961258" sldId="261"/>
            <ac:picMk id="25" creationId="{E937F39D-72AF-5BB1-257D-2254F845C61E}"/>
          </ac:picMkLst>
        </pc:picChg>
        <pc:picChg chg="mod">
          <ac:chgData name="MAEKAWA RIKO" userId="d99eaa89d7c00def" providerId="LiveId" clId="{DC3AD7F8-30CA-4B9E-9F2B-9B0B00D42DA3}" dt="2023-07-31T09:04:25.010" v="764" actId="1035"/>
          <ac:picMkLst>
            <pc:docMk/>
            <pc:sldMk cId="2231961258" sldId="261"/>
            <ac:picMk id="83" creationId="{5EC769F5-E834-E8B7-BEF7-2BD9ECF396B9}"/>
          </ac:picMkLst>
        </pc:picChg>
        <pc:cxnChg chg="add mod">
          <ac:chgData name="MAEKAWA RIKO" userId="d99eaa89d7c00def" providerId="LiveId" clId="{DC3AD7F8-30CA-4B9E-9F2B-9B0B00D42DA3}" dt="2023-07-31T09:03:02.467" v="686" actId="1076"/>
          <ac:cxnSpMkLst>
            <pc:docMk/>
            <pc:sldMk cId="2231961258" sldId="261"/>
            <ac:cxnSpMk id="10" creationId="{9D4E7246-6DF4-60FC-687A-1AD0EBDBAFBE}"/>
          </ac:cxnSpMkLst>
        </pc:cxnChg>
        <pc:cxnChg chg="add del mod">
          <ac:chgData name="MAEKAWA RIKO" userId="d99eaa89d7c00def" providerId="LiveId" clId="{DC3AD7F8-30CA-4B9E-9F2B-9B0B00D42DA3}" dt="2023-07-31T09:03:08.215" v="687" actId="478"/>
          <ac:cxnSpMkLst>
            <pc:docMk/>
            <pc:sldMk cId="2231961258" sldId="261"/>
            <ac:cxnSpMk id="15" creationId="{FF5E15E9-0FF7-A7F1-7119-B90815E88913}"/>
          </ac:cxnSpMkLst>
        </pc:cxnChg>
        <pc:cxnChg chg="add mod">
          <ac:chgData name="MAEKAWA RIKO" userId="d99eaa89d7c00def" providerId="LiveId" clId="{DC3AD7F8-30CA-4B9E-9F2B-9B0B00D42DA3}" dt="2023-07-31T09:03:23.254" v="755" actId="1037"/>
          <ac:cxnSpMkLst>
            <pc:docMk/>
            <pc:sldMk cId="2231961258" sldId="261"/>
            <ac:cxnSpMk id="35" creationId="{270BF51B-4147-22B1-675A-CCF9FDEF1E28}"/>
          </ac:cxnSpMkLst>
        </pc:cxnChg>
      </pc:sldChg>
      <pc:sldChg chg="modSp add mod">
        <pc:chgData name="MAEKAWA RIKO" userId="d99eaa89d7c00def" providerId="LiveId" clId="{DC3AD7F8-30CA-4B9E-9F2B-9B0B00D42DA3}" dt="2023-07-31T09:12:58.298" v="977" actId="1036"/>
        <pc:sldMkLst>
          <pc:docMk/>
          <pc:sldMk cId="2213479197" sldId="262"/>
        </pc:sldMkLst>
        <pc:spChg chg="mod">
          <ac:chgData name="MAEKAWA RIKO" userId="d99eaa89d7c00def" providerId="LiveId" clId="{DC3AD7F8-30CA-4B9E-9F2B-9B0B00D42DA3}" dt="2023-07-31T09:06:46.546" v="805" actId="1036"/>
          <ac:spMkLst>
            <pc:docMk/>
            <pc:sldMk cId="2213479197" sldId="262"/>
            <ac:spMk id="2" creationId="{2AE29086-17FE-BE48-18B5-480B113FA5E3}"/>
          </ac:spMkLst>
        </pc:spChg>
        <pc:spChg chg="mod">
          <ac:chgData name="MAEKAWA RIKO" userId="d99eaa89d7c00def" providerId="LiveId" clId="{DC3AD7F8-30CA-4B9E-9F2B-9B0B00D42DA3}" dt="2023-07-31T09:08:44.202" v="824" actId="207"/>
          <ac:spMkLst>
            <pc:docMk/>
            <pc:sldMk cId="2213479197" sldId="262"/>
            <ac:spMk id="7" creationId="{93890D93-3180-2B5B-8F76-AA759CBECC22}"/>
          </ac:spMkLst>
        </pc:spChg>
        <pc:spChg chg="mod">
          <ac:chgData name="MAEKAWA RIKO" userId="d99eaa89d7c00def" providerId="LiveId" clId="{DC3AD7F8-30CA-4B9E-9F2B-9B0B00D42DA3}" dt="2023-07-31T09:11:07.534" v="964" actId="1035"/>
          <ac:spMkLst>
            <pc:docMk/>
            <pc:sldMk cId="2213479197" sldId="262"/>
            <ac:spMk id="18" creationId="{543EC4E2-3D91-DE89-307A-B6794A7788A1}"/>
          </ac:spMkLst>
        </pc:spChg>
        <pc:spChg chg="mod">
          <ac:chgData name="MAEKAWA RIKO" userId="d99eaa89d7c00def" providerId="LiveId" clId="{DC3AD7F8-30CA-4B9E-9F2B-9B0B00D42DA3}" dt="2023-07-31T09:10:56.724" v="959" actId="20577"/>
          <ac:spMkLst>
            <pc:docMk/>
            <pc:sldMk cId="2213479197" sldId="262"/>
            <ac:spMk id="38" creationId="{AE7D3892-67B7-36A5-1B32-3DA4F77DEBF4}"/>
          </ac:spMkLst>
        </pc:spChg>
        <pc:spChg chg="mod">
          <ac:chgData name="MAEKAWA RIKO" userId="d99eaa89d7c00def" providerId="LiveId" clId="{DC3AD7F8-30CA-4B9E-9F2B-9B0B00D42DA3}" dt="2023-07-31T09:11:19.118" v="969" actId="1036"/>
          <ac:spMkLst>
            <pc:docMk/>
            <pc:sldMk cId="2213479197" sldId="262"/>
            <ac:spMk id="42" creationId="{C5EB1F26-0962-6A04-D9AE-02BFB9F90E29}"/>
          </ac:spMkLst>
        </pc:spChg>
        <pc:spChg chg="mod">
          <ac:chgData name="MAEKAWA RIKO" userId="d99eaa89d7c00def" providerId="LiveId" clId="{DC3AD7F8-30CA-4B9E-9F2B-9B0B00D42DA3}" dt="2023-07-31T09:11:07.534" v="964" actId="1035"/>
          <ac:spMkLst>
            <pc:docMk/>
            <pc:sldMk cId="2213479197" sldId="262"/>
            <ac:spMk id="68" creationId="{CE126B12-1315-2CE6-4373-B1090A259DAE}"/>
          </ac:spMkLst>
        </pc:spChg>
        <pc:spChg chg="mod">
          <ac:chgData name="MAEKAWA RIKO" userId="d99eaa89d7c00def" providerId="LiveId" clId="{DC3AD7F8-30CA-4B9E-9F2B-9B0B00D42DA3}" dt="2023-07-31T09:12:49.833" v="976" actId="1076"/>
          <ac:spMkLst>
            <pc:docMk/>
            <pc:sldMk cId="2213479197" sldId="262"/>
            <ac:spMk id="81" creationId="{ECF55CB3-EFF7-C351-E4A7-746D8C31A5C3}"/>
          </ac:spMkLst>
        </pc:spChg>
        <pc:spChg chg="mod">
          <ac:chgData name="MAEKAWA RIKO" userId="d99eaa89d7c00def" providerId="LiveId" clId="{DC3AD7F8-30CA-4B9E-9F2B-9B0B00D42DA3}" dt="2023-07-31T09:12:37.702" v="975" actId="1076"/>
          <ac:spMkLst>
            <pc:docMk/>
            <pc:sldMk cId="2213479197" sldId="262"/>
            <ac:spMk id="84" creationId="{6784CA61-B34C-E2BE-E43E-AD3A8E9C7751}"/>
          </ac:spMkLst>
        </pc:spChg>
        <pc:spChg chg="mod">
          <ac:chgData name="MAEKAWA RIKO" userId="d99eaa89d7c00def" providerId="LiveId" clId="{DC3AD7F8-30CA-4B9E-9F2B-9B0B00D42DA3}" dt="2023-07-31T09:12:58.298" v="977" actId="1036"/>
          <ac:spMkLst>
            <pc:docMk/>
            <pc:sldMk cId="2213479197" sldId="262"/>
            <ac:spMk id="85" creationId="{8F223371-F8D3-94BA-C840-AAD41956F26E}"/>
          </ac:spMkLst>
        </pc:spChg>
        <pc:picChg chg="mod">
          <ac:chgData name="MAEKAWA RIKO" userId="d99eaa89d7c00def" providerId="LiveId" clId="{DC3AD7F8-30CA-4B9E-9F2B-9B0B00D42DA3}" dt="2023-07-31T09:07:02.524" v="816" actId="1076"/>
          <ac:picMkLst>
            <pc:docMk/>
            <pc:sldMk cId="2213479197" sldId="262"/>
            <ac:picMk id="25" creationId="{E937F39D-72AF-5BB1-257D-2254F845C61E}"/>
          </ac:picMkLst>
        </pc:picChg>
        <pc:picChg chg="mod">
          <ac:chgData name="MAEKAWA RIKO" userId="d99eaa89d7c00def" providerId="LiveId" clId="{DC3AD7F8-30CA-4B9E-9F2B-9B0B00D42DA3}" dt="2023-07-31T09:12:58.298" v="977" actId="1036"/>
          <ac:picMkLst>
            <pc:docMk/>
            <pc:sldMk cId="2213479197" sldId="262"/>
            <ac:picMk id="83" creationId="{5EC769F5-E834-E8B7-BEF7-2BD9ECF396B9}"/>
          </ac:picMkLst>
        </pc:picChg>
        <pc:cxnChg chg="mod">
          <ac:chgData name="MAEKAWA RIKO" userId="d99eaa89d7c00def" providerId="LiveId" clId="{DC3AD7F8-30CA-4B9E-9F2B-9B0B00D42DA3}" dt="2023-07-31T09:06:46.546" v="805" actId="1036"/>
          <ac:cxnSpMkLst>
            <pc:docMk/>
            <pc:sldMk cId="2213479197" sldId="262"/>
            <ac:cxnSpMk id="10" creationId="{9D4E7246-6DF4-60FC-687A-1AD0EBDBAFBE}"/>
          </ac:cxnSpMkLst>
        </pc:cxnChg>
        <pc:cxnChg chg="mod">
          <ac:chgData name="MAEKAWA RIKO" userId="d99eaa89d7c00def" providerId="LiveId" clId="{DC3AD7F8-30CA-4B9E-9F2B-9B0B00D42DA3}" dt="2023-07-31T09:06:46.546" v="805" actId="1036"/>
          <ac:cxnSpMkLst>
            <pc:docMk/>
            <pc:sldMk cId="2213479197" sldId="262"/>
            <ac:cxnSpMk id="15" creationId="{FF5E15E9-0FF7-A7F1-7119-B90815E88913}"/>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D7AF178-9633-4715-B00C-9E0BEB4FE3C5}"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E55F90-661B-4F34-9CC1-D46215F53BAD}" type="slidenum">
              <a:rPr kumimoji="1" lang="ja-JP" altLang="en-US" smtClean="0"/>
              <a:t>‹#›</a:t>
            </a:fld>
            <a:endParaRPr kumimoji="1" lang="ja-JP" altLang="en-US"/>
          </a:p>
        </p:txBody>
      </p:sp>
    </p:spTree>
    <p:extLst>
      <p:ext uri="{BB962C8B-B14F-4D97-AF65-F5344CB8AC3E}">
        <p14:creationId xmlns:p14="http://schemas.microsoft.com/office/powerpoint/2010/main" val="2860287006"/>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7AF178-9633-4715-B00C-9E0BEB4FE3C5}"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E55F90-661B-4F34-9CC1-D46215F53BAD}" type="slidenum">
              <a:rPr kumimoji="1" lang="ja-JP" altLang="en-US" smtClean="0"/>
              <a:t>‹#›</a:t>
            </a:fld>
            <a:endParaRPr kumimoji="1" lang="ja-JP" altLang="en-US"/>
          </a:p>
        </p:txBody>
      </p:sp>
    </p:spTree>
    <p:extLst>
      <p:ext uri="{BB962C8B-B14F-4D97-AF65-F5344CB8AC3E}">
        <p14:creationId xmlns:p14="http://schemas.microsoft.com/office/powerpoint/2010/main" val="1493227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7AF178-9633-4715-B00C-9E0BEB4FE3C5}"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E55F90-661B-4F34-9CC1-D46215F53BAD}" type="slidenum">
              <a:rPr kumimoji="1" lang="ja-JP" altLang="en-US" smtClean="0"/>
              <a:t>‹#›</a:t>
            </a:fld>
            <a:endParaRPr kumimoji="1" lang="ja-JP" altLang="en-US"/>
          </a:p>
        </p:txBody>
      </p:sp>
    </p:spTree>
    <p:extLst>
      <p:ext uri="{BB962C8B-B14F-4D97-AF65-F5344CB8AC3E}">
        <p14:creationId xmlns:p14="http://schemas.microsoft.com/office/powerpoint/2010/main" val="292832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7AF178-9633-4715-B00C-9E0BEB4FE3C5}"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E55F90-661B-4F34-9CC1-D46215F53BAD}" type="slidenum">
              <a:rPr kumimoji="1" lang="ja-JP" altLang="en-US" smtClean="0"/>
              <a:t>‹#›</a:t>
            </a:fld>
            <a:endParaRPr kumimoji="1" lang="ja-JP" altLang="en-US"/>
          </a:p>
        </p:txBody>
      </p:sp>
    </p:spTree>
    <p:extLst>
      <p:ext uri="{BB962C8B-B14F-4D97-AF65-F5344CB8AC3E}">
        <p14:creationId xmlns:p14="http://schemas.microsoft.com/office/powerpoint/2010/main" val="181509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D7AF178-9633-4715-B00C-9E0BEB4FE3C5}" type="datetimeFigureOut">
              <a:rPr kumimoji="1" lang="ja-JP" altLang="en-US" smtClean="0"/>
              <a:t>2023/7/31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BE55F90-661B-4F34-9CC1-D46215F53BAD}" type="slidenum">
              <a:rPr kumimoji="1" lang="ja-JP" altLang="en-US" smtClean="0"/>
              <a:t>‹#›</a:t>
            </a:fld>
            <a:endParaRPr kumimoji="1" lang="ja-JP" altLang="en-US"/>
          </a:p>
        </p:txBody>
      </p:sp>
    </p:spTree>
    <p:extLst>
      <p:ext uri="{BB962C8B-B14F-4D97-AF65-F5344CB8AC3E}">
        <p14:creationId xmlns:p14="http://schemas.microsoft.com/office/powerpoint/2010/main" val="266251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D7AF178-9633-4715-B00C-9E0BEB4FE3C5}" type="datetimeFigureOut">
              <a:rPr kumimoji="1" lang="ja-JP" altLang="en-US" smtClean="0"/>
              <a:t>2023/7/31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E55F90-661B-4F34-9CC1-D46215F53BAD}" type="slidenum">
              <a:rPr kumimoji="1" lang="ja-JP" altLang="en-US" smtClean="0"/>
              <a:t>‹#›</a:t>
            </a:fld>
            <a:endParaRPr kumimoji="1" lang="ja-JP" altLang="en-US"/>
          </a:p>
        </p:txBody>
      </p:sp>
    </p:spTree>
    <p:extLst>
      <p:ext uri="{BB962C8B-B14F-4D97-AF65-F5344CB8AC3E}">
        <p14:creationId xmlns:p14="http://schemas.microsoft.com/office/powerpoint/2010/main" val="217573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D7AF178-9633-4715-B00C-9E0BEB4FE3C5}" type="datetimeFigureOut">
              <a:rPr kumimoji="1" lang="ja-JP" altLang="en-US" smtClean="0"/>
              <a:t>2023/7/31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BE55F90-661B-4F34-9CC1-D46215F53BAD}" type="slidenum">
              <a:rPr kumimoji="1" lang="ja-JP" altLang="en-US" smtClean="0"/>
              <a:t>‹#›</a:t>
            </a:fld>
            <a:endParaRPr kumimoji="1" lang="ja-JP" altLang="en-US"/>
          </a:p>
        </p:txBody>
      </p:sp>
    </p:spTree>
    <p:extLst>
      <p:ext uri="{BB962C8B-B14F-4D97-AF65-F5344CB8AC3E}">
        <p14:creationId xmlns:p14="http://schemas.microsoft.com/office/powerpoint/2010/main" val="312713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D7AF178-9633-4715-B00C-9E0BEB4FE3C5}" type="datetimeFigureOut">
              <a:rPr kumimoji="1" lang="ja-JP" altLang="en-US" smtClean="0"/>
              <a:t>2023/7/31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BE55F90-661B-4F34-9CC1-D46215F53BAD}" type="slidenum">
              <a:rPr kumimoji="1" lang="ja-JP" altLang="en-US" smtClean="0"/>
              <a:t>‹#›</a:t>
            </a:fld>
            <a:endParaRPr kumimoji="1" lang="ja-JP" altLang="en-US"/>
          </a:p>
        </p:txBody>
      </p:sp>
    </p:spTree>
    <p:extLst>
      <p:ext uri="{BB962C8B-B14F-4D97-AF65-F5344CB8AC3E}">
        <p14:creationId xmlns:p14="http://schemas.microsoft.com/office/powerpoint/2010/main" val="170376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AF178-9633-4715-B00C-9E0BEB4FE3C5}" type="datetimeFigureOut">
              <a:rPr kumimoji="1" lang="ja-JP" altLang="en-US" smtClean="0"/>
              <a:t>2023/7/31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BE55F90-661B-4F34-9CC1-D46215F53BAD}" type="slidenum">
              <a:rPr kumimoji="1" lang="ja-JP" altLang="en-US" smtClean="0"/>
              <a:t>‹#›</a:t>
            </a:fld>
            <a:endParaRPr kumimoji="1" lang="ja-JP" altLang="en-US"/>
          </a:p>
        </p:txBody>
      </p:sp>
    </p:spTree>
    <p:extLst>
      <p:ext uri="{BB962C8B-B14F-4D97-AF65-F5344CB8AC3E}">
        <p14:creationId xmlns:p14="http://schemas.microsoft.com/office/powerpoint/2010/main" val="22157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7AF178-9633-4715-B00C-9E0BEB4FE3C5}" type="datetimeFigureOut">
              <a:rPr kumimoji="1" lang="ja-JP" altLang="en-US" smtClean="0"/>
              <a:t>2023/7/31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E55F90-661B-4F34-9CC1-D46215F53BAD}" type="slidenum">
              <a:rPr kumimoji="1" lang="ja-JP" altLang="en-US" smtClean="0"/>
              <a:t>‹#›</a:t>
            </a:fld>
            <a:endParaRPr kumimoji="1" lang="ja-JP" altLang="en-US"/>
          </a:p>
        </p:txBody>
      </p:sp>
    </p:spTree>
    <p:extLst>
      <p:ext uri="{BB962C8B-B14F-4D97-AF65-F5344CB8AC3E}">
        <p14:creationId xmlns:p14="http://schemas.microsoft.com/office/powerpoint/2010/main" val="306117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7AF178-9633-4715-B00C-9E0BEB4FE3C5}" type="datetimeFigureOut">
              <a:rPr kumimoji="1" lang="ja-JP" altLang="en-US" smtClean="0"/>
              <a:t>2023/7/31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BE55F90-661B-4F34-9CC1-D46215F53BAD}" type="slidenum">
              <a:rPr kumimoji="1" lang="ja-JP" altLang="en-US" smtClean="0"/>
              <a:t>‹#›</a:t>
            </a:fld>
            <a:endParaRPr kumimoji="1" lang="ja-JP" altLang="en-US"/>
          </a:p>
        </p:txBody>
      </p:sp>
    </p:spTree>
    <p:extLst>
      <p:ext uri="{BB962C8B-B14F-4D97-AF65-F5344CB8AC3E}">
        <p14:creationId xmlns:p14="http://schemas.microsoft.com/office/powerpoint/2010/main" val="2958030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D7AF178-9633-4715-B00C-9E0BEB4FE3C5}" type="datetimeFigureOut">
              <a:rPr kumimoji="1" lang="ja-JP" altLang="en-US" smtClean="0"/>
              <a:t>2023/7/31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BE55F90-661B-4F34-9CC1-D46215F53BAD}" type="slidenum">
              <a:rPr kumimoji="1" lang="ja-JP" altLang="en-US" smtClean="0"/>
              <a:t>‹#›</a:t>
            </a:fld>
            <a:endParaRPr kumimoji="1" lang="ja-JP" altLang="en-US"/>
          </a:p>
        </p:txBody>
      </p:sp>
    </p:spTree>
    <p:extLst>
      <p:ext uri="{BB962C8B-B14F-4D97-AF65-F5344CB8AC3E}">
        <p14:creationId xmlns:p14="http://schemas.microsoft.com/office/powerpoint/2010/main" val="2943040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a:extLst>
              <a:ext uri="{FF2B5EF4-FFF2-40B4-BE49-F238E27FC236}">
                <a16:creationId xmlns:a16="http://schemas.microsoft.com/office/drawing/2014/main" id="{DA7469A7-3424-FF8A-B26A-BF69D17CF670}"/>
              </a:ext>
            </a:extLst>
          </p:cNvPr>
          <p:cNvSpPr/>
          <p:nvPr/>
        </p:nvSpPr>
        <p:spPr>
          <a:xfrm>
            <a:off x="4954" y="-22719"/>
            <a:ext cx="6858000" cy="2886220"/>
          </a:xfrm>
          <a:prstGeom prst="rect">
            <a:avLst/>
          </a:prstGeom>
          <a:solidFill>
            <a:srgbClr val="FEE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67">
            <a:extLst>
              <a:ext uri="{FF2B5EF4-FFF2-40B4-BE49-F238E27FC236}">
                <a16:creationId xmlns:a16="http://schemas.microsoft.com/office/drawing/2014/main" id="{543EC4E2-3D91-DE89-307A-B6794A7788A1}"/>
              </a:ext>
            </a:extLst>
          </p:cNvPr>
          <p:cNvSpPr/>
          <p:nvPr/>
        </p:nvSpPr>
        <p:spPr>
          <a:xfrm>
            <a:off x="-23439" y="2469359"/>
            <a:ext cx="6892422" cy="7167437"/>
          </a:xfrm>
          <a:custGeom>
            <a:avLst/>
            <a:gdLst>
              <a:gd name="connsiteX0" fmla="*/ 0 w 6858000"/>
              <a:gd name="connsiteY0" fmla="*/ 0 h 7862346"/>
              <a:gd name="connsiteX1" fmla="*/ 6858000 w 6858000"/>
              <a:gd name="connsiteY1" fmla="*/ 0 h 7862346"/>
              <a:gd name="connsiteX2" fmla="*/ 6858000 w 6858000"/>
              <a:gd name="connsiteY2" fmla="*/ 7862346 h 7862346"/>
              <a:gd name="connsiteX3" fmla="*/ 0 w 6858000"/>
              <a:gd name="connsiteY3" fmla="*/ 7862346 h 7862346"/>
              <a:gd name="connsiteX4" fmla="*/ 0 w 6858000"/>
              <a:gd name="connsiteY4" fmla="*/ 0 h 7862346"/>
              <a:gd name="connsiteX0" fmla="*/ 0 w 6858000"/>
              <a:gd name="connsiteY0" fmla="*/ 15113 h 7877459"/>
              <a:gd name="connsiteX1" fmla="*/ 1082862 w 6858000"/>
              <a:gd name="connsiteY1" fmla="*/ 0 h 7877459"/>
              <a:gd name="connsiteX2" fmla="*/ 6858000 w 6858000"/>
              <a:gd name="connsiteY2" fmla="*/ 15113 h 7877459"/>
              <a:gd name="connsiteX3" fmla="*/ 6858000 w 6858000"/>
              <a:gd name="connsiteY3" fmla="*/ 7877459 h 7877459"/>
              <a:gd name="connsiteX4" fmla="*/ 0 w 6858000"/>
              <a:gd name="connsiteY4" fmla="*/ 7877459 h 7877459"/>
              <a:gd name="connsiteX5" fmla="*/ 0 w 6858000"/>
              <a:gd name="connsiteY5" fmla="*/ 15113 h 7877459"/>
              <a:gd name="connsiteX0" fmla="*/ 0 w 6858000"/>
              <a:gd name="connsiteY0" fmla="*/ 15113 h 7877459"/>
              <a:gd name="connsiteX1" fmla="*/ 1082862 w 6858000"/>
              <a:gd name="connsiteY1" fmla="*/ 0 h 7877459"/>
              <a:gd name="connsiteX2" fmla="*/ 2363022 w 6858000"/>
              <a:gd name="connsiteY2" fmla="*/ 19252 h 7877459"/>
              <a:gd name="connsiteX3" fmla="*/ 6858000 w 6858000"/>
              <a:gd name="connsiteY3" fmla="*/ 15113 h 7877459"/>
              <a:gd name="connsiteX4" fmla="*/ 6858000 w 6858000"/>
              <a:gd name="connsiteY4" fmla="*/ 7877459 h 7877459"/>
              <a:gd name="connsiteX5" fmla="*/ 0 w 6858000"/>
              <a:gd name="connsiteY5" fmla="*/ 7877459 h 7877459"/>
              <a:gd name="connsiteX6" fmla="*/ 0 w 6858000"/>
              <a:gd name="connsiteY6" fmla="*/ 15113 h 7877459"/>
              <a:gd name="connsiteX0" fmla="*/ 0 w 6858000"/>
              <a:gd name="connsiteY0" fmla="*/ 323121 h 8185467"/>
              <a:gd name="connsiteX1" fmla="*/ 1140613 w 6858000"/>
              <a:gd name="connsiteY1" fmla="*/ 0 h 8185467"/>
              <a:gd name="connsiteX2" fmla="*/ 2363022 w 6858000"/>
              <a:gd name="connsiteY2" fmla="*/ 327260 h 8185467"/>
              <a:gd name="connsiteX3" fmla="*/ 6858000 w 6858000"/>
              <a:gd name="connsiteY3" fmla="*/ 323121 h 8185467"/>
              <a:gd name="connsiteX4" fmla="*/ 6858000 w 6858000"/>
              <a:gd name="connsiteY4" fmla="*/ 8185467 h 8185467"/>
              <a:gd name="connsiteX5" fmla="*/ 0 w 6858000"/>
              <a:gd name="connsiteY5" fmla="*/ 8185467 h 8185467"/>
              <a:gd name="connsiteX6" fmla="*/ 0 w 6858000"/>
              <a:gd name="connsiteY6" fmla="*/ 323121 h 8185467"/>
              <a:gd name="connsiteX0" fmla="*/ 0 w 6858000"/>
              <a:gd name="connsiteY0" fmla="*/ 323121 h 8185467"/>
              <a:gd name="connsiteX1" fmla="*/ 1140613 w 6858000"/>
              <a:gd name="connsiteY1" fmla="*/ 0 h 8185467"/>
              <a:gd name="connsiteX2" fmla="*/ 2622904 w 6858000"/>
              <a:gd name="connsiteY2" fmla="*/ 442763 h 8185467"/>
              <a:gd name="connsiteX3" fmla="*/ 6858000 w 6858000"/>
              <a:gd name="connsiteY3" fmla="*/ 323121 h 8185467"/>
              <a:gd name="connsiteX4" fmla="*/ 6858000 w 6858000"/>
              <a:gd name="connsiteY4" fmla="*/ 8185467 h 8185467"/>
              <a:gd name="connsiteX5" fmla="*/ 0 w 6858000"/>
              <a:gd name="connsiteY5" fmla="*/ 8185467 h 8185467"/>
              <a:gd name="connsiteX6" fmla="*/ 0 w 6858000"/>
              <a:gd name="connsiteY6" fmla="*/ 323121 h 8185467"/>
              <a:gd name="connsiteX0" fmla="*/ 0 w 6858000"/>
              <a:gd name="connsiteY0" fmla="*/ 323121 h 8185467"/>
              <a:gd name="connsiteX1" fmla="*/ 1140613 w 6858000"/>
              <a:gd name="connsiteY1" fmla="*/ 0 h 8185467"/>
              <a:gd name="connsiteX2" fmla="*/ 2622904 w 6858000"/>
              <a:gd name="connsiteY2" fmla="*/ 442763 h 8185467"/>
              <a:gd name="connsiteX3" fmla="*/ 4750087 w 6858000"/>
              <a:gd name="connsiteY3" fmla="*/ 355165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622904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63536 w 6858000"/>
              <a:gd name="connsiteY2" fmla="*/ 413887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63536 w 6858000"/>
              <a:gd name="connsiteY2" fmla="*/ 413887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63536 w 6858000"/>
              <a:gd name="connsiteY2" fmla="*/ 413887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63536 w 6858000"/>
              <a:gd name="connsiteY2" fmla="*/ 413887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63536 w 6858000"/>
              <a:gd name="connsiteY2" fmla="*/ 362691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63536 w 6858000"/>
              <a:gd name="connsiteY2" fmla="*/ 30210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8185467">
                <a:moveTo>
                  <a:pt x="0" y="323121"/>
                </a:moveTo>
                <a:cubicBezTo>
                  <a:pt x="380204" y="215414"/>
                  <a:pt x="529402" y="1828"/>
                  <a:pt x="1140613" y="0"/>
                </a:cubicBezTo>
                <a:cubicBezTo>
                  <a:pt x="1852882" y="3208"/>
                  <a:pt x="2286020" y="281684"/>
                  <a:pt x="2863536" y="302103"/>
                </a:cubicBezTo>
                <a:cubicBezTo>
                  <a:pt x="3595693" y="292070"/>
                  <a:pt x="4134071" y="118064"/>
                  <a:pt x="4778963" y="85657"/>
                </a:cubicBezTo>
                <a:cubicBezTo>
                  <a:pt x="5500851" y="78185"/>
                  <a:pt x="6164988" y="243966"/>
                  <a:pt x="6858000" y="323121"/>
                </a:cubicBezTo>
                <a:lnTo>
                  <a:pt x="6858000" y="8185467"/>
                </a:lnTo>
                <a:lnTo>
                  <a:pt x="0" y="8185467"/>
                </a:lnTo>
                <a:lnTo>
                  <a:pt x="0" y="32312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CE126B12-1315-2CE6-4373-B1090A259DAE}"/>
              </a:ext>
            </a:extLst>
          </p:cNvPr>
          <p:cNvSpPr/>
          <p:nvPr/>
        </p:nvSpPr>
        <p:spPr>
          <a:xfrm>
            <a:off x="-22908" y="2703043"/>
            <a:ext cx="6892422" cy="7167437"/>
          </a:xfrm>
          <a:custGeom>
            <a:avLst/>
            <a:gdLst>
              <a:gd name="connsiteX0" fmla="*/ 0 w 6858000"/>
              <a:gd name="connsiteY0" fmla="*/ 0 h 7862346"/>
              <a:gd name="connsiteX1" fmla="*/ 6858000 w 6858000"/>
              <a:gd name="connsiteY1" fmla="*/ 0 h 7862346"/>
              <a:gd name="connsiteX2" fmla="*/ 6858000 w 6858000"/>
              <a:gd name="connsiteY2" fmla="*/ 7862346 h 7862346"/>
              <a:gd name="connsiteX3" fmla="*/ 0 w 6858000"/>
              <a:gd name="connsiteY3" fmla="*/ 7862346 h 7862346"/>
              <a:gd name="connsiteX4" fmla="*/ 0 w 6858000"/>
              <a:gd name="connsiteY4" fmla="*/ 0 h 7862346"/>
              <a:gd name="connsiteX0" fmla="*/ 0 w 6858000"/>
              <a:gd name="connsiteY0" fmla="*/ 15113 h 7877459"/>
              <a:gd name="connsiteX1" fmla="*/ 1082862 w 6858000"/>
              <a:gd name="connsiteY1" fmla="*/ 0 h 7877459"/>
              <a:gd name="connsiteX2" fmla="*/ 6858000 w 6858000"/>
              <a:gd name="connsiteY2" fmla="*/ 15113 h 7877459"/>
              <a:gd name="connsiteX3" fmla="*/ 6858000 w 6858000"/>
              <a:gd name="connsiteY3" fmla="*/ 7877459 h 7877459"/>
              <a:gd name="connsiteX4" fmla="*/ 0 w 6858000"/>
              <a:gd name="connsiteY4" fmla="*/ 7877459 h 7877459"/>
              <a:gd name="connsiteX5" fmla="*/ 0 w 6858000"/>
              <a:gd name="connsiteY5" fmla="*/ 15113 h 7877459"/>
              <a:gd name="connsiteX0" fmla="*/ 0 w 6858000"/>
              <a:gd name="connsiteY0" fmla="*/ 15113 h 7877459"/>
              <a:gd name="connsiteX1" fmla="*/ 1082862 w 6858000"/>
              <a:gd name="connsiteY1" fmla="*/ 0 h 7877459"/>
              <a:gd name="connsiteX2" fmla="*/ 2363022 w 6858000"/>
              <a:gd name="connsiteY2" fmla="*/ 19252 h 7877459"/>
              <a:gd name="connsiteX3" fmla="*/ 6858000 w 6858000"/>
              <a:gd name="connsiteY3" fmla="*/ 15113 h 7877459"/>
              <a:gd name="connsiteX4" fmla="*/ 6858000 w 6858000"/>
              <a:gd name="connsiteY4" fmla="*/ 7877459 h 7877459"/>
              <a:gd name="connsiteX5" fmla="*/ 0 w 6858000"/>
              <a:gd name="connsiteY5" fmla="*/ 7877459 h 7877459"/>
              <a:gd name="connsiteX6" fmla="*/ 0 w 6858000"/>
              <a:gd name="connsiteY6" fmla="*/ 15113 h 7877459"/>
              <a:gd name="connsiteX0" fmla="*/ 0 w 6858000"/>
              <a:gd name="connsiteY0" fmla="*/ 323121 h 8185467"/>
              <a:gd name="connsiteX1" fmla="*/ 1140613 w 6858000"/>
              <a:gd name="connsiteY1" fmla="*/ 0 h 8185467"/>
              <a:gd name="connsiteX2" fmla="*/ 2363022 w 6858000"/>
              <a:gd name="connsiteY2" fmla="*/ 327260 h 8185467"/>
              <a:gd name="connsiteX3" fmla="*/ 6858000 w 6858000"/>
              <a:gd name="connsiteY3" fmla="*/ 323121 h 8185467"/>
              <a:gd name="connsiteX4" fmla="*/ 6858000 w 6858000"/>
              <a:gd name="connsiteY4" fmla="*/ 8185467 h 8185467"/>
              <a:gd name="connsiteX5" fmla="*/ 0 w 6858000"/>
              <a:gd name="connsiteY5" fmla="*/ 8185467 h 8185467"/>
              <a:gd name="connsiteX6" fmla="*/ 0 w 6858000"/>
              <a:gd name="connsiteY6" fmla="*/ 323121 h 8185467"/>
              <a:gd name="connsiteX0" fmla="*/ 0 w 6858000"/>
              <a:gd name="connsiteY0" fmla="*/ 323121 h 8185467"/>
              <a:gd name="connsiteX1" fmla="*/ 1140613 w 6858000"/>
              <a:gd name="connsiteY1" fmla="*/ 0 h 8185467"/>
              <a:gd name="connsiteX2" fmla="*/ 2622904 w 6858000"/>
              <a:gd name="connsiteY2" fmla="*/ 442763 h 8185467"/>
              <a:gd name="connsiteX3" fmla="*/ 6858000 w 6858000"/>
              <a:gd name="connsiteY3" fmla="*/ 323121 h 8185467"/>
              <a:gd name="connsiteX4" fmla="*/ 6858000 w 6858000"/>
              <a:gd name="connsiteY4" fmla="*/ 8185467 h 8185467"/>
              <a:gd name="connsiteX5" fmla="*/ 0 w 6858000"/>
              <a:gd name="connsiteY5" fmla="*/ 8185467 h 8185467"/>
              <a:gd name="connsiteX6" fmla="*/ 0 w 6858000"/>
              <a:gd name="connsiteY6" fmla="*/ 323121 h 8185467"/>
              <a:gd name="connsiteX0" fmla="*/ 0 w 6858000"/>
              <a:gd name="connsiteY0" fmla="*/ 323121 h 8185467"/>
              <a:gd name="connsiteX1" fmla="*/ 1140613 w 6858000"/>
              <a:gd name="connsiteY1" fmla="*/ 0 h 8185467"/>
              <a:gd name="connsiteX2" fmla="*/ 2622904 w 6858000"/>
              <a:gd name="connsiteY2" fmla="*/ 442763 h 8185467"/>
              <a:gd name="connsiteX3" fmla="*/ 4750087 w 6858000"/>
              <a:gd name="connsiteY3" fmla="*/ 355165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622904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73161 w 6858000"/>
              <a:gd name="connsiteY2" fmla="*/ 44276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63536 w 6858000"/>
              <a:gd name="connsiteY2" fmla="*/ 413887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63536 w 6858000"/>
              <a:gd name="connsiteY2" fmla="*/ 413887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63536 w 6858000"/>
              <a:gd name="connsiteY2" fmla="*/ 413887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63536 w 6858000"/>
              <a:gd name="connsiteY2" fmla="*/ 413887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63536 w 6858000"/>
              <a:gd name="connsiteY2" fmla="*/ 362691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 name="connsiteX0" fmla="*/ 0 w 6858000"/>
              <a:gd name="connsiteY0" fmla="*/ 323121 h 8185467"/>
              <a:gd name="connsiteX1" fmla="*/ 1140613 w 6858000"/>
              <a:gd name="connsiteY1" fmla="*/ 0 h 8185467"/>
              <a:gd name="connsiteX2" fmla="*/ 2863536 w 6858000"/>
              <a:gd name="connsiteY2" fmla="*/ 302103 h 8185467"/>
              <a:gd name="connsiteX3" fmla="*/ 4778963 w 6858000"/>
              <a:gd name="connsiteY3" fmla="*/ 85657 h 8185467"/>
              <a:gd name="connsiteX4" fmla="*/ 6858000 w 6858000"/>
              <a:gd name="connsiteY4" fmla="*/ 323121 h 8185467"/>
              <a:gd name="connsiteX5" fmla="*/ 6858000 w 6858000"/>
              <a:gd name="connsiteY5" fmla="*/ 8185467 h 8185467"/>
              <a:gd name="connsiteX6" fmla="*/ 0 w 6858000"/>
              <a:gd name="connsiteY6" fmla="*/ 8185467 h 8185467"/>
              <a:gd name="connsiteX7" fmla="*/ 0 w 6858000"/>
              <a:gd name="connsiteY7" fmla="*/ 323121 h 818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8185467">
                <a:moveTo>
                  <a:pt x="0" y="323121"/>
                </a:moveTo>
                <a:cubicBezTo>
                  <a:pt x="380204" y="215414"/>
                  <a:pt x="529402" y="1828"/>
                  <a:pt x="1140613" y="0"/>
                </a:cubicBezTo>
                <a:cubicBezTo>
                  <a:pt x="1852882" y="3208"/>
                  <a:pt x="2286020" y="281684"/>
                  <a:pt x="2863536" y="302103"/>
                </a:cubicBezTo>
                <a:cubicBezTo>
                  <a:pt x="3595693" y="292070"/>
                  <a:pt x="4134071" y="118064"/>
                  <a:pt x="4778963" y="85657"/>
                </a:cubicBezTo>
                <a:cubicBezTo>
                  <a:pt x="5500851" y="78185"/>
                  <a:pt x="6164988" y="243966"/>
                  <a:pt x="6858000" y="323121"/>
                </a:cubicBezTo>
                <a:lnTo>
                  <a:pt x="6858000" y="8185467"/>
                </a:lnTo>
                <a:lnTo>
                  <a:pt x="0" y="8185467"/>
                </a:lnTo>
                <a:lnTo>
                  <a:pt x="0" y="323121"/>
                </a:lnTo>
                <a:close/>
              </a:path>
            </a:pathLst>
          </a:custGeom>
          <a:solidFill>
            <a:srgbClr val="32C7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7" name="図 116">
            <a:extLst>
              <a:ext uri="{FF2B5EF4-FFF2-40B4-BE49-F238E27FC236}">
                <a16:creationId xmlns:a16="http://schemas.microsoft.com/office/drawing/2014/main" id="{B0CD3369-4787-BE9F-5546-97E8039531E8}"/>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1432" t="40430" r="60950" b="6112"/>
          <a:stretch/>
        </p:blipFill>
        <p:spPr>
          <a:xfrm rot="3201836">
            <a:off x="5356950" y="51607"/>
            <a:ext cx="1438550" cy="1425556"/>
          </a:xfrm>
          <a:prstGeom prst="rect">
            <a:avLst/>
          </a:prstGeom>
        </p:spPr>
      </p:pic>
      <p:sp>
        <p:nvSpPr>
          <p:cNvPr id="87" name="正方形/長方形 86">
            <a:extLst>
              <a:ext uri="{FF2B5EF4-FFF2-40B4-BE49-F238E27FC236}">
                <a16:creationId xmlns:a16="http://schemas.microsoft.com/office/drawing/2014/main" id="{CE31E2F1-FA32-005F-B701-27A3D52A743E}"/>
              </a:ext>
            </a:extLst>
          </p:cNvPr>
          <p:cNvSpPr/>
          <p:nvPr/>
        </p:nvSpPr>
        <p:spPr>
          <a:xfrm>
            <a:off x="-22908" y="7262538"/>
            <a:ext cx="4670209" cy="2643462"/>
          </a:xfrm>
          <a:prstGeom prst="rect">
            <a:avLst/>
          </a:prstGeom>
          <a:solidFill>
            <a:srgbClr val="F347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テーブル, 凧, 紙, カラフル が含まれている画像&#10;&#10;自動的に生成された説明">
            <a:extLst>
              <a:ext uri="{FF2B5EF4-FFF2-40B4-BE49-F238E27FC236}">
                <a16:creationId xmlns:a16="http://schemas.microsoft.com/office/drawing/2014/main" id="{7023EAD7-75AB-A08E-F470-96D2607EDB48}"/>
              </a:ext>
            </a:extLst>
          </p:cNvPr>
          <p:cNvPicPr>
            <a:picLocks/>
          </p:cNvPicPr>
          <p:nvPr/>
        </p:nvPicPr>
        <p:blipFill rotWithShape="1">
          <a:blip r:embed="rId3">
            <a:extLst>
              <a:ext uri="{28A0092B-C50C-407E-A947-70E740481C1C}">
                <a14:useLocalDpi xmlns:a14="http://schemas.microsoft.com/office/drawing/2010/main" val="0"/>
              </a:ext>
            </a:extLst>
          </a:blip>
          <a:srcRect l="13877" t="-498" r="17911" b="9020"/>
          <a:stretch/>
        </p:blipFill>
        <p:spPr>
          <a:xfrm>
            <a:off x="3701243" y="3786303"/>
            <a:ext cx="1055087" cy="1055087"/>
          </a:xfrm>
          <a:prstGeom prst="rect">
            <a:avLst/>
          </a:prstGeom>
        </p:spPr>
      </p:pic>
      <p:sp>
        <p:nvSpPr>
          <p:cNvPr id="29" name="フローチャート: 結合子 28">
            <a:extLst>
              <a:ext uri="{FF2B5EF4-FFF2-40B4-BE49-F238E27FC236}">
                <a16:creationId xmlns:a16="http://schemas.microsoft.com/office/drawing/2014/main" id="{F9E239A7-58FA-DAF8-B9D5-709CC2126512}"/>
              </a:ext>
            </a:extLst>
          </p:cNvPr>
          <p:cNvSpPr/>
          <p:nvPr/>
        </p:nvSpPr>
        <p:spPr>
          <a:xfrm>
            <a:off x="3577732" y="6428003"/>
            <a:ext cx="4158327" cy="3950863"/>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AE7D3892-67B7-36A5-1B32-3DA4F77DEBF4}"/>
              </a:ext>
            </a:extLst>
          </p:cNvPr>
          <p:cNvSpPr txBox="1"/>
          <p:nvPr/>
        </p:nvSpPr>
        <p:spPr>
          <a:xfrm>
            <a:off x="938892" y="1982193"/>
            <a:ext cx="4972326" cy="707886"/>
          </a:xfrm>
          <a:prstGeom prst="rect">
            <a:avLst/>
          </a:prstGeom>
          <a:noFill/>
        </p:spPr>
        <p:txBody>
          <a:bodyPr wrap="square" rtlCol="0">
            <a:spAutoFit/>
          </a:bodyPr>
          <a:lstStyle/>
          <a:p>
            <a:pPr algn="ct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保護者様から</a:t>
            </a:r>
            <a:r>
              <a:rPr kumimoji="1" lang="ja-JP" altLang="en-US" sz="1000" b="1" dirty="0">
                <a:solidFill>
                  <a:schemeClr val="tx1">
                    <a:lumMod val="75000"/>
                    <a:lumOff val="25000"/>
                  </a:schemeClr>
                </a:solidFill>
                <a:latin typeface="Meiryo UI" panose="020B0604030504040204" pitchFamily="50" charset="-128"/>
                <a:ea typeface="Meiryo UI" panose="020B0604030504040204" pitchFamily="50" charset="-128"/>
              </a:rPr>
              <a:t>「子どもを通わせてよかった！」</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と多数声が寄せられる</a:t>
            </a:r>
            <a:endParaRPr kumimoji="1" lang="en-US" altLang="ja-JP" sz="10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○○幼稚園の子どもが主体の</a:t>
            </a:r>
            <a:r>
              <a:rPr kumimoji="1" lang="ja-JP" altLang="en-US" sz="1000" b="1" dirty="0">
                <a:solidFill>
                  <a:schemeClr val="tx1">
                    <a:lumMod val="75000"/>
                    <a:lumOff val="25000"/>
                  </a:schemeClr>
                </a:solidFill>
                <a:latin typeface="Meiryo UI" panose="020B0604030504040204" pitchFamily="50" charset="-128"/>
                <a:ea typeface="Meiryo UI" panose="020B0604030504040204" pitchFamily="50" charset="-128"/>
              </a:rPr>
              <a:t>「個を伸ばす教育」をお子様と一緒に体験</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しませんか？</a:t>
            </a:r>
            <a:endParaRPr kumimoji="1" lang="en-US" altLang="ja-JP" sz="10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当日は</a:t>
            </a:r>
            <a:r>
              <a:rPr kumimoji="1" lang="ja-JP" altLang="en-US" sz="1000" b="1" dirty="0">
                <a:solidFill>
                  <a:schemeClr val="tx1">
                    <a:lumMod val="75000"/>
                    <a:lumOff val="25000"/>
                  </a:schemeClr>
                </a:solidFill>
                <a:latin typeface="Meiryo UI" panose="020B0604030504040204" pitchFamily="50" charset="-128"/>
                <a:ea typeface="Meiryo UI" panose="020B0604030504040204" pitchFamily="50" charset="-128"/>
              </a:rPr>
              <a:t>スタンプラリー形式</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でお子様と楽しく教育体験コーナーを回っていただけます！</a:t>
            </a:r>
            <a:endParaRPr kumimoji="1" lang="en-US" altLang="ja-JP" sz="100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000" b="1" dirty="0">
                <a:solidFill>
                  <a:srgbClr val="F34747"/>
                </a:solidFill>
                <a:latin typeface="Meiryo UI" panose="020B0604030504040204" pitchFamily="50" charset="-128"/>
                <a:ea typeface="Meiryo UI" panose="020B0604030504040204" pitchFamily="50" charset="-128"/>
              </a:rPr>
              <a:t>全てのスタンプ</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を集めた方には</a:t>
            </a:r>
            <a:r>
              <a:rPr kumimoji="1" lang="ja-JP" altLang="en-US" sz="1000" b="1" dirty="0">
                <a:solidFill>
                  <a:srgbClr val="F34747"/>
                </a:solidFill>
                <a:latin typeface="Meiryo UI" panose="020B0604030504040204" pitchFamily="50" charset="-128"/>
                <a:ea typeface="Meiryo UI" panose="020B0604030504040204" pitchFamily="50" charset="-128"/>
              </a:rPr>
              <a:t>プレゼント</a:t>
            </a:r>
            <a:r>
              <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rPr>
              <a:t>をお渡しします！</a:t>
            </a:r>
          </a:p>
        </p:txBody>
      </p:sp>
      <p:sp>
        <p:nvSpPr>
          <p:cNvPr id="42" name="テキスト ボックス 41">
            <a:extLst>
              <a:ext uri="{FF2B5EF4-FFF2-40B4-BE49-F238E27FC236}">
                <a16:creationId xmlns:a16="http://schemas.microsoft.com/office/drawing/2014/main" id="{C5EB1F26-0962-6A04-D9AE-02BFB9F90E29}"/>
              </a:ext>
            </a:extLst>
          </p:cNvPr>
          <p:cNvSpPr txBox="1"/>
          <p:nvPr/>
        </p:nvSpPr>
        <p:spPr>
          <a:xfrm>
            <a:off x="1312875" y="2993991"/>
            <a:ext cx="4269687" cy="646331"/>
          </a:xfrm>
          <a:prstGeom prst="rect">
            <a:avLst/>
          </a:prstGeom>
          <a:noFill/>
        </p:spPr>
        <p:txBody>
          <a:bodyPr wrap="square" rtlCol="0">
            <a:spAutoFit/>
          </a:bodyPr>
          <a:lstStyle/>
          <a:p>
            <a:pPr algn="ctr"/>
            <a:r>
              <a:rPr kumimoji="1" lang="ja-JP" altLang="en-US" sz="1200" b="1" dirty="0">
                <a:solidFill>
                  <a:schemeClr val="bg1"/>
                </a:solidFill>
              </a:rPr>
              <a:t>お子様が夢中になるこだわりの教育が盛りだくさん！</a:t>
            </a:r>
            <a:endParaRPr kumimoji="1" lang="en-US" altLang="ja-JP" sz="2400" b="1" dirty="0">
              <a:solidFill>
                <a:schemeClr val="bg1"/>
              </a:solidFill>
            </a:endParaRPr>
          </a:p>
          <a:p>
            <a:pPr algn="ctr"/>
            <a:r>
              <a:rPr kumimoji="1" lang="ja-JP" altLang="en-US" sz="2400" b="1" dirty="0">
                <a:solidFill>
                  <a:schemeClr val="bg1"/>
                </a:solidFill>
              </a:rPr>
              <a:t>こんな</a:t>
            </a:r>
            <a:r>
              <a:rPr kumimoji="1" lang="ja-JP" altLang="en-US" sz="2400" b="1" dirty="0">
                <a:solidFill>
                  <a:srgbClr val="FFFF00"/>
                </a:solidFill>
              </a:rPr>
              <a:t>教育</a:t>
            </a:r>
            <a:r>
              <a:rPr kumimoji="1" lang="ja-JP" altLang="en-US" sz="2400" b="1" dirty="0">
                <a:solidFill>
                  <a:schemeClr val="bg1"/>
                </a:solidFill>
              </a:rPr>
              <a:t>を</a:t>
            </a:r>
            <a:r>
              <a:rPr kumimoji="1" lang="ja-JP" altLang="en-US" sz="2400" b="1" dirty="0">
                <a:solidFill>
                  <a:srgbClr val="FFFF00"/>
                </a:solidFill>
              </a:rPr>
              <a:t>体験</a:t>
            </a:r>
            <a:r>
              <a:rPr kumimoji="1" lang="ja-JP" altLang="en-US" sz="2400" b="1" dirty="0">
                <a:solidFill>
                  <a:schemeClr val="bg1"/>
                </a:solidFill>
              </a:rPr>
              <a:t>できます！</a:t>
            </a:r>
          </a:p>
        </p:txBody>
      </p:sp>
      <p:sp>
        <p:nvSpPr>
          <p:cNvPr id="45" name="テキスト ボックス 44">
            <a:extLst>
              <a:ext uri="{FF2B5EF4-FFF2-40B4-BE49-F238E27FC236}">
                <a16:creationId xmlns:a16="http://schemas.microsoft.com/office/drawing/2014/main" id="{84DCCD54-A3ED-901E-CC1A-856DA3CC61C4}"/>
              </a:ext>
            </a:extLst>
          </p:cNvPr>
          <p:cNvSpPr txBox="1"/>
          <p:nvPr/>
        </p:nvSpPr>
        <p:spPr>
          <a:xfrm>
            <a:off x="1545244" y="3760655"/>
            <a:ext cx="1881212" cy="1200329"/>
          </a:xfrm>
          <a:prstGeom prst="rect">
            <a:avLst/>
          </a:prstGeom>
          <a:noFill/>
        </p:spPr>
        <p:txBody>
          <a:bodyPr wrap="square" rtlCol="0">
            <a:spAutoFit/>
          </a:bodyPr>
          <a:lstStyle/>
          <a:p>
            <a:r>
              <a:rPr kumimoji="1" lang="ja-JP" altLang="en-US" sz="800" dirty="0">
                <a:solidFill>
                  <a:schemeClr val="bg1"/>
                </a:solidFill>
              </a:rPr>
              <a:t>○○幼稚園では、</a:t>
            </a:r>
            <a:r>
              <a:rPr kumimoji="1" lang="ja-JP" altLang="en-US" sz="800" b="1" dirty="0">
                <a:solidFill>
                  <a:srgbClr val="FFFF00"/>
                </a:solidFill>
              </a:rPr>
              <a:t>園専属のネイティブ講師</a:t>
            </a:r>
            <a:r>
              <a:rPr kumimoji="1" lang="ja-JP" altLang="en-US" sz="800" dirty="0">
                <a:solidFill>
                  <a:schemeClr val="bg1"/>
                </a:solidFill>
              </a:rPr>
              <a:t>が週</a:t>
            </a:r>
            <a:r>
              <a:rPr kumimoji="1" lang="en-US" altLang="ja-JP" sz="800" dirty="0">
                <a:solidFill>
                  <a:schemeClr val="bg1"/>
                </a:solidFill>
              </a:rPr>
              <a:t>2</a:t>
            </a:r>
            <a:r>
              <a:rPr kumimoji="1" lang="ja-JP" altLang="en-US" sz="800" dirty="0">
                <a:solidFill>
                  <a:schemeClr val="bg1"/>
                </a:solidFill>
              </a:rPr>
              <a:t>回英語クラスを実施しています。卒園まで</a:t>
            </a:r>
            <a:r>
              <a:rPr kumimoji="1" lang="ja-JP" altLang="en-US" sz="800" b="1" dirty="0">
                <a:solidFill>
                  <a:srgbClr val="FFFF00"/>
                </a:solidFill>
              </a:rPr>
              <a:t>４技能をバランスよく習得するカリキュラム</a:t>
            </a:r>
            <a:r>
              <a:rPr kumimoji="1" lang="ja-JP" altLang="en-US" sz="800" dirty="0">
                <a:solidFill>
                  <a:schemeClr val="bg1"/>
                </a:solidFill>
              </a:rPr>
              <a:t>です。イベント当日は、○○幼稚園で実際にクラスを担当している</a:t>
            </a:r>
            <a:r>
              <a:rPr kumimoji="1" lang="ja-JP" altLang="en-US" sz="800" b="1" dirty="0">
                <a:solidFill>
                  <a:srgbClr val="FFFF00"/>
                </a:solidFill>
              </a:rPr>
              <a:t>アンディ先生が特別レッスン</a:t>
            </a:r>
            <a:r>
              <a:rPr kumimoji="1" lang="ja-JP" altLang="en-US" sz="800" dirty="0">
                <a:solidFill>
                  <a:schemeClr val="bg1"/>
                </a:solidFill>
              </a:rPr>
              <a:t>を行います。優しくて</a:t>
            </a:r>
            <a:r>
              <a:rPr kumimoji="1" lang="ja-JP" altLang="en-US" sz="800" b="1" dirty="0">
                <a:solidFill>
                  <a:srgbClr val="FFFF00"/>
                </a:solidFill>
              </a:rPr>
              <a:t>子ども達から大人気のアンディ先生</a:t>
            </a:r>
            <a:r>
              <a:rPr kumimoji="1" lang="ja-JP" altLang="en-US" sz="800" dirty="0">
                <a:solidFill>
                  <a:schemeClr val="bg1"/>
                </a:solidFill>
              </a:rPr>
              <a:t>に是非会いに来てくださいね♪</a:t>
            </a:r>
          </a:p>
        </p:txBody>
      </p:sp>
      <p:sp>
        <p:nvSpPr>
          <p:cNvPr id="46" name="テキスト ボックス 45">
            <a:extLst>
              <a:ext uri="{FF2B5EF4-FFF2-40B4-BE49-F238E27FC236}">
                <a16:creationId xmlns:a16="http://schemas.microsoft.com/office/drawing/2014/main" id="{DFDDDBCC-2A5B-69BE-87B7-ED877755F2A5}"/>
              </a:ext>
            </a:extLst>
          </p:cNvPr>
          <p:cNvSpPr txBox="1"/>
          <p:nvPr/>
        </p:nvSpPr>
        <p:spPr>
          <a:xfrm>
            <a:off x="4769973" y="3760655"/>
            <a:ext cx="1881212" cy="1323439"/>
          </a:xfrm>
          <a:prstGeom prst="rect">
            <a:avLst/>
          </a:prstGeom>
          <a:noFill/>
        </p:spPr>
        <p:txBody>
          <a:bodyPr wrap="square" rtlCol="0">
            <a:spAutoFit/>
          </a:bodyPr>
          <a:lstStyle/>
          <a:p>
            <a:r>
              <a:rPr kumimoji="1" lang="ja-JP" altLang="en-US" sz="800" dirty="0">
                <a:solidFill>
                  <a:schemeClr val="bg1"/>
                </a:solidFill>
              </a:rPr>
              <a:t>○○幼稚園は</a:t>
            </a:r>
            <a:r>
              <a:rPr kumimoji="1" lang="ja-JP" altLang="en-US" sz="800" b="1" dirty="0">
                <a:solidFill>
                  <a:srgbClr val="FFFF00"/>
                </a:solidFill>
              </a:rPr>
              <a:t>「アトリエ」という作品作り専用のお部屋</a:t>
            </a:r>
            <a:r>
              <a:rPr kumimoji="1" lang="ja-JP" altLang="en-US" sz="800" dirty="0">
                <a:solidFill>
                  <a:schemeClr val="bg1"/>
                </a:solidFill>
              </a:rPr>
              <a:t>があります。そこでは子ども達が豊富な材料の中から好きなものを自由に選び、それぞれの方法で芸術表現を楽しんでいます。イベント当日は、アトリエの材料の一部をブースにご用意しますので、</a:t>
            </a:r>
            <a:r>
              <a:rPr kumimoji="1" lang="ja-JP" altLang="en-US" sz="800" b="1" dirty="0">
                <a:solidFill>
                  <a:srgbClr val="FFFF00"/>
                </a:solidFill>
              </a:rPr>
              <a:t>担当の先生と一緒にお子様が気に入った材料で作品作りを体験</a:t>
            </a:r>
            <a:r>
              <a:rPr kumimoji="1" lang="ja-JP" altLang="en-US" sz="800" dirty="0">
                <a:solidFill>
                  <a:schemeClr val="bg1"/>
                </a:solidFill>
              </a:rPr>
              <a:t>できます♪</a:t>
            </a:r>
          </a:p>
        </p:txBody>
      </p:sp>
      <p:sp>
        <p:nvSpPr>
          <p:cNvPr id="47" name="テキスト ボックス 46">
            <a:extLst>
              <a:ext uri="{FF2B5EF4-FFF2-40B4-BE49-F238E27FC236}">
                <a16:creationId xmlns:a16="http://schemas.microsoft.com/office/drawing/2014/main" id="{CE94C7BB-D511-178C-CBB1-FA3F1258976C}"/>
              </a:ext>
            </a:extLst>
          </p:cNvPr>
          <p:cNvSpPr txBox="1"/>
          <p:nvPr/>
        </p:nvSpPr>
        <p:spPr>
          <a:xfrm>
            <a:off x="1545244" y="5241223"/>
            <a:ext cx="1881212" cy="1200329"/>
          </a:xfrm>
          <a:prstGeom prst="rect">
            <a:avLst/>
          </a:prstGeom>
          <a:noFill/>
        </p:spPr>
        <p:txBody>
          <a:bodyPr wrap="square" rtlCol="0">
            <a:spAutoFit/>
          </a:bodyPr>
          <a:lstStyle/>
          <a:p>
            <a:r>
              <a:rPr kumimoji="1" lang="ja-JP" altLang="en-US" sz="800" dirty="0">
                <a:solidFill>
                  <a:schemeClr val="bg1"/>
                </a:solidFill>
              </a:rPr>
              <a:t>○○幼稚園では、</a:t>
            </a:r>
            <a:r>
              <a:rPr kumimoji="1" lang="en-US" altLang="ja-JP" sz="800" b="1" dirty="0">
                <a:solidFill>
                  <a:srgbClr val="FFFF00"/>
                </a:solidFill>
              </a:rPr>
              <a:t>STEAM</a:t>
            </a:r>
            <a:r>
              <a:rPr kumimoji="1" lang="ja-JP" altLang="en-US" sz="800" b="1" dirty="0">
                <a:solidFill>
                  <a:srgbClr val="FFFF00"/>
                </a:solidFill>
              </a:rPr>
              <a:t>教育</a:t>
            </a:r>
            <a:r>
              <a:rPr kumimoji="1" lang="en-US" altLang="ja-JP" sz="800" dirty="0">
                <a:solidFill>
                  <a:schemeClr val="bg1"/>
                </a:solidFill>
              </a:rPr>
              <a:t>*</a:t>
            </a:r>
            <a:r>
              <a:rPr kumimoji="1" lang="ja-JP" altLang="en-US" sz="800" dirty="0">
                <a:solidFill>
                  <a:schemeClr val="bg1"/>
                </a:solidFill>
              </a:rPr>
              <a:t>を取り入れています。パズルで図形を作ったり、プログラミングゲームに挑戦したり、お子様の発達状況に合わせて楽しみながら学べるプログラムです。</a:t>
            </a:r>
            <a:r>
              <a:rPr lang="ja-JP" altLang="en-US" sz="800" dirty="0">
                <a:solidFill>
                  <a:schemeClr val="bg1"/>
                </a:solidFill>
              </a:rPr>
              <a:t> </a:t>
            </a:r>
            <a:r>
              <a:rPr kumimoji="1" lang="ja-JP" altLang="en-US" sz="800" dirty="0">
                <a:solidFill>
                  <a:schemeClr val="bg1"/>
                </a:solidFill>
              </a:rPr>
              <a:t>イベント当日は、</a:t>
            </a:r>
            <a:r>
              <a:rPr kumimoji="1" lang="ja-JP" altLang="en-US" sz="800" b="1" dirty="0">
                <a:solidFill>
                  <a:srgbClr val="FFFF00"/>
                </a:solidFill>
              </a:rPr>
              <a:t>色水実験を体験</a:t>
            </a:r>
            <a:r>
              <a:rPr kumimoji="1" lang="ja-JP" altLang="en-US" sz="800" dirty="0">
                <a:solidFill>
                  <a:schemeClr val="bg1"/>
                </a:solidFill>
              </a:rPr>
              <a:t>していただけます。お子様と一緒に色の変化の不思議を楽しんでください♪</a:t>
            </a:r>
            <a:endParaRPr kumimoji="1" lang="en-US" altLang="ja-JP" sz="800" dirty="0">
              <a:solidFill>
                <a:schemeClr val="bg1"/>
              </a:solidFill>
            </a:endParaRPr>
          </a:p>
        </p:txBody>
      </p:sp>
      <p:sp>
        <p:nvSpPr>
          <p:cNvPr id="48" name="テキスト ボックス 47">
            <a:extLst>
              <a:ext uri="{FF2B5EF4-FFF2-40B4-BE49-F238E27FC236}">
                <a16:creationId xmlns:a16="http://schemas.microsoft.com/office/drawing/2014/main" id="{A725D8BA-CF4B-96BE-8279-A33767212A1B}"/>
              </a:ext>
            </a:extLst>
          </p:cNvPr>
          <p:cNvSpPr txBox="1"/>
          <p:nvPr/>
        </p:nvSpPr>
        <p:spPr>
          <a:xfrm>
            <a:off x="403829" y="6399824"/>
            <a:ext cx="3025171" cy="584775"/>
          </a:xfrm>
          <a:prstGeom prst="rect">
            <a:avLst/>
          </a:prstGeom>
          <a:noFill/>
        </p:spPr>
        <p:txBody>
          <a:bodyPr wrap="square" rtlCol="0">
            <a:spAutoFit/>
          </a:bodyPr>
          <a:lstStyle/>
          <a:p>
            <a:r>
              <a:rPr kumimoji="1" lang="en-US" altLang="ja-JP" sz="600" dirty="0">
                <a:solidFill>
                  <a:schemeClr val="bg1"/>
                </a:solidFill>
              </a:rPr>
              <a:t>(*</a:t>
            </a:r>
            <a:r>
              <a:rPr lang="ja-JP" altLang="en-US" sz="600" b="0" i="0" dirty="0">
                <a:solidFill>
                  <a:schemeClr val="bg1"/>
                </a:solidFill>
                <a:effectLst/>
              </a:rPr>
              <a:t>科学</a:t>
            </a:r>
            <a:r>
              <a:rPr lang="en-US" altLang="ja-JP" sz="600" b="0" i="0" dirty="0">
                <a:solidFill>
                  <a:schemeClr val="bg1"/>
                </a:solidFill>
                <a:effectLst/>
              </a:rPr>
              <a:t>:Science,</a:t>
            </a:r>
            <a:r>
              <a:rPr lang="ja-JP" altLang="en-US" sz="600" b="0" i="0" dirty="0">
                <a:solidFill>
                  <a:schemeClr val="bg1"/>
                </a:solidFill>
                <a:effectLst/>
              </a:rPr>
              <a:t>技術</a:t>
            </a:r>
            <a:r>
              <a:rPr lang="en-US" altLang="ja-JP" sz="600" dirty="0">
                <a:solidFill>
                  <a:schemeClr val="bg1"/>
                </a:solidFill>
              </a:rPr>
              <a:t>:</a:t>
            </a:r>
            <a:r>
              <a:rPr lang="en-US" altLang="ja-JP" sz="600" b="0" i="0" dirty="0">
                <a:solidFill>
                  <a:schemeClr val="bg1"/>
                </a:solidFill>
                <a:effectLst/>
              </a:rPr>
              <a:t>Technology</a:t>
            </a:r>
            <a:r>
              <a:rPr lang="en-US" altLang="ja-JP" sz="600" dirty="0">
                <a:solidFill>
                  <a:schemeClr val="bg1"/>
                </a:solidFill>
              </a:rPr>
              <a:t>,</a:t>
            </a:r>
            <a:r>
              <a:rPr lang="ja-JP" altLang="en-US" sz="600" b="0" i="0" dirty="0">
                <a:solidFill>
                  <a:schemeClr val="bg1"/>
                </a:solidFill>
                <a:effectLst/>
              </a:rPr>
              <a:t>工学</a:t>
            </a:r>
            <a:r>
              <a:rPr lang="en-US" altLang="ja-JP" sz="600" b="0" i="0" dirty="0">
                <a:solidFill>
                  <a:schemeClr val="bg1"/>
                </a:solidFill>
                <a:effectLst/>
              </a:rPr>
              <a:t>:Engineering</a:t>
            </a:r>
            <a:r>
              <a:rPr lang="en-US" altLang="ja-JP" sz="600" dirty="0">
                <a:solidFill>
                  <a:schemeClr val="bg1"/>
                </a:solidFill>
              </a:rPr>
              <a:t>,</a:t>
            </a:r>
            <a:r>
              <a:rPr lang="ja-JP" altLang="en-US" sz="600" b="0" i="0" dirty="0">
                <a:solidFill>
                  <a:schemeClr val="bg1"/>
                </a:solidFill>
                <a:effectLst/>
              </a:rPr>
              <a:t>アート</a:t>
            </a:r>
            <a:r>
              <a:rPr lang="en-US" altLang="ja-JP" sz="600" dirty="0">
                <a:solidFill>
                  <a:schemeClr val="bg1"/>
                </a:solidFill>
              </a:rPr>
              <a:t>:</a:t>
            </a:r>
            <a:r>
              <a:rPr lang="en-US" altLang="ja-JP" sz="600" b="0" i="0" dirty="0">
                <a:solidFill>
                  <a:schemeClr val="bg1"/>
                </a:solidFill>
                <a:effectLst/>
              </a:rPr>
              <a:t>Art</a:t>
            </a:r>
            <a:r>
              <a:rPr lang="en-US" altLang="ja-JP" sz="600" dirty="0">
                <a:solidFill>
                  <a:schemeClr val="bg1"/>
                </a:solidFill>
              </a:rPr>
              <a:t>,</a:t>
            </a:r>
          </a:p>
          <a:p>
            <a:r>
              <a:rPr lang="ja-JP" altLang="en-US" sz="600" b="0" i="0" dirty="0">
                <a:solidFill>
                  <a:schemeClr val="bg1"/>
                </a:solidFill>
                <a:effectLst/>
              </a:rPr>
              <a:t>数学</a:t>
            </a:r>
            <a:r>
              <a:rPr lang="en-US" altLang="ja-JP" sz="600" b="0" i="0" dirty="0">
                <a:solidFill>
                  <a:schemeClr val="bg1"/>
                </a:solidFill>
                <a:effectLst/>
              </a:rPr>
              <a:t>:Mathematics</a:t>
            </a:r>
            <a:r>
              <a:rPr lang="ja-JP" altLang="en-US" sz="600" dirty="0">
                <a:solidFill>
                  <a:schemeClr val="bg1"/>
                </a:solidFill>
              </a:rPr>
              <a:t>の学問領域を横断的に学んでいく教育のことです。○○幼稚園は 子ども達が自ら考え、表現する土台となる非認知能力を育むことを目的としてこの教育を取り入れています。 </a:t>
            </a:r>
            <a:r>
              <a:rPr lang="ja-JP" altLang="en-US" sz="600" b="0" i="0" dirty="0">
                <a:solidFill>
                  <a:schemeClr val="bg1"/>
                </a:solidFill>
                <a:effectLst/>
              </a:rPr>
              <a:t>）</a:t>
            </a:r>
            <a:endParaRPr kumimoji="1" lang="ja-JP" altLang="en-US" sz="600" dirty="0">
              <a:solidFill>
                <a:schemeClr val="bg1"/>
              </a:solidFill>
            </a:endParaRPr>
          </a:p>
          <a:p>
            <a:endParaRPr kumimoji="1" lang="ja-JP" altLang="en-US" sz="800" dirty="0">
              <a:solidFill>
                <a:schemeClr val="bg1"/>
              </a:solidFill>
            </a:endParaRPr>
          </a:p>
        </p:txBody>
      </p:sp>
      <p:sp>
        <p:nvSpPr>
          <p:cNvPr id="49" name="テキスト ボックス 48">
            <a:extLst>
              <a:ext uri="{FF2B5EF4-FFF2-40B4-BE49-F238E27FC236}">
                <a16:creationId xmlns:a16="http://schemas.microsoft.com/office/drawing/2014/main" id="{4517C625-7A53-F0CA-5580-F28A98C326F0}"/>
              </a:ext>
            </a:extLst>
          </p:cNvPr>
          <p:cNvSpPr txBox="1"/>
          <p:nvPr/>
        </p:nvSpPr>
        <p:spPr>
          <a:xfrm>
            <a:off x="4769973" y="5230484"/>
            <a:ext cx="1881212" cy="1200329"/>
          </a:xfrm>
          <a:prstGeom prst="rect">
            <a:avLst/>
          </a:prstGeom>
          <a:noFill/>
        </p:spPr>
        <p:txBody>
          <a:bodyPr wrap="square" rtlCol="0">
            <a:spAutoFit/>
          </a:bodyPr>
          <a:lstStyle/>
          <a:p>
            <a:r>
              <a:rPr kumimoji="1" lang="ja-JP" altLang="en-US" sz="800" b="1" dirty="0">
                <a:solidFill>
                  <a:srgbClr val="FFFF00"/>
                </a:solidFill>
              </a:rPr>
              <a:t>○○幼稚園について</a:t>
            </a:r>
            <a:r>
              <a:rPr kumimoji="1" lang="ja-JP" altLang="en-US" sz="800" dirty="0">
                <a:solidFill>
                  <a:srgbClr val="FFFF00"/>
                </a:solidFill>
              </a:rPr>
              <a:t>や</a:t>
            </a:r>
            <a:r>
              <a:rPr kumimoji="1" lang="ja-JP" altLang="en-US" sz="800" b="1" dirty="0">
                <a:solidFill>
                  <a:srgbClr val="FFFF00"/>
                </a:solidFill>
              </a:rPr>
              <a:t>入園にあたって不安なこと</a:t>
            </a:r>
            <a:r>
              <a:rPr kumimoji="1" lang="ja-JP" altLang="en-US" sz="800" dirty="0">
                <a:solidFill>
                  <a:schemeClr val="bg1"/>
                </a:solidFill>
              </a:rPr>
              <a:t>など、保護者様の疑問に担当職員がお答えするブースです。</a:t>
            </a:r>
            <a:r>
              <a:rPr kumimoji="1" lang="ja-JP" altLang="en-US" sz="800" b="1" dirty="0">
                <a:solidFill>
                  <a:srgbClr val="FFFF00"/>
                </a:solidFill>
              </a:rPr>
              <a:t>どんな些細なことでも丁寧にお聞きします</a:t>
            </a:r>
            <a:r>
              <a:rPr kumimoji="1" lang="ja-JP" altLang="en-US" sz="800" dirty="0">
                <a:solidFill>
                  <a:schemeClr val="bg1"/>
                </a:solidFill>
              </a:rPr>
              <a:t>ので、お気軽にお尋ねください。左の写真は、当日相談コーナーを担当する園長の佐藤です。当日皆様とお会いできることを楽しみにしております♪</a:t>
            </a:r>
            <a:endParaRPr kumimoji="1" lang="en-US" altLang="ja-JP" sz="800" dirty="0">
              <a:solidFill>
                <a:schemeClr val="bg1"/>
              </a:solidFill>
            </a:endParaRPr>
          </a:p>
        </p:txBody>
      </p:sp>
      <p:sp>
        <p:nvSpPr>
          <p:cNvPr id="54" name="テキスト ボックス 53">
            <a:extLst>
              <a:ext uri="{FF2B5EF4-FFF2-40B4-BE49-F238E27FC236}">
                <a16:creationId xmlns:a16="http://schemas.microsoft.com/office/drawing/2014/main" id="{8F4476FD-8AFD-1DCC-DB82-464574FBF111}"/>
              </a:ext>
            </a:extLst>
          </p:cNvPr>
          <p:cNvSpPr txBox="1"/>
          <p:nvPr/>
        </p:nvSpPr>
        <p:spPr>
          <a:xfrm>
            <a:off x="242860" y="7130071"/>
            <a:ext cx="1787828" cy="369332"/>
          </a:xfrm>
          <a:prstGeom prst="rect">
            <a:avLst/>
          </a:prstGeom>
          <a:noFill/>
        </p:spPr>
        <p:txBody>
          <a:bodyPr wrap="square" rtlCol="0">
            <a:spAutoFit/>
          </a:bodyPr>
          <a:lstStyle/>
          <a:p>
            <a:r>
              <a:rPr kumimoji="1" lang="ja-JP" altLang="en-US" b="1" dirty="0">
                <a:ln w="101600">
                  <a:solidFill>
                    <a:srgbClr val="F34747"/>
                  </a:solidFill>
                </a:ln>
                <a:solidFill>
                  <a:srgbClr val="F34747"/>
                </a:solidFill>
              </a:rPr>
              <a:t>お申込み</a:t>
            </a:r>
          </a:p>
        </p:txBody>
      </p:sp>
      <p:sp>
        <p:nvSpPr>
          <p:cNvPr id="71" name="テキスト ボックス 70">
            <a:extLst>
              <a:ext uri="{FF2B5EF4-FFF2-40B4-BE49-F238E27FC236}">
                <a16:creationId xmlns:a16="http://schemas.microsoft.com/office/drawing/2014/main" id="{EA0E4CAB-E206-CD83-E61B-6ADB8B0B4B7D}"/>
              </a:ext>
            </a:extLst>
          </p:cNvPr>
          <p:cNvSpPr txBox="1"/>
          <p:nvPr/>
        </p:nvSpPr>
        <p:spPr>
          <a:xfrm>
            <a:off x="5670751" y="888123"/>
            <a:ext cx="959802" cy="338554"/>
          </a:xfrm>
          <a:prstGeom prst="rect">
            <a:avLst/>
          </a:prstGeom>
          <a:noFill/>
        </p:spPr>
        <p:txBody>
          <a:bodyPr wrap="square" rtlCol="0">
            <a:spAutoFit/>
          </a:bodyPr>
          <a:lstStyle/>
          <a:p>
            <a:r>
              <a:rPr kumimoji="1" lang="en-US" altLang="ja-JP" sz="800" b="1" dirty="0">
                <a:solidFill>
                  <a:schemeClr val="bg1"/>
                </a:solidFill>
              </a:rPr>
              <a:t>(R</a:t>
            </a:r>
            <a:r>
              <a:rPr kumimoji="1" lang="ja-JP" altLang="en-US" sz="800" b="1" dirty="0">
                <a:solidFill>
                  <a:schemeClr val="bg1"/>
                </a:solidFill>
              </a:rPr>
              <a:t>〇年</a:t>
            </a:r>
            <a:r>
              <a:rPr kumimoji="1" lang="en-US" altLang="ja-JP" sz="800" b="1" dirty="0">
                <a:solidFill>
                  <a:schemeClr val="bg1"/>
                </a:solidFill>
              </a:rPr>
              <a:t>4</a:t>
            </a:r>
            <a:r>
              <a:rPr kumimoji="1" lang="ja-JP" altLang="en-US" sz="800" b="1" dirty="0">
                <a:solidFill>
                  <a:schemeClr val="bg1"/>
                </a:solidFill>
              </a:rPr>
              <a:t>月</a:t>
            </a:r>
            <a:r>
              <a:rPr kumimoji="1" lang="en-US" altLang="ja-JP" sz="800" b="1" dirty="0">
                <a:solidFill>
                  <a:schemeClr val="bg1"/>
                </a:solidFill>
              </a:rPr>
              <a:t>2</a:t>
            </a:r>
            <a:r>
              <a:rPr kumimoji="1" lang="ja-JP" altLang="en-US" sz="800" b="1" dirty="0">
                <a:solidFill>
                  <a:schemeClr val="bg1"/>
                </a:solidFill>
              </a:rPr>
              <a:t>日</a:t>
            </a:r>
            <a:r>
              <a:rPr kumimoji="1" lang="en-US" altLang="ja-JP" sz="800" b="1" dirty="0">
                <a:solidFill>
                  <a:schemeClr val="bg1"/>
                </a:solidFill>
              </a:rPr>
              <a:t>~</a:t>
            </a:r>
          </a:p>
          <a:p>
            <a:r>
              <a:rPr kumimoji="1" lang="en-US" altLang="ja-JP" sz="800" b="1" dirty="0">
                <a:solidFill>
                  <a:schemeClr val="bg1"/>
                </a:solidFill>
              </a:rPr>
              <a:t>R</a:t>
            </a:r>
            <a:r>
              <a:rPr kumimoji="1" lang="ja-JP" altLang="en-US" sz="800" b="1" dirty="0">
                <a:solidFill>
                  <a:schemeClr val="bg1"/>
                </a:solidFill>
              </a:rPr>
              <a:t>〇年</a:t>
            </a:r>
            <a:r>
              <a:rPr kumimoji="1" lang="en-US" altLang="ja-JP" sz="800" b="1" dirty="0">
                <a:solidFill>
                  <a:schemeClr val="bg1"/>
                </a:solidFill>
              </a:rPr>
              <a:t>4</a:t>
            </a:r>
            <a:r>
              <a:rPr kumimoji="1" lang="ja-JP" altLang="en-US" sz="800" b="1" dirty="0">
                <a:solidFill>
                  <a:schemeClr val="bg1"/>
                </a:solidFill>
              </a:rPr>
              <a:t>月</a:t>
            </a:r>
            <a:r>
              <a:rPr kumimoji="1" lang="en-US" altLang="ja-JP" sz="800" b="1" dirty="0">
                <a:solidFill>
                  <a:schemeClr val="bg1"/>
                </a:solidFill>
              </a:rPr>
              <a:t>1</a:t>
            </a:r>
            <a:r>
              <a:rPr kumimoji="1" lang="ja-JP" altLang="en-US" sz="800" b="1" dirty="0">
                <a:solidFill>
                  <a:schemeClr val="bg1"/>
                </a:solidFill>
              </a:rPr>
              <a:t>日生</a:t>
            </a:r>
            <a:r>
              <a:rPr kumimoji="1" lang="en-US" altLang="ja-JP" sz="800" b="1" dirty="0">
                <a:solidFill>
                  <a:schemeClr val="bg1"/>
                </a:solidFill>
              </a:rPr>
              <a:t>)</a:t>
            </a:r>
          </a:p>
        </p:txBody>
      </p:sp>
      <p:pic>
        <p:nvPicPr>
          <p:cNvPr id="83" name="図 82" descr="アイコン が含まれている画像&#10;&#10;自動的に生成された説明">
            <a:extLst>
              <a:ext uri="{FF2B5EF4-FFF2-40B4-BE49-F238E27FC236}">
                <a16:creationId xmlns:a16="http://schemas.microsoft.com/office/drawing/2014/main" id="{5EC769F5-E834-E8B7-BEF7-2BD9ECF39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277" y="7536036"/>
            <a:ext cx="1660106" cy="1245079"/>
          </a:xfrm>
          <a:prstGeom prst="rect">
            <a:avLst/>
          </a:prstGeom>
        </p:spPr>
      </p:pic>
      <p:sp>
        <p:nvSpPr>
          <p:cNvPr id="84" name="テキスト ボックス 83">
            <a:extLst>
              <a:ext uri="{FF2B5EF4-FFF2-40B4-BE49-F238E27FC236}">
                <a16:creationId xmlns:a16="http://schemas.microsoft.com/office/drawing/2014/main" id="{6784CA61-B34C-E2BE-E43E-AD3A8E9C7751}"/>
              </a:ext>
            </a:extLst>
          </p:cNvPr>
          <p:cNvSpPr txBox="1"/>
          <p:nvPr/>
        </p:nvSpPr>
        <p:spPr>
          <a:xfrm>
            <a:off x="4522762" y="9045611"/>
            <a:ext cx="2280232" cy="462521"/>
          </a:xfrm>
          <a:prstGeom prst="rect">
            <a:avLst/>
          </a:prstGeom>
          <a:noFill/>
        </p:spPr>
        <p:txBody>
          <a:bodyPr wrap="square" rtlCol="0">
            <a:spAutoFit/>
          </a:bodyPr>
          <a:lstStyle/>
          <a:p>
            <a:r>
              <a:rPr kumimoji="1" lang="ja-JP" altLang="en-US" sz="800" dirty="0">
                <a:solidFill>
                  <a:schemeClr val="tx1">
                    <a:lumMod val="75000"/>
                    <a:lumOff val="25000"/>
                  </a:schemeClr>
                </a:solidFill>
              </a:rPr>
              <a:t>会場の</a:t>
            </a:r>
            <a:r>
              <a:rPr kumimoji="1" lang="en-US" altLang="ja-JP" sz="800" b="1" dirty="0">
                <a:solidFill>
                  <a:schemeClr val="tx1">
                    <a:lumMod val="75000"/>
                    <a:lumOff val="25000"/>
                  </a:schemeClr>
                </a:solidFill>
              </a:rPr>
              <a:t>1</a:t>
            </a:r>
            <a:r>
              <a:rPr kumimoji="1" lang="ja-JP" altLang="en-US" sz="800" b="1" dirty="0">
                <a:solidFill>
                  <a:schemeClr val="tx1">
                    <a:lumMod val="75000"/>
                    <a:lumOff val="25000"/>
                  </a:schemeClr>
                </a:solidFill>
              </a:rPr>
              <a:t>コーナーを体験</a:t>
            </a:r>
            <a:r>
              <a:rPr kumimoji="1" lang="ja-JP" altLang="en-US" sz="800" dirty="0">
                <a:solidFill>
                  <a:schemeClr val="tx1">
                    <a:lumMod val="75000"/>
                    <a:lumOff val="25000"/>
                  </a:schemeClr>
                </a:solidFill>
              </a:rPr>
              <a:t>するごとに</a:t>
            </a:r>
            <a:r>
              <a:rPr kumimoji="1" lang="en-US" altLang="ja-JP" sz="800" b="1" dirty="0">
                <a:solidFill>
                  <a:schemeClr val="tx1">
                    <a:lumMod val="75000"/>
                    <a:lumOff val="25000"/>
                  </a:schemeClr>
                </a:solidFill>
              </a:rPr>
              <a:t>1</a:t>
            </a:r>
            <a:r>
              <a:rPr kumimoji="1" lang="ja-JP" altLang="en-US" sz="800" b="1" dirty="0">
                <a:solidFill>
                  <a:schemeClr val="tx1">
                    <a:lumMod val="75000"/>
                    <a:lumOff val="25000"/>
                  </a:schemeClr>
                </a:solidFill>
              </a:rPr>
              <a:t>スタンプ</a:t>
            </a:r>
            <a:r>
              <a:rPr kumimoji="1" lang="ja-JP" altLang="en-US" sz="800" dirty="0">
                <a:solidFill>
                  <a:schemeClr val="tx1">
                    <a:lumMod val="75000"/>
                    <a:lumOff val="25000"/>
                  </a:schemeClr>
                </a:solidFill>
              </a:rPr>
              <a:t>を差し上げます。お子様とゲーム感覚で楽しく周ってくださいね♪</a:t>
            </a:r>
          </a:p>
        </p:txBody>
      </p:sp>
      <p:sp>
        <p:nvSpPr>
          <p:cNvPr id="85" name="テキスト ボックス 84">
            <a:extLst>
              <a:ext uri="{FF2B5EF4-FFF2-40B4-BE49-F238E27FC236}">
                <a16:creationId xmlns:a16="http://schemas.microsoft.com/office/drawing/2014/main" id="{8F223371-F8D3-94BA-C840-AAD41956F26E}"/>
              </a:ext>
            </a:extLst>
          </p:cNvPr>
          <p:cNvSpPr txBox="1"/>
          <p:nvPr/>
        </p:nvSpPr>
        <p:spPr>
          <a:xfrm>
            <a:off x="4736275" y="8803254"/>
            <a:ext cx="914400" cy="215444"/>
          </a:xfrm>
          <a:prstGeom prst="rect">
            <a:avLst/>
          </a:prstGeom>
          <a:noFill/>
        </p:spPr>
        <p:txBody>
          <a:bodyPr wrap="square" rtlCol="0">
            <a:spAutoFit/>
          </a:bodyPr>
          <a:lstStyle/>
          <a:p>
            <a:r>
              <a:rPr kumimoji="1" lang="ja-JP" altLang="en-US" sz="800" dirty="0">
                <a:solidFill>
                  <a:schemeClr val="tx1">
                    <a:lumMod val="75000"/>
                    <a:lumOff val="25000"/>
                  </a:schemeClr>
                </a:solidFill>
              </a:rPr>
              <a:t>イメージ</a:t>
            </a:r>
          </a:p>
        </p:txBody>
      </p:sp>
      <p:sp>
        <p:nvSpPr>
          <p:cNvPr id="86" name="テキスト ボックス 85">
            <a:extLst>
              <a:ext uri="{FF2B5EF4-FFF2-40B4-BE49-F238E27FC236}">
                <a16:creationId xmlns:a16="http://schemas.microsoft.com/office/drawing/2014/main" id="{C5B2D487-58E4-1277-E191-A7CBE5C73484}"/>
              </a:ext>
            </a:extLst>
          </p:cNvPr>
          <p:cNvSpPr txBox="1"/>
          <p:nvPr/>
        </p:nvSpPr>
        <p:spPr>
          <a:xfrm>
            <a:off x="233583" y="7129942"/>
            <a:ext cx="1379598" cy="383442"/>
          </a:xfrm>
          <a:prstGeom prst="rect">
            <a:avLst/>
          </a:prstGeom>
          <a:noFill/>
        </p:spPr>
        <p:txBody>
          <a:bodyPr wrap="square" rtlCol="0">
            <a:spAutoFit/>
          </a:bodyPr>
          <a:lstStyle/>
          <a:p>
            <a:r>
              <a:rPr kumimoji="1" lang="ja-JP" altLang="en-US" b="1" dirty="0">
                <a:solidFill>
                  <a:schemeClr val="bg1"/>
                </a:solidFill>
              </a:rPr>
              <a:t>お申込み</a:t>
            </a:r>
          </a:p>
        </p:txBody>
      </p:sp>
      <p:sp>
        <p:nvSpPr>
          <p:cNvPr id="88" name="テキスト ボックス 87">
            <a:extLst>
              <a:ext uri="{FF2B5EF4-FFF2-40B4-BE49-F238E27FC236}">
                <a16:creationId xmlns:a16="http://schemas.microsoft.com/office/drawing/2014/main" id="{CC947651-AD32-E7F2-44B2-76190B356CA8}"/>
              </a:ext>
            </a:extLst>
          </p:cNvPr>
          <p:cNvSpPr txBox="1"/>
          <p:nvPr/>
        </p:nvSpPr>
        <p:spPr>
          <a:xfrm>
            <a:off x="155795" y="7745214"/>
            <a:ext cx="2593238" cy="400110"/>
          </a:xfrm>
          <a:prstGeom prst="rect">
            <a:avLst/>
          </a:prstGeom>
          <a:noFill/>
        </p:spPr>
        <p:txBody>
          <a:bodyPr wrap="square" rtlCol="0">
            <a:spAutoFit/>
          </a:bodyPr>
          <a:lstStyle/>
          <a:p>
            <a:r>
              <a:rPr kumimoji="1" lang="ja-JP" altLang="en-US" sz="1000" dirty="0">
                <a:solidFill>
                  <a:schemeClr val="bg1"/>
                </a:solidFill>
              </a:rPr>
              <a:t>右の</a:t>
            </a:r>
            <a:r>
              <a:rPr kumimoji="1" lang="en-US" altLang="ja-JP" sz="1000" b="1" dirty="0">
                <a:solidFill>
                  <a:schemeClr val="bg1"/>
                </a:solidFill>
              </a:rPr>
              <a:t>QR</a:t>
            </a:r>
            <a:r>
              <a:rPr kumimoji="1" lang="ja-JP" altLang="en-US" sz="1000" b="1" dirty="0">
                <a:solidFill>
                  <a:schemeClr val="bg1"/>
                </a:solidFill>
              </a:rPr>
              <a:t>コード</a:t>
            </a:r>
            <a:r>
              <a:rPr kumimoji="1" lang="ja-JP" altLang="en-US" sz="1000" dirty="0">
                <a:solidFill>
                  <a:schemeClr val="bg1"/>
                </a:solidFill>
              </a:rPr>
              <a:t>または</a:t>
            </a:r>
            <a:endParaRPr kumimoji="1" lang="en-US" altLang="ja-JP" sz="1000" dirty="0">
              <a:solidFill>
                <a:schemeClr val="bg1"/>
              </a:solidFill>
            </a:endParaRPr>
          </a:p>
          <a:p>
            <a:r>
              <a:rPr kumimoji="1" lang="ja-JP" altLang="en-US" sz="1000" b="1" dirty="0">
                <a:solidFill>
                  <a:schemeClr val="bg1"/>
                </a:solidFill>
              </a:rPr>
              <a:t>お電話</a:t>
            </a:r>
            <a:r>
              <a:rPr kumimoji="1" lang="ja-JP" altLang="en-US" sz="1000" dirty="0">
                <a:solidFill>
                  <a:schemeClr val="bg1"/>
                </a:solidFill>
              </a:rPr>
              <a:t>からお申込みください。</a:t>
            </a:r>
          </a:p>
        </p:txBody>
      </p:sp>
      <p:sp>
        <p:nvSpPr>
          <p:cNvPr id="89" name="正方形/長方形 88">
            <a:extLst>
              <a:ext uri="{FF2B5EF4-FFF2-40B4-BE49-F238E27FC236}">
                <a16:creationId xmlns:a16="http://schemas.microsoft.com/office/drawing/2014/main" id="{E46F9785-3737-CF39-0A39-FDF229256B3A}"/>
              </a:ext>
            </a:extLst>
          </p:cNvPr>
          <p:cNvSpPr/>
          <p:nvPr/>
        </p:nvSpPr>
        <p:spPr>
          <a:xfrm>
            <a:off x="2627946" y="7820550"/>
            <a:ext cx="617130" cy="6166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a:extLst>
              <a:ext uri="{FF2B5EF4-FFF2-40B4-BE49-F238E27FC236}">
                <a16:creationId xmlns:a16="http://schemas.microsoft.com/office/drawing/2014/main" id="{13CEBCDD-20B8-14CE-FBBC-253B4FD86777}"/>
              </a:ext>
            </a:extLst>
          </p:cNvPr>
          <p:cNvSpPr txBox="1"/>
          <p:nvPr/>
        </p:nvSpPr>
        <p:spPr>
          <a:xfrm>
            <a:off x="2709192" y="7982740"/>
            <a:ext cx="586899" cy="307777"/>
          </a:xfrm>
          <a:prstGeom prst="rect">
            <a:avLst/>
          </a:prstGeom>
          <a:noFill/>
        </p:spPr>
        <p:txBody>
          <a:bodyPr wrap="square" rtlCol="0">
            <a:spAutoFit/>
          </a:bodyPr>
          <a:lstStyle/>
          <a:p>
            <a:r>
              <a:rPr kumimoji="1" lang="en-US" altLang="ja-JP" sz="1400" dirty="0">
                <a:solidFill>
                  <a:schemeClr val="tx1">
                    <a:lumMod val="75000"/>
                    <a:lumOff val="25000"/>
                  </a:schemeClr>
                </a:solidFill>
              </a:rPr>
              <a:t>QR</a:t>
            </a:r>
            <a:endParaRPr kumimoji="1" lang="ja-JP" altLang="en-US" sz="1400" dirty="0">
              <a:solidFill>
                <a:schemeClr val="tx1">
                  <a:lumMod val="75000"/>
                  <a:lumOff val="25000"/>
                </a:schemeClr>
              </a:solidFill>
            </a:endParaRPr>
          </a:p>
        </p:txBody>
      </p:sp>
      <p:sp>
        <p:nvSpPr>
          <p:cNvPr id="91" name="テキスト ボックス 90">
            <a:extLst>
              <a:ext uri="{FF2B5EF4-FFF2-40B4-BE49-F238E27FC236}">
                <a16:creationId xmlns:a16="http://schemas.microsoft.com/office/drawing/2014/main" id="{D727CB5B-7EAB-C573-B0C7-855ECCC48C41}"/>
              </a:ext>
            </a:extLst>
          </p:cNvPr>
          <p:cNvSpPr txBox="1"/>
          <p:nvPr/>
        </p:nvSpPr>
        <p:spPr>
          <a:xfrm>
            <a:off x="152162" y="7472881"/>
            <a:ext cx="3345895" cy="246221"/>
          </a:xfrm>
          <a:prstGeom prst="rect">
            <a:avLst/>
          </a:prstGeom>
          <a:noFill/>
        </p:spPr>
        <p:txBody>
          <a:bodyPr wrap="square" rtlCol="0">
            <a:spAutoFit/>
          </a:bodyPr>
          <a:lstStyle/>
          <a:p>
            <a:r>
              <a:rPr kumimoji="1" lang="ja-JP" altLang="en-US" sz="1000" dirty="0">
                <a:solidFill>
                  <a:schemeClr val="bg1"/>
                </a:solidFill>
              </a:rPr>
              <a:t>対象：</a:t>
            </a:r>
            <a:r>
              <a:rPr kumimoji="1" lang="en-US" altLang="ja-JP" sz="1000" dirty="0">
                <a:solidFill>
                  <a:schemeClr val="bg1"/>
                </a:solidFill>
              </a:rPr>
              <a:t>1-2</a:t>
            </a:r>
            <a:r>
              <a:rPr kumimoji="1" lang="ja-JP" altLang="en-US" sz="1000" dirty="0">
                <a:solidFill>
                  <a:schemeClr val="bg1"/>
                </a:solidFill>
              </a:rPr>
              <a:t>歳児の親子</a:t>
            </a:r>
            <a:r>
              <a:rPr kumimoji="1" lang="en-US" altLang="ja-JP" sz="1000" dirty="0">
                <a:solidFill>
                  <a:schemeClr val="bg1"/>
                </a:solidFill>
              </a:rPr>
              <a:t>(R</a:t>
            </a:r>
            <a:r>
              <a:rPr kumimoji="1" lang="ja-JP" altLang="en-US" sz="1000" dirty="0">
                <a:solidFill>
                  <a:schemeClr val="bg1"/>
                </a:solidFill>
              </a:rPr>
              <a:t>〇年</a:t>
            </a:r>
            <a:r>
              <a:rPr kumimoji="1" lang="en-US" altLang="ja-JP" sz="1000" dirty="0">
                <a:solidFill>
                  <a:schemeClr val="bg1"/>
                </a:solidFill>
              </a:rPr>
              <a:t>4</a:t>
            </a:r>
            <a:r>
              <a:rPr kumimoji="1" lang="ja-JP" altLang="en-US" sz="1000" dirty="0">
                <a:solidFill>
                  <a:schemeClr val="bg1"/>
                </a:solidFill>
              </a:rPr>
              <a:t>月</a:t>
            </a:r>
            <a:r>
              <a:rPr kumimoji="1" lang="en-US" altLang="ja-JP" sz="1000" dirty="0">
                <a:solidFill>
                  <a:schemeClr val="bg1"/>
                </a:solidFill>
              </a:rPr>
              <a:t>2</a:t>
            </a:r>
            <a:r>
              <a:rPr kumimoji="1" lang="ja-JP" altLang="en-US" sz="1000" dirty="0">
                <a:solidFill>
                  <a:schemeClr val="bg1"/>
                </a:solidFill>
              </a:rPr>
              <a:t>日</a:t>
            </a:r>
            <a:r>
              <a:rPr kumimoji="1" lang="en-US" altLang="ja-JP" sz="1000" dirty="0">
                <a:solidFill>
                  <a:schemeClr val="bg1"/>
                </a:solidFill>
              </a:rPr>
              <a:t>~R</a:t>
            </a:r>
            <a:r>
              <a:rPr kumimoji="1" lang="ja-JP" altLang="en-US" sz="1000" dirty="0">
                <a:solidFill>
                  <a:schemeClr val="bg1"/>
                </a:solidFill>
              </a:rPr>
              <a:t>〇年</a:t>
            </a:r>
            <a:r>
              <a:rPr kumimoji="1" lang="en-US" altLang="ja-JP" sz="1000" dirty="0">
                <a:solidFill>
                  <a:schemeClr val="bg1"/>
                </a:solidFill>
              </a:rPr>
              <a:t>4</a:t>
            </a:r>
            <a:r>
              <a:rPr kumimoji="1" lang="ja-JP" altLang="en-US" sz="1000" dirty="0">
                <a:solidFill>
                  <a:schemeClr val="bg1"/>
                </a:solidFill>
              </a:rPr>
              <a:t>月</a:t>
            </a:r>
            <a:r>
              <a:rPr kumimoji="1" lang="en-US" altLang="ja-JP" sz="1000" dirty="0">
                <a:solidFill>
                  <a:schemeClr val="bg1"/>
                </a:solidFill>
              </a:rPr>
              <a:t>1</a:t>
            </a:r>
            <a:r>
              <a:rPr kumimoji="1" lang="ja-JP" altLang="en-US" sz="1000" dirty="0">
                <a:solidFill>
                  <a:schemeClr val="bg1"/>
                </a:solidFill>
              </a:rPr>
              <a:t>日生</a:t>
            </a:r>
            <a:r>
              <a:rPr kumimoji="1" lang="en-US" altLang="ja-JP" sz="1000" dirty="0">
                <a:solidFill>
                  <a:schemeClr val="bg1"/>
                </a:solidFill>
              </a:rPr>
              <a:t>)</a:t>
            </a:r>
            <a:endParaRPr kumimoji="1" lang="ja-JP" altLang="en-US" sz="1000" dirty="0">
              <a:solidFill>
                <a:schemeClr val="bg1"/>
              </a:solidFill>
            </a:endParaRPr>
          </a:p>
        </p:txBody>
      </p:sp>
      <p:sp>
        <p:nvSpPr>
          <p:cNvPr id="92" name="テキスト ボックス 91">
            <a:extLst>
              <a:ext uri="{FF2B5EF4-FFF2-40B4-BE49-F238E27FC236}">
                <a16:creationId xmlns:a16="http://schemas.microsoft.com/office/drawing/2014/main" id="{D15DB37D-0EBF-3684-5AAE-2AF8746D5055}"/>
              </a:ext>
            </a:extLst>
          </p:cNvPr>
          <p:cNvSpPr txBox="1"/>
          <p:nvPr/>
        </p:nvSpPr>
        <p:spPr>
          <a:xfrm>
            <a:off x="163166" y="8156315"/>
            <a:ext cx="2056559" cy="261610"/>
          </a:xfrm>
          <a:prstGeom prst="rect">
            <a:avLst/>
          </a:prstGeom>
          <a:noFill/>
        </p:spPr>
        <p:txBody>
          <a:bodyPr wrap="square" rtlCol="0">
            <a:spAutoFit/>
          </a:bodyPr>
          <a:lstStyle/>
          <a:p>
            <a:r>
              <a:rPr kumimoji="1" lang="en-US" altLang="ja-JP" sz="1100" b="1" dirty="0">
                <a:solidFill>
                  <a:schemeClr val="bg1"/>
                </a:solidFill>
              </a:rPr>
              <a:t>TEL:</a:t>
            </a:r>
            <a:r>
              <a:rPr kumimoji="1" lang="ja-JP" altLang="en-US" sz="1100" b="1" dirty="0">
                <a:solidFill>
                  <a:schemeClr val="bg1"/>
                </a:solidFill>
              </a:rPr>
              <a:t>○○</a:t>
            </a:r>
            <a:r>
              <a:rPr kumimoji="1" lang="en-US" altLang="ja-JP" sz="1100" b="1" dirty="0">
                <a:solidFill>
                  <a:schemeClr val="bg1"/>
                </a:solidFill>
              </a:rPr>
              <a:t>-</a:t>
            </a:r>
            <a:r>
              <a:rPr kumimoji="1" lang="ja-JP" altLang="en-US" sz="1100" b="1" dirty="0">
                <a:solidFill>
                  <a:schemeClr val="bg1"/>
                </a:solidFill>
              </a:rPr>
              <a:t>○○○○</a:t>
            </a:r>
            <a:r>
              <a:rPr kumimoji="1" lang="en-US" altLang="ja-JP" sz="1100" b="1" dirty="0">
                <a:solidFill>
                  <a:schemeClr val="bg1"/>
                </a:solidFill>
              </a:rPr>
              <a:t>-</a:t>
            </a:r>
            <a:r>
              <a:rPr kumimoji="1" lang="ja-JP" altLang="en-US" sz="1100" b="1" dirty="0">
                <a:solidFill>
                  <a:schemeClr val="bg1"/>
                </a:solidFill>
              </a:rPr>
              <a:t>○○○○</a:t>
            </a:r>
            <a:endParaRPr kumimoji="1" lang="en-US" altLang="ja-JP" sz="1100" b="1" dirty="0">
              <a:solidFill>
                <a:schemeClr val="bg1"/>
              </a:solidFill>
            </a:endParaRPr>
          </a:p>
        </p:txBody>
      </p:sp>
      <p:sp>
        <p:nvSpPr>
          <p:cNvPr id="94" name="テキスト ボックス 93">
            <a:extLst>
              <a:ext uri="{FF2B5EF4-FFF2-40B4-BE49-F238E27FC236}">
                <a16:creationId xmlns:a16="http://schemas.microsoft.com/office/drawing/2014/main" id="{AD516634-A4F7-11CE-1EA4-3B5CD1E8AE60}"/>
              </a:ext>
            </a:extLst>
          </p:cNvPr>
          <p:cNvSpPr txBox="1"/>
          <p:nvPr/>
        </p:nvSpPr>
        <p:spPr>
          <a:xfrm>
            <a:off x="176820" y="8611413"/>
            <a:ext cx="1865854" cy="276999"/>
          </a:xfrm>
          <a:prstGeom prst="rect">
            <a:avLst/>
          </a:prstGeom>
          <a:noFill/>
        </p:spPr>
        <p:txBody>
          <a:bodyPr wrap="square" rtlCol="0">
            <a:spAutoFit/>
          </a:bodyPr>
          <a:lstStyle/>
          <a:p>
            <a:r>
              <a:rPr kumimoji="1" lang="ja-JP" altLang="en-US" sz="1200" b="1" dirty="0">
                <a:solidFill>
                  <a:schemeClr val="bg1"/>
                </a:solidFill>
              </a:rPr>
              <a:t>○○学校法人○○幼稚園</a:t>
            </a:r>
          </a:p>
        </p:txBody>
      </p:sp>
      <p:sp>
        <p:nvSpPr>
          <p:cNvPr id="95" name="テキスト ボックス 94">
            <a:extLst>
              <a:ext uri="{FF2B5EF4-FFF2-40B4-BE49-F238E27FC236}">
                <a16:creationId xmlns:a16="http://schemas.microsoft.com/office/drawing/2014/main" id="{1851D247-3F7A-C5FC-0A5A-EA6254CE3795}"/>
              </a:ext>
            </a:extLst>
          </p:cNvPr>
          <p:cNvSpPr txBox="1"/>
          <p:nvPr/>
        </p:nvSpPr>
        <p:spPr>
          <a:xfrm>
            <a:off x="176820" y="8799425"/>
            <a:ext cx="2044483" cy="215444"/>
          </a:xfrm>
          <a:prstGeom prst="rect">
            <a:avLst/>
          </a:prstGeom>
          <a:noFill/>
        </p:spPr>
        <p:txBody>
          <a:bodyPr wrap="square" rtlCol="0">
            <a:spAutoFit/>
          </a:bodyPr>
          <a:lstStyle/>
          <a:p>
            <a:r>
              <a:rPr kumimoji="1" lang="ja-JP" altLang="en-US" sz="800" dirty="0">
                <a:solidFill>
                  <a:schemeClr val="bg1"/>
                </a:solidFill>
              </a:rPr>
              <a:t>○○市○○○○〇○○○○〇</a:t>
            </a:r>
          </a:p>
        </p:txBody>
      </p:sp>
      <p:sp>
        <p:nvSpPr>
          <p:cNvPr id="96" name="正方形/長方形 95">
            <a:extLst>
              <a:ext uri="{FF2B5EF4-FFF2-40B4-BE49-F238E27FC236}">
                <a16:creationId xmlns:a16="http://schemas.microsoft.com/office/drawing/2014/main" id="{825A7F04-3160-1653-C4EF-B345D47DCC42}"/>
              </a:ext>
            </a:extLst>
          </p:cNvPr>
          <p:cNvSpPr/>
          <p:nvPr/>
        </p:nvSpPr>
        <p:spPr>
          <a:xfrm>
            <a:off x="2132785" y="9014869"/>
            <a:ext cx="1206786" cy="80539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テキスト ボックス 96">
            <a:extLst>
              <a:ext uri="{FF2B5EF4-FFF2-40B4-BE49-F238E27FC236}">
                <a16:creationId xmlns:a16="http://schemas.microsoft.com/office/drawing/2014/main" id="{55DEA4E1-A7C2-029A-3933-8FD00F45E423}"/>
              </a:ext>
            </a:extLst>
          </p:cNvPr>
          <p:cNvSpPr txBox="1"/>
          <p:nvPr/>
        </p:nvSpPr>
        <p:spPr>
          <a:xfrm>
            <a:off x="2474560" y="9342050"/>
            <a:ext cx="711852" cy="246221"/>
          </a:xfrm>
          <a:prstGeom prst="rect">
            <a:avLst/>
          </a:prstGeom>
          <a:noFill/>
        </p:spPr>
        <p:txBody>
          <a:bodyPr wrap="square" rtlCol="0">
            <a:spAutoFit/>
          </a:bodyPr>
          <a:lstStyle/>
          <a:p>
            <a:r>
              <a:rPr kumimoji="1" lang="ja-JP" altLang="en-US" sz="1000" dirty="0">
                <a:solidFill>
                  <a:schemeClr val="tx1">
                    <a:lumMod val="75000"/>
                    <a:lumOff val="25000"/>
                  </a:schemeClr>
                </a:solidFill>
              </a:rPr>
              <a:t>地図</a:t>
            </a:r>
          </a:p>
        </p:txBody>
      </p:sp>
      <p:sp>
        <p:nvSpPr>
          <p:cNvPr id="98" name="テキスト ボックス 97">
            <a:extLst>
              <a:ext uri="{FF2B5EF4-FFF2-40B4-BE49-F238E27FC236}">
                <a16:creationId xmlns:a16="http://schemas.microsoft.com/office/drawing/2014/main" id="{F14A8BE4-3795-412B-7216-C02F25216E2E}"/>
              </a:ext>
            </a:extLst>
          </p:cNvPr>
          <p:cNvSpPr txBox="1"/>
          <p:nvPr/>
        </p:nvSpPr>
        <p:spPr>
          <a:xfrm>
            <a:off x="101277" y="9056598"/>
            <a:ext cx="885949" cy="215444"/>
          </a:xfrm>
          <a:prstGeom prst="rect">
            <a:avLst/>
          </a:prstGeom>
          <a:noFill/>
        </p:spPr>
        <p:txBody>
          <a:bodyPr wrap="square" rtlCol="0">
            <a:spAutoFit/>
          </a:bodyPr>
          <a:lstStyle/>
          <a:p>
            <a:pPr algn="ctr"/>
            <a:r>
              <a:rPr kumimoji="1" lang="ja-JP" altLang="en-US" sz="800" dirty="0"/>
              <a:t>▼園の公式</a:t>
            </a:r>
            <a:r>
              <a:rPr kumimoji="1" lang="en-US" altLang="ja-JP" sz="800" dirty="0"/>
              <a:t>HP</a:t>
            </a:r>
          </a:p>
        </p:txBody>
      </p:sp>
      <p:sp>
        <p:nvSpPr>
          <p:cNvPr id="99" name="テキスト ボックス 98">
            <a:extLst>
              <a:ext uri="{FF2B5EF4-FFF2-40B4-BE49-F238E27FC236}">
                <a16:creationId xmlns:a16="http://schemas.microsoft.com/office/drawing/2014/main" id="{9129F90D-3E33-C930-161D-D4B2481F75FD}"/>
              </a:ext>
            </a:extLst>
          </p:cNvPr>
          <p:cNvSpPr txBox="1"/>
          <p:nvPr/>
        </p:nvSpPr>
        <p:spPr>
          <a:xfrm>
            <a:off x="949132" y="9056598"/>
            <a:ext cx="1108166" cy="215444"/>
          </a:xfrm>
          <a:prstGeom prst="rect">
            <a:avLst/>
          </a:prstGeom>
          <a:noFill/>
        </p:spPr>
        <p:txBody>
          <a:bodyPr wrap="square" rtlCol="0">
            <a:spAutoFit/>
          </a:bodyPr>
          <a:lstStyle/>
          <a:p>
            <a:pPr algn="ctr"/>
            <a:r>
              <a:rPr kumimoji="1" lang="ja-JP" altLang="en-US" sz="800" dirty="0"/>
              <a:t>▼</a:t>
            </a:r>
            <a:r>
              <a:rPr kumimoji="1" lang="en-US" altLang="ja-JP" sz="800" dirty="0"/>
              <a:t>Instagram</a:t>
            </a:r>
          </a:p>
        </p:txBody>
      </p:sp>
      <p:sp>
        <p:nvSpPr>
          <p:cNvPr id="100" name="正方形/長方形 99">
            <a:extLst>
              <a:ext uri="{FF2B5EF4-FFF2-40B4-BE49-F238E27FC236}">
                <a16:creationId xmlns:a16="http://schemas.microsoft.com/office/drawing/2014/main" id="{EBEAF66B-0062-9C8E-F366-68AD9BA94D7E}"/>
              </a:ext>
            </a:extLst>
          </p:cNvPr>
          <p:cNvSpPr/>
          <p:nvPr/>
        </p:nvSpPr>
        <p:spPr>
          <a:xfrm>
            <a:off x="281265" y="9285502"/>
            <a:ext cx="525974" cy="525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C15B4740-8A2F-2E89-B19F-BC47A42E942A}"/>
              </a:ext>
            </a:extLst>
          </p:cNvPr>
          <p:cNvSpPr/>
          <p:nvPr/>
        </p:nvSpPr>
        <p:spPr>
          <a:xfrm>
            <a:off x="1239625" y="9285510"/>
            <a:ext cx="525974" cy="5255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花の絵&#10;&#10;低い精度で自動的に生成された説明">
            <a:extLst>
              <a:ext uri="{FF2B5EF4-FFF2-40B4-BE49-F238E27FC236}">
                <a16:creationId xmlns:a16="http://schemas.microsoft.com/office/drawing/2014/main" id="{E937F39D-72AF-5BB1-257D-2254F845C61E}"/>
              </a:ext>
            </a:extLst>
          </p:cNvPr>
          <p:cNvPicPr>
            <a:picLocks noChangeAspect="1"/>
          </p:cNvPicPr>
          <p:nvPr/>
        </p:nvPicPr>
        <p:blipFill rotWithShape="1">
          <a:blip r:embed="rId5">
            <a:extLst>
              <a:ext uri="{28A0092B-C50C-407E-A947-70E740481C1C}">
                <a14:useLocalDpi xmlns:a14="http://schemas.microsoft.com/office/drawing/2010/main" val="0"/>
              </a:ext>
            </a:extLst>
          </a:blip>
          <a:srcRect l="76869" t="29817" r="6210" b="50000"/>
          <a:stretch/>
        </p:blipFill>
        <p:spPr>
          <a:xfrm>
            <a:off x="4251248" y="6843891"/>
            <a:ext cx="543029" cy="462521"/>
          </a:xfrm>
          <a:prstGeom prst="rect">
            <a:avLst/>
          </a:prstGeom>
        </p:spPr>
      </p:pic>
      <p:sp>
        <p:nvSpPr>
          <p:cNvPr id="81" name="テキスト ボックス 80">
            <a:extLst>
              <a:ext uri="{FF2B5EF4-FFF2-40B4-BE49-F238E27FC236}">
                <a16:creationId xmlns:a16="http://schemas.microsoft.com/office/drawing/2014/main" id="{ECF55CB3-EFF7-C351-E4A7-746D8C31A5C3}"/>
              </a:ext>
            </a:extLst>
          </p:cNvPr>
          <p:cNvSpPr txBox="1"/>
          <p:nvPr/>
        </p:nvSpPr>
        <p:spPr>
          <a:xfrm>
            <a:off x="4583870" y="6930608"/>
            <a:ext cx="2557553" cy="523220"/>
          </a:xfrm>
          <a:prstGeom prst="rect">
            <a:avLst/>
          </a:prstGeom>
          <a:noFill/>
        </p:spPr>
        <p:txBody>
          <a:bodyPr wrap="square" rtlCol="0">
            <a:spAutoFit/>
          </a:bodyPr>
          <a:lstStyle/>
          <a:p>
            <a:r>
              <a:rPr kumimoji="1" lang="ja-JP" altLang="en-US" sz="1400" b="1" dirty="0">
                <a:solidFill>
                  <a:schemeClr val="tx1">
                    <a:lumMod val="75000"/>
                    <a:lumOff val="25000"/>
                  </a:schemeClr>
                </a:solidFill>
              </a:rPr>
              <a:t>当日スタンプラリー</a:t>
            </a:r>
            <a:endParaRPr kumimoji="1" lang="en-US" altLang="ja-JP" sz="1400" b="1" dirty="0">
              <a:solidFill>
                <a:schemeClr val="tx1">
                  <a:lumMod val="75000"/>
                  <a:lumOff val="25000"/>
                </a:schemeClr>
              </a:solidFill>
            </a:endParaRPr>
          </a:p>
          <a:p>
            <a:r>
              <a:rPr kumimoji="1" lang="ja-JP" altLang="en-US" sz="1400" b="1" dirty="0">
                <a:solidFill>
                  <a:schemeClr val="tx1">
                    <a:lumMod val="75000"/>
                    <a:lumOff val="25000"/>
                  </a:schemeClr>
                </a:solidFill>
              </a:rPr>
              <a:t>カードをお渡しします！</a:t>
            </a:r>
          </a:p>
        </p:txBody>
      </p:sp>
      <p:sp>
        <p:nvSpPr>
          <p:cNvPr id="28" name="テキスト ボックス 27">
            <a:extLst>
              <a:ext uri="{FF2B5EF4-FFF2-40B4-BE49-F238E27FC236}">
                <a16:creationId xmlns:a16="http://schemas.microsoft.com/office/drawing/2014/main" id="{38CD334A-8A6B-9FCD-8CCD-AB8BF7484289}"/>
              </a:ext>
            </a:extLst>
          </p:cNvPr>
          <p:cNvSpPr txBox="1"/>
          <p:nvPr/>
        </p:nvSpPr>
        <p:spPr>
          <a:xfrm>
            <a:off x="315422" y="9407843"/>
            <a:ext cx="586899" cy="307777"/>
          </a:xfrm>
          <a:prstGeom prst="rect">
            <a:avLst/>
          </a:prstGeom>
          <a:noFill/>
        </p:spPr>
        <p:txBody>
          <a:bodyPr wrap="square" rtlCol="0">
            <a:spAutoFit/>
          </a:bodyPr>
          <a:lstStyle/>
          <a:p>
            <a:r>
              <a:rPr kumimoji="1" lang="en-US" altLang="ja-JP" sz="1400" dirty="0">
                <a:solidFill>
                  <a:schemeClr val="tx1">
                    <a:lumMod val="75000"/>
                    <a:lumOff val="25000"/>
                  </a:schemeClr>
                </a:solidFill>
              </a:rPr>
              <a:t>QR</a:t>
            </a:r>
            <a:endParaRPr kumimoji="1" lang="ja-JP" altLang="en-US" sz="1400" dirty="0">
              <a:solidFill>
                <a:schemeClr val="tx1">
                  <a:lumMod val="75000"/>
                  <a:lumOff val="25000"/>
                </a:schemeClr>
              </a:solidFill>
            </a:endParaRPr>
          </a:p>
        </p:txBody>
      </p:sp>
      <p:sp>
        <p:nvSpPr>
          <p:cNvPr id="33" name="テキスト ボックス 32">
            <a:extLst>
              <a:ext uri="{FF2B5EF4-FFF2-40B4-BE49-F238E27FC236}">
                <a16:creationId xmlns:a16="http://schemas.microsoft.com/office/drawing/2014/main" id="{797FDA9F-C247-D5FD-6F76-2F05BB5AA5B7}"/>
              </a:ext>
            </a:extLst>
          </p:cNvPr>
          <p:cNvSpPr txBox="1"/>
          <p:nvPr/>
        </p:nvSpPr>
        <p:spPr>
          <a:xfrm>
            <a:off x="1280544" y="9415599"/>
            <a:ext cx="586899" cy="307777"/>
          </a:xfrm>
          <a:prstGeom prst="rect">
            <a:avLst/>
          </a:prstGeom>
          <a:noFill/>
        </p:spPr>
        <p:txBody>
          <a:bodyPr wrap="square" rtlCol="0">
            <a:spAutoFit/>
          </a:bodyPr>
          <a:lstStyle/>
          <a:p>
            <a:r>
              <a:rPr kumimoji="1" lang="en-US" altLang="ja-JP" sz="1400" dirty="0">
                <a:solidFill>
                  <a:schemeClr val="tx1">
                    <a:lumMod val="75000"/>
                    <a:lumOff val="25000"/>
                  </a:schemeClr>
                </a:solidFill>
              </a:rPr>
              <a:t>QR</a:t>
            </a:r>
            <a:endParaRPr kumimoji="1" lang="ja-JP" altLang="en-US" sz="1400" dirty="0">
              <a:solidFill>
                <a:schemeClr val="tx1">
                  <a:lumMod val="75000"/>
                  <a:lumOff val="25000"/>
                </a:schemeClr>
              </a:solidFill>
            </a:endParaRPr>
          </a:p>
        </p:txBody>
      </p:sp>
      <p:pic>
        <p:nvPicPr>
          <p:cNvPr id="3" name="図 2" descr="人, 子供, 少年, 若い が含まれている画像&#10;&#10;自動的に生成された説明">
            <a:extLst>
              <a:ext uri="{FF2B5EF4-FFF2-40B4-BE49-F238E27FC236}">
                <a16:creationId xmlns:a16="http://schemas.microsoft.com/office/drawing/2014/main" id="{A14949CA-E2AA-E579-0499-90F659F3E0A7}"/>
              </a:ext>
            </a:extLst>
          </p:cNvPr>
          <p:cNvPicPr>
            <a:picLocks/>
          </p:cNvPicPr>
          <p:nvPr/>
        </p:nvPicPr>
        <p:blipFill rotWithShape="1">
          <a:blip r:embed="rId6">
            <a:extLst>
              <a:ext uri="{28A0092B-C50C-407E-A947-70E740481C1C}">
                <a14:useLocalDpi xmlns:a14="http://schemas.microsoft.com/office/drawing/2010/main" val="0"/>
              </a:ext>
            </a:extLst>
          </a:blip>
          <a:srcRect l="2650" t="4385" r="40083" b="9781"/>
          <a:stretch/>
        </p:blipFill>
        <p:spPr>
          <a:xfrm>
            <a:off x="476255" y="3786456"/>
            <a:ext cx="1055087" cy="1055087"/>
          </a:xfrm>
          <a:prstGeom prst="rect">
            <a:avLst/>
          </a:prstGeom>
        </p:spPr>
      </p:pic>
      <p:pic>
        <p:nvPicPr>
          <p:cNvPr id="6" name="図 5" descr="カップに入った飲み物&#10;&#10;自動的に生成された説明">
            <a:extLst>
              <a:ext uri="{FF2B5EF4-FFF2-40B4-BE49-F238E27FC236}">
                <a16:creationId xmlns:a16="http://schemas.microsoft.com/office/drawing/2014/main" id="{4790077D-3D8F-DCE1-19B0-504304450110}"/>
              </a:ext>
            </a:extLst>
          </p:cNvPr>
          <p:cNvPicPr>
            <a:picLocks/>
          </p:cNvPicPr>
          <p:nvPr/>
        </p:nvPicPr>
        <p:blipFill rotWithShape="1">
          <a:blip r:embed="rId7">
            <a:extLst>
              <a:ext uri="{28A0092B-C50C-407E-A947-70E740481C1C}">
                <a14:useLocalDpi xmlns:a14="http://schemas.microsoft.com/office/drawing/2010/main" val="0"/>
              </a:ext>
            </a:extLst>
          </a:blip>
          <a:srcRect l="23299" t="844" r="1701" b="-844"/>
          <a:stretch/>
        </p:blipFill>
        <p:spPr>
          <a:xfrm>
            <a:off x="476255" y="5279270"/>
            <a:ext cx="1055087" cy="1055087"/>
          </a:xfrm>
          <a:prstGeom prst="rect">
            <a:avLst/>
          </a:prstGeom>
        </p:spPr>
      </p:pic>
      <p:pic>
        <p:nvPicPr>
          <p:cNvPr id="11" name="図 10" descr="スーツを着て立っている女性&#10;&#10;低い精度で自動的に生成された説明">
            <a:extLst>
              <a:ext uri="{FF2B5EF4-FFF2-40B4-BE49-F238E27FC236}">
                <a16:creationId xmlns:a16="http://schemas.microsoft.com/office/drawing/2014/main" id="{596D5BD6-CAF1-BEC7-0857-B66EDE97E71A}"/>
              </a:ext>
            </a:extLst>
          </p:cNvPr>
          <p:cNvPicPr>
            <a:picLocks/>
          </p:cNvPicPr>
          <p:nvPr/>
        </p:nvPicPr>
        <p:blipFill rotWithShape="1">
          <a:blip r:embed="rId8">
            <a:extLst>
              <a:ext uri="{28A0092B-C50C-407E-A947-70E740481C1C}">
                <a14:useLocalDpi xmlns:a14="http://schemas.microsoft.com/office/drawing/2010/main" val="0"/>
              </a:ext>
            </a:extLst>
          </a:blip>
          <a:srcRect l="17278" t="1891" r="22576" b="7958"/>
          <a:stretch/>
        </p:blipFill>
        <p:spPr>
          <a:xfrm>
            <a:off x="3701243" y="5279270"/>
            <a:ext cx="1055087" cy="1055087"/>
          </a:xfrm>
          <a:prstGeom prst="rect">
            <a:avLst/>
          </a:prstGeom>
        </p:spPr>
      </p:pic>
      <p:sp>
        <p:nvSpPr>
          <p:cNvPr id="70" name="テキスト ボックス 69">
            <a:extLst>
              <a:ext uri="{FF2B5EF4-FFF2-40B4-BE49-F238E27FC236}">
                <a16:creationId xmlns:a16="http://schemas.microsoft.com/office/drawing/2014/main" id="{BE98A0E1-6F08-E948-0072-4E593D4F05E3}"/>
              </a:ext>
            </a:extLst>
          </p:cNvPr>
          <p:cNvSpPr txBox="1"/>
          <p:nvPr/>
        </p:nvSpPr>
        <p:spPr>
          <a:xfrm>
            <a:off x="5480846" y="410370"/>
            <a:ext cx="1238269" cy="523220"/>
          </a:xfrm>
          <a:prstGeom prst="rect">
            <a:avLst/>
          </a:prstGeom>
          <a:noFill/>
        </p:spPr>
        <p:txBody>
          <a:bodyPr wrap="square" rtlCol="0">
            <a:spAutoFit/>
          </a:bodyPr>
          <a:lstStyle/>
          <a:p>
            <a:pPr algn="ctr"/>
            <a:r>
              <a:rPr kumimoji="1" lang="en-US" altLang="ja-JP" sz="1400" b="1" dirty="0">
                <a:solidFill>
                  <a:schemeClr val="bg1"/>
                </a:solidFill>
              </a:rPr>
              <a:t>1-2</a:t>
            </a:r>
            <a:r>
              <a:rPr kumimoji="1" lang="ja-JP" altLang="en-US" sz="1400" b="1" dirty="0">
                <a:solidFill>
                  <a:schemeClr val="bg1"/>
                </a:solidFill>
              </a:rPr>
              <a:t>歳児</a:t>
            </a:r>
            <a:endParaRPr kumimoji="1" lang="en-US" altLang="ja-JP" sz="1400" b="1" dirty="0">
              <a:solidFill>
                <a:schemeClr val="bg1"/>
              </a:solidFill>
            </a:endParaRPr>
          </a:p>
          <a:p>
            <a:pPr algn="ctr"/>
            <a:r>
              <a:rPr kumimoji="1" lang="ja-JP" altLang="en-US" sz="1400" b="1" dirty="0">
                <a:solidFill>
                  <a:schemeClr val="bg1"/>
                </a:solidFill>
              </a:rPr>
              <a:t>対象</a:t>
            </a:r>
            <a:endParaRPr kumimoji="1" lang="en-US" altLang="ja-JP" sz="1400" b="1" dirty="0">
              <a:solidFill>
                <a:schemeClr val="bg1"/>
              </a:solidFill>
            </a:endParaRPr>
          </a:p>
        </p:txBody>
      </p:sp>
      <p:cxnSp>
        <p:nvCxnSpPr>
          <p:cNvPr id="5" name="直線コネクタ 4">
            <a:extLst>
              <a:ext uri="{FF2B5EF4-FFF2-40B4-BE49-F238E27FC236}">
                <a16:creationId xmlns:a16="http://schemas.microsoft.com/office/drawing/2014/main" id="{CAB2EFB5-2423-B0EF-55A7-5789D0C564CD}"/>
              </a:ext>
            </a:extLst>
          </p:cNvPr>
          <p:cNvCxnSpPr>
            <a:cxnSpLocks/>
          </p:cNvCxnSpPr>
          <p:nvPr/>
        </p:nvCxnSpPr>
        <p:spPr>
          <a:xfrm>
            <a:off x="-253938" y="8536839"/>
            <a:ext cx="3883291"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26" name="図 25">
            <a:extLst>
              <a:ext uri="{FF2B5EF4-FFF2-40B4-BE49-F238E27FC236}">
                <a16:creationId xmlns:a16="http://schemas.microsoft.com/office/drawing/2014/main" id="{697C2196-2DED-3C2A-83F0-76351B81EE77}"/>
              </a:ext>
            </a:extLst>
          </p:cNvPr>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1432" t="40430" r="60950" b="6112"/>
          <a:stretch/>
        </p:blipFill>
        <p:spPr>
          <a:xfrm rot="15801836">
            <a:off x="180864" y="83767"/>
            <a:ext cx="1438550" cy="1425556"/>
          </a:xfrm>
          <a:prstGeom prst="rect">
            <a:avLst/>
          </a:prstGeom>
        </p:spPr>
      </p:pic>
      <p:sp>
        <p:nvSpPr>
          <p:cNvPr id="7" name="テキスト ボックス 6">
            <a:extLst>
              <a:ext uri="{FF2B5EF4-FFF2-40B4-BE49-F238E27FC236}">
                <a16:creationId xmlns:a16="http://schemas.microsoft.com/office/drawing/2014/main" id="{93890D93-3180-2B5B-8F76-AA759CBECC22}"/>
              </a:ext>
            </a:extLst>
          </p:cNvPr>
          <p:cNvSpPr txBox="1"/>
          <p:nvPr/>
        </p:nvSpPr>
        <p:spPr>
          <a:xfrm>
            <a:off x="773583" y="325559"/>
            <a:ext cx="5310834" cy="1631216"/>
          </a:xfrm>
          <a:prstGeom prst="rect">
            <a:avLst/>
          </a:prstGeom>
          <a:noFill/>
        </p:spPr>
        <p:txBody>
          <a:bodyPr wrap="square">
            <a:spAutoFit/>
          </a:bodyPr>
          <a:lstStyle/>
          <a:p>
            <a:pPr algn="ctr"/>
            <a:r>
              <a:rPr lang="ja-JP" altLang="en-US" sz="2000" dirty="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rPr>
              <a:t>園内スタンプラリーを楽しむ！</a:t>
            </a:r>
            <a:endParaRPr lang="en-US" altLang="ja-JP" sz="2000" dirty="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endParaRPr>
          </a:p>
          <a:p>
            <a:pPr algn="ctr"/>
            <a:r>
              <a:rPr lang="ja-JP" altLang="en-US" sz="3200" dirty="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rPr>
              <a:t>○○幼稚園</a:t>
            </a:r>
            <a:endParaRPr lang="en-US" altLang="ja-JP" sz="3200" dirty="0">
              <a:solidFill>
                <a:schemeClr val="tx1">
                  <a:lumMod val="75000"/>
                  <a:lumOff val="25000"/>
                </a:schemeClr>
              </a:solidFill>
              <a:latin typeface="HGP創英角ﾎﾟｯﾌﾟ体" panose="040B0A00000000000000" pitchFamily="50" charset="-128"/>
              <a:ea typeface="HGP創英角ﾎﾟｯﾌﾟ体" panose="040B0A00000000000000" pitchFamily="50" charset="-128"/>
            </a:endParaRPr>
          </a:p>
          <a:p>
            <a:pPr algn="ctr"/>
            <a:r>
              <a:rPr lang="ja-JP" altLang="en-US" sz="4800" dirty="0">
                <a:solidFill>
                  <a:srgbClr val="F34747"/>
                </a:solidFill>
                <a:latin typeface="HGP創英角ﾎﾟｯﾌﾟ体" panose="040B0A00000000000000" pitchFamily="50" charset="-128"/>
                <a:ea typeface="HGP創英角ﾎﾟｯﾌﾟ体" panose="040B0A00000000000000" pitchFamily="50" charset="-128"/>
              </a:rPr>
              <a:t>教育体験フェスタ</a:t>
            </a:r>
            <a:endParaRPr lang="en-US" altLang="ja-JP" sz="4800" dirty="0">
              <a:solidFill>
                <a:srgbClr val="F34747"/>
              </a:solidFill>
              <a:latin typeface="HGP創英角ﾎﾟｯﾌﾟ体" panose="040B0A00000000000000" pitchFamily="50" charset="-128"/>
              <a:ea typeface="HGP創英角ﾎﾟｯﾌﾟ体" panose="040B0A00000000000000" pitchFamily="50" charset="-128"/>
            </a:endParaRPr>
          </a:p>
        </p:txBody>
      </p:sp>
      <p:sp>
        <p:nvSpPr>
          <p:cNvPr id="17" name="テキスト ボックス 16">
            <a:extLst>
              <a:ext uri="{FF2B5EF4-FFF2-40B4-BE49-F238E27FC236}">
                <a16:creationId xmlns:a16="http://schemas.microsoft.com/office/drawing/2014/main" id="{63D70D7C-6C57-7601-0124-20FD244C951B}"/>
              </a:ext>
            </a:extLst>
          </p:cNvPr>
          <p:cNvSpPr txBox="1"/>
          <p:nvPr/>
        </p:nvSpPr>
        <p:spPr>
          <a:xfrm>
            <a:off x="333038" y="450795"/>
            <a:ext cx="474202" cy="584775"/>
          </a:xfrm>
          <a:prstGeom prst="rect">
            <a:avLst/>
          </a:prstGeom>
          <a:noFill/>
        </p:spPr>
        <p:txBody>
          <a:bodyPr wrap="square" rtlCol="0">
            <a:spAutoFit/>
          </a:bodyPr>
          <a:lstStyle/>
          <a:p>
            <a:r>
              <a:rPr kumimoji="1" lang="en-US" altLang="ja-JP" sz="3200" b="1" dirty="0">
                <a:solidFill>
                  <a:srgbClr val="F34747"/>
                </a:solidFill>
              </a:rPr>
              <a:t>8</a:t>
            </a:r>
            <a:endParaRPr kumimoji="1" lang="en-US" altLang="ja-JP" sz="2800" b="1" dirty="0">
              <a:solidFill>
                <a:srgbClr val="F34747"/>
              </a:solidFill>
            </a:endParaRPr>
          </a:p>
        </p:txBody>
      </p:sp>
      <p:sp>
        <p:nvSpPr>
          <p:cNvPr id="23" name="テキスト ボックス 22">
            <a:extLst>
              <a:ext uri="{FF2B5EF4-FFF2-40B4-BE49-F238E27FC236}">
                <a16:creationId xmlns:a16="http://schemas.microsoft.com/office/drawing/2014/main" id="{A7EA3C8F-2428-B801-2FC0-20B7F1FF07FA}"/>
              </a:ext>
            </a:extLst>
          </p:cNvPr>
          <p:cNvSpPr txBox="1"/>
          <p:nvPr/>
        </p:nvSpPr>
        <p:spPr>
          <a:xfrm>
            <a:off x="279199" y="881352"/>
            <a:ext cx="1333982" cy="307777"/>
          </a:xfrm>
          <a:prstGeom prst="rect">
            <a:avLst/>
          </a:prstGeom>
          <a:noFill/>
        </p:spPr>
        <p:txBody>
          <a:bodyPr wrap="square" rtlCol="0">
            <a:spAutoFit/>
          </a:bodyPr>
          <a:lstStyle/>
          <a:p>
            <a:r>
              <a:rPr kumimoji="1" lang="en-US" altLang="ja-JP" sz="1400" b="1" dirty="0">
                <a:solidFill>
                  <a:srgbClr val="F34747"/>
                </a:solidFill>
              </a:rPr>
              <a:t>9:00-11:00</a:t>
            </a:r>
            <a:endParaRPr kumimoji="1" lang="ja-JP" altLang="en-US" sz="1400" b="1" dirty="0">
              <a:solidFill>
                <a:srgbClr val="F34747"/>
              </a:solidFill>
            </a:endParaRPr>
          </a:p>
        </p:txBody>
      </p:sp>
      <p:sp>
        <p:nvSpPr>
          <p:cNvPr id="36" name="四角形: 角を丸くする 35">
            <a:extLst>
              <a:ext uri="{FF2B5EF4-FFF2-40B4-BE49-F238E27FC236}">
                <a16:creationId xmlns:a16="http://schemas.microsoft.com/office/drawing/2014/main" id="{483364E2-2176-48EF-08FE-686FD56FF0BC}"/>
              </a:ext>
            </a:extLst>
          </p:cNvPr>
          <p:cNvSpPr/>
          <p:nvPr/>
        </p:nvSpPr>
        <p:spPr>
          <a:xfrm rot="21166766">
            <a:off x="217083" y="3625119"/>
            <a:ext cx="1224148" cy="267081"/>
          </a:xfrm>
          <a:prstGeom prst="roundRect">
            <a:avLst/>
          </a:prstGeom>
          <a:solidFill>
            <a:srgbClr val="F2DF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sp>
        <p:nvSpPr>
          <p:cNvPr id="37" name="四角形: 角を丸くする 36">
            <a:extLst>
              <a:ext uri="{FF2B5EF4-FFF2-40B4-BE49-F238E27FC236}">
                <a16:creationId xmlns:a16="http://schemas.microsoft.com/office/drawing/2014/main" id="{4F429325-1853-F44C-93AA-FFA8E2A61EA6}"/>
              </a:ext>
            </a:extLst>
          </p:cNvPr>
          <p:cNvSpPr/>
          <p:nvPr/>
        </p:nvSpPr>
        <p:spPr>
          <a:xfrm rot="21166766">
            <a:off x="3452911" y="3683488"/>
            <a:ext cx="1224148" cy="267081"/>
          </a:xfrm>
          <a:prstGeom prst="roundRect">
            <a:avLst/>
          </a:prstGeom>
          <a:solidFill>
            <a:srgbClr val="F2DF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sp>
        <p:nvSpPr>
          <p:cNvPr id="39" name="四角形: 角を丸くする 38">
            <a:extLst>
              <a:ext uri="{FF2B5EF4-FFF2-40B4-BE49-F238E27FC236}">
                <a16:creationId xmlns:a16="http://schemas.microsoft.com/office/drawing/2014/main" id="{8255B3C5-420C-0BC6-09CF-FBCE1452C03C}"/>
              </a:ext>
            </a:extLst>
          </p:cNvPr>
          <p:cNvSpPr/>
          <p:nvPr/>
        </p:nvSpPr>
        <p:spPr>
          <a:xfrm rot="21166766">
            <a:off x="3452912" y="5156701"/>
            <a:ext cx="1224148" cy="267081"/>
          </a:xfrm>
          <a:prstGeom prst="roundRect">
            <a:avLst/>
          </a:prstGeom>
          <a:solidFill>
            <a:srgbClr val="F2DF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sp>
        <p:nvSpPr>
          <p:cNvPr id="40" name="四角形: 角を丸くする 39">
            <a:extLst>
              <a:ext uri="{FF2B5EF4-FFF2-40B4-BE49-F238E27FC236}">
                <a16:creationId xmlns:a16="http://schemas.microsoft.com/office/drawing/2014/main" id="{63B7B832-E2CB-7673-DC37-65C33C22235F}"/>
              </a:ext>
            </a:extLst>
          </p:cNvPr>
          <p:cNvSpPr/>
          <p:nvPr/>
        </p:nvSpPr>
        <p:spPr>
          <a:xfrm rot="21166766">
            <a:off x="240591" y="5164047"/>
            <a:ext cx="1224148" cy="267081"/>
          </a:xfrm>
          <a:prstGeom prst="roundRect">
            <a:avLst/>
          </a:prstGeom>
          <a:solidFill>
            <a:srgbClr val="F2DF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b="1" dirty="0"/>
          </a:p>
        </p:txBody>
      </p:sp>
      <p:sp>
        <p:nvSpPr>
          <p:cNvPr id="9" name="テキスト ボックス 8">
            <a:extLst>
              <a:ext uri="{FF2B5EF4-FFF2-40B4-BE49-F238E27FC236}">
                <a16:creationId xmlns:a16="http://schemas.microsoft.com/office/drawing/2014/main" id="{686C0530-470A-A248-0579-56F4AE626410}"/>
              </a:ext>
            </a:extLst>
          </p:cNvPr>
          <p:cNvSpPr txBox="1"/>
          <p:nvPr/>
        </p:nvSpPr>
        <p:spPr>
          <a:xfrm rot="21154486">
            <a:off x="293535" y="3662845"/>
            <a:ext cx="597989" cy="307777"/>
          </a:xfrm>
          <a:prstGeom prst="rect">
            <a:avLst/>
          </a:prstGeom>
          <a:noFill/>
        </p:spPr>
        <p:txBody>
          <a:bodyPr wrap="square" rtlCol="0">
            <a:spAutoFit/>
          </a:bodyPr>
          <a:lstStyle/>
          <a:p>
            <a:r>
              <a:rPr kumimoji="1" lang="ja-JP" altLang="en-US" sz="1400" b="1" dirty="0">
                <a:solidFill>
                  <a:srgbClr val="32C7EA"/>
                </a:solidFill>
              </a:rPr>
              <a:t>英語</a:t>
            </a:r>
            <a:endParaRPr kumimoji="1" lang="ja-JP" altLang="en-US" sz="1200" b="1" dirty="0">
              <a:solidFill>
                <a:srgbClr val="32C7EA"/>
              </a:solidFill>
            </a:endParaRPr>
          </a:p>
        </p:txBody>
      </p:sp>
      <p:sp>
        <p:nvSpPr>
          <p:cNvPr id="12" name="テキスト ボックス 11">
            <a:extLst>
              <a:ext uri="{FF2B5EF4-FFF2-40B4-BE49-F238E27FC236}">
                <a16:creationId xmlns:a16="http://schemas.microsoft.com/office/drawing/2014/main" id="{04578B02-D4AF-17F6-FECE-0BCECA3211F5}"/>
              </a:ext>
            </a:extLst>
          </p:cNvPr>
          <p:cNvSpPr txBox="1"/>
          <p:nvPr/>
        </p:nvSpPr>
        <p:spPr>
          <a:xfrm rot="21154486">
            <a:off x="254003" y="5202663"/>
            <a:ext cx="793844" cy="276999"/>
          </a:xfrm>
          <a:prstGeom prst="rect">
            <a:avLst/>
          </a:prstGeom>
          <a:noFill/>
        </p:spPr>
        <p:txBody>
          <a:bodyPr wrap="square" rtlCol="0">
            <a:spAutoFit/>
          </a:bodyPr>
          <a:lstStyle/>
          <a:p>
            <a:r>
              <a:rPr kumimoji="1" lang="en-US" altLang="ja-JP" sz="1200" b="1" dirty="0">
                <a:solidFill>
                  <a:srgbClr val="32C7EA"/>
                </a:solidFill>
              </a:rPr>
              <a:t>STEAM</a:t>
            </a:r>
            <a:endParaRPr kumimoji="1" lang="ja-JP" altLang="en-US" sz="1050" b="1" dirty="0">
              <a:solidFill>
                <a:srgbClr val="32C7EA"/>
              </a:solidFill>
            </a:endParaRPr>
          </a:p>
        </p:txBody>
      </p:sp>
      <p:sp>
        <p:nvSpPr>
          <p:cNvPr id="14" name="テキスト ボックス 13">
            <a:extLst>
              <a:ext uri="{FF2B5EF4-FFF2-40B4-BE49-F238E27FC236}">
                <a16:creationId xmlns:a16="http://schemas.microsoft.com/office/drawing/2014/main" id="{184EA938-A0A9-F774-69CB-5BEC8536F4D4}"/>
              </a:ext>
            </a:extLst>
          </p:cNvPr>
          <p:cNvSpPr txBox="1"/>
          <p:nvPr/>
        </p:nvSpPr>
        <p:spPr>
          <a:xfrm rot="21154486">
            <a:off x="674163" y="3628687"/>
            <a:ext cx="720800" cy="246221"/>
          </a:xfrm>
          <a:prstGeom prst="rect">
            <a:avLst/>
          </a:prstGeom>
          <a:noFill/>
        </p:spPr>
        <p:txBody>
          <a:bodyPr wrap="square" rtlCol="0">
            <a:spAutoFit/>
          </a:bodyPr>
          <a:lstStyle/>
          <a:p>
            <a:r>
              <a:rPr kumimoji="1" lang="ja-JP" altLang="en-US" sz="1000" b="1" dirty="0">
                <a:solidFill>
                  <a:srgbClr val="32C7EA"/>
                </a:solidFill>
              </a:rPr>
              <a:t>コーナー</a:t>
            </a:r>
            <a:endParaRPr kumimoji="1" lang="ja-JP" altLang="en-US" sz="900" b="1" dirty="0">
              <a:solidFill>
                <a:srgbClr val="32C7EA"/>
              </a:solidFill>
            </a:endParaRPr>
          </a:p>
        </p:txBody>
      </p:sp>
      <p:sp>
        <p:nvSpPr>
          <p:cNvPr id="19" name="テキスト ボックス 18">
            <a:extLst>
              <a:ext uri="{FF2B5EF4-FFF2-40B4-BE49-F238E27FC236}">
                <a16:creationId xmlns:a16="http://schemas.microsoft.com/office/drawing/2014/main" id="{9EC82F3E-1D82-0A45-B5D9-EDE8EF885B50}"/>
              </a:ext>
            </a:extLst>
          </p:cNvPr>
          <p:cNvSpPr txBox="1"/>
          <p:nvPr/>
        </p:nvSpPr>
        <p:spPr>
          <a:xfrm rot="21154486">
            <a:off x="3538627" y="3714747"/>
            <a:ext cx="597989" cy="307777"/>
          </a:xfrm>
          <a:prstGeom prst="rect">
            <a:avLst/>
          </a:prstGeom>
          <a:noFill/>
        </p:spPr>
        <p:txBody>
          <a:bodyPr wrap="square" rtlCol="0">
            <a:spAutoFit/>
          </a:bodyPr>
          <a:lstStyle/>
          <a:p>
            <a:r>
              <a:rPr kumimoji="1" lang="ja-JP" altLang="en-US" sz="1400" b="1" dirty="0">
                <a:solidFill>
                  <a:srgbClr val="32C7EA"/>
                </a:solidFill>
              </a:rPr>
              <a:t>製作</a:t>
            </a:r>
          </a:p>
        </p:txBody>
      </p:sp>
      <p:sp>
        <p:nvSpPr>
          <p:cNvPr id="20" name="テキスト ボックス 19">
            <a:extLst>
              <a:ext uri="{FF2B5EF4-FFF2-40B4-BE49-F238E27FC236}">
                <a16:creationId xmlns:a16="http://schemas.microsoft.com/office/drawing/2014/main" id="{4AE06B20-E47F-0777-5994-61FCA3A9F8FF}"/>
              </a:ext>
            </a:extLst>
          </p:cNvPr>
          <p:cNvSpPr txBox="1"/>
          <p:nvPr/>
        </p:nvSpPr>
        <p:spPr>
          <a:xfrm rot="21154486">
            <a:off x="3928092" y="3675841"/>
            <a:ext cx="720800" cy="246221"/>
          </a:xfrm>
          <a:prstGeom prst="rect">
            <a:avLst/>
          </a:prstGeom>
          <a:noFill/>
        </p:spPr>
        <p:txBody>
          <a:bodyPr wrap="square" rtlCol="0">
            <a:spAutoFit/>
          </a:bodyPr>
          <a:lstStyle/>
          <a:p>
            <a:r>
              <a:rPr kumimoji="1" lang="ja-JP" altLang="en-US" sz="1000" b="1" dirty="0">
                <a:solidFill>
                  <a:srgbClr val="32C7EA"/>
                </a:solidFill>
              </a:rPr>
              <a:t>コーナー</a:t>
            </a:r>
            <a:endParaRPr kumimoji="1" lang="ja-JP" altLang="en-US" sz="900" b="1" dirty="0">
              <a:solidFill>
                <a:srgbClr val="32C7EA"/>
              </a:solidFill>
            </a:endParaRPr>
          </a:p>
        </p:txBody>
      </p:sp>
      <p:sp>
        <p:nvSpPr>
          <p:cNvPr id="21" name="テキスト ボックス 20">
            <a:extLst>
              <a:ext uri="{FF2B5EF4-FFF2-40B4-BE49-F238E27FC236}">
                <a16:creationId xmlns:a16="http://schemas.microsoft.com/office/drawing/2014/main" id="{27E0723D-F4F5-E622-A409-30BB34E76E78}"/>
              </a:ext>
            </a:extLst>
          </p:cNvPr>
          <p:cNvSpPr txBox="1"/>
          <p:nvPr/>
        </p:nvSpPr>
        <p:spPr>
          <a:xfrm rot="21154486">
            <a:off x="825583" y="5157643"/>
            <a:ext cx="720800" cy="230832"/>
          </a:xfrm>
          <a:prstGeom prst="rect">
            <a:avLst/>
          </a:prstGeom>
          <a:noFill/>
        </p:spPr>
        <p:txBody>
          <a:bodyPr wrap="square" rtlCol="0">
            <a:spAutoFit/>
          </a:bodyPr>
          <a:lstStyle/>
          <a:p>
            <a:r>
              <a:rPr kumimoji="1" lang="ja-JP" altLang="en-US" sz="900" b="1" dirty="0">
                <a:solidFill>
                  <a:srgbClr val="32C7EA"/>
                </a:solidFill>
              </a:rPr>
              <a:t>コーナー</a:t>
            </a:r>
            <a:endParaRPr kumimoji="1" lang="ja-JP" altLang="en-US" sz="800" b="1" dirty="0">
              <a:solidFill>
                <a:srgbClr val="32C7EA"/>
              </a:solidFill>
            </a:endParaRPr>
          </a:p>
        </p:txBody>
      </p:sp>
      <p:sp>
        <p:nvSpPr>
          <p:cNvPr id="22" name="テキスト ボックス 21">
            <a:extLst>
              <a:ext uri="{FF2B5EF4-FFF2-40B4-BE49-F238E27FC236}">
                <a16:creationId xmlns:a16="http://schemas.microsoft.com/office/drawing/2014/main" id="{FD4A2D1F-8287-5622-F443-224084BD2B96}"/>
              </a:ext>
            </a:extLst>
          </p:cNvPr>
          <p:cNvSpPr txBox="1"/>
          <p:nvPr/>
        </p:nvSpPr>
        <p:spPr>
          <a:xfrm rot="21154486">
            <a:off x="3547462" y="5194997"/>
            <a:ext cx="597989" cy="307777"/>
          </a:xfrm>
          <a:prstGeom prst="rect">
            <a:avLst/>
          </a:prstGeom>
          <a:noFill/>
        </p:spPr>
        <p:txBody>
          <a:bodyPr wrap="square" rtlCol="0">
            <a:spAutoFit/>
          </a:bodyPr>
          <a:lstStyle/>
          <a:p>
            <a:r>
              <a:rPr kumimoji="1" lang="ja-JP" altLang="en-US" sz="1400" b="1" dirty="0">
                <a:solidFill>
                  <a:srgbClr val="32C7EA"/>
                </a:solidFill>
              </a:rPr>
              <a:t>相談</a:t>
            </a:r>
          </a:p>
        </p:txBody>
      </p:sp>
      <p:sp>
        <p:nvSpPr>
          <p:cNvPr id="24" name="テキスト ボックス 23">
            <a:extLst>
              <a:ext uri="{FF2B5EF4-FFF2-40B4-BE49-F238E27FC236}">
                <a16:creationId xmlns:a16="http://schemas.microsoft.com/office/drawing/2014/main" id="{63437472-F57B-40BF-EEA7-4AC355FAC2D0}"/>
              </a:ext>
            </a:extLst>
          </p:cNvPr>
          <p:cNvSpPr txBox="1"/>
          <p:nvPr/>
        </p:nvSpPr>
        <p:spPr>
          <a:xfrm rot="21154486">
            <a:off x="3928093" y="5152361"/>
            <a:ext cx="720800" cy="246221"/>
          </a:xfrm>
          <a:prstGeom prst="rect">
            <a:avLst/>
          </a:prstGeom>
          <a:noFill/>
        </p:spPr>
        <p:txBody>
          <a:bodyPr wrap="square" rtlCol="0">
            <a:spAutoFit/>
          </a:bodyPr>
          <a:lstStyle/>
          <a:p>
            <a:r>
              <a:rPr kumimoji="1" lang="ja-JP" altLang="en-US" sz="1000" b="1" dirty="0">
                <a:solidFill>
                  <a:srgbClr val="32C7EA"/>
                </a:solidFill>
              </a:rPr>
              <a:t>コーナー</a:t>
            </a:r>
            <a:endParaRPr kumimoji="1" lang="ja-JP" altLang="en-US" sz="900" b="1" dirty="0">
              <a:solidFill>
                <a:srgbClr val="32C7EA"/>
              </a:solidFill>
            </a:endParaRPr>
          </a:p>
        </p:txBody>
      </p:sp>
      <p:sp>
        <p:nvSpPr>
          <p:cNvPr id="30" name="テキスト ボックス 29">
            <a:extLst>
              <a:ext uri="{FF2B5EF4-FFF2-40B4-BE49-F238E27FC236}">
                <a16:creationId xmlns:a16="http://schemas.microsoft.com/office/drawing/2014/main" id="{FE638C47-ED36-282A-A6C6-27F48852AF98}"/>
              </a:ext>
            </a:extLst>
          </p:cNvPr>
          <p:cNvSpPr txBox="1"/>
          <p:nvPr/>
        </p:nvSpPr>
        <p:spPr>
          <a:xfrm>
            <a:off x="626596" y="566429"/>
            <a:ext cx="301077" cy="369332"/>
          </a:xfrm>
          <a:prstGeom prst="rect">
            <a:avLst/>
          </a:prstGeom>
          <a:noFill/>
        </p:spPr>
        <p:txBody>
          <a:bodyPr wrap="square" rtlCol="0">
            <a:spAutoFit/>
          </a:bodyPr>
          <a:lstStyle/>
          <a:p>
            <a:r>
              <a:rPr kumimoji="1" lang="en-US" altLang="ja-JP" dirty="0">
                <a:solidFill>
                  <a:srgbClr val="F34747"/>
                </a:solidFill>
              </a:rPr>
              <a:t>/</a:t>
            </a:r>
            <a:endParaRPr kumimoji="1" lang="ja-JP" altLang="en-US" dirty="0">
              <a:solidFill>
                <a:srgbClr val="F34747"/>
              </a:solidFill>
            </a:endParaRPr>
          </a:p>
        </p:txBody>
      </p:sp>
      <p:sp>
        <p:nvSpPr>
          <p:cNvPr id="31" name="テキスト ボックス 30">
            <a:extLst>
              <a:ext uri="{FF2B5EF4-FFF2-40B4-BE49-F238E27FC236}">
                <a16:creationId xmlns:a16="http://schemas.microsoft.com/office/drawing/2014/main" id="{0859C16C-CB8B-30DB-F2AB-22087B10AAC7}"/>
              </a:ext>
            </a:extLst>
          </p:cNvPr>
          <p:cNvSpPr txBox="1"/>
          <p:nvPr/>
        </p:nvSpPr>
        <p:spPr>
          <a:xfrm>
            <a:off x="698781" y="450795"/>
            <a:ext cx="914400" cy="584775"/>
          </a:xfrm>
          <a:prstGeom prst="rect">
            <a:avLst/>
          </a:prstGeom>
          <a:noFill/>
        </p:spPr>
        <p:txBody>
          <a:bodyPr wrap="square" rtlCol="0">
            <a:spAutoFit/>
          </a:bodyPr>
          <a:lstStyle/>
          <a:p>
            <a:r>
              <a:rPr kumimoji="1" lang="en-US" altLang="ja-JP" sz="3200" b="1" dirty="0">
                <a:solidFill>
                  <a:srgbClr val="F34747"/>
                </a:solidFill>
              </a:rPr>
              <a:t>19</a:t>
            </a:r>
            <a:endParaRPr kumimoji="1" lang="en-US" altLang="ja-JP" sz="2800" b="1" dirty="0">
              <a:solidFill>
                <a:srgbClr val="F34747"/>
              </a:solidFill>
            </a:endParaRPr>
          </a:p>
        </p:txBody>
      </p:sp>
      <p:sp>
        <p:nvSpPr>
          <p:cNvPr id="2" name="テキスト ボックス 1">
            <a:extLst>
              <a:ext uri="{FF2B5EF4-FFF2-40B4-BE49-F238E27FC236}">
                <a16:creationId xmlns:a16="http://schemas.microsoft.com/office/drawing/2014/main" id="{2AE29086-17FE-BE48-18B5-480B113FA5E3}"/>
              </a:ext>
            </a:extLst>
          </p:cNvPr>
          <p:cNvSpPr txBox="1"/>
          <p:nvPr/>
        </p:nvSpPr>
        <p:spPr>
          <a:xfrm>
            <a:off x="3910052" y="7497492"/>
            <a:ext cx="723275" cy="1405963"/>
          </a:xfrm>
          <a:prstGeom prst="rect">
            <a:avLst/>
          </a:prstGeom>
          <a:noFill/>
        </p:spPr>
        <p:txBody>
          <a:bodyPr vert="eaVert" wrap="square" rtlCol="0">
            <a:spAutoFit/>
          </a:bodyPr>
          <a:lstStyle/>
          <a:p>
            <a:r>
              <a:rPr kumimoji="1" lang="ja-JP" altLang="en-US" sz="1200" b="1" dirty="0"/>
              <a:t>全てのスタンプ</a:t>
            </a:r>
            <a:r>
              <a:rPr kumimoji="1" lang="ja-JP" altLang="en-US" sz="1100" dirty="0"/>
              <a:t>を集めて</a:t>
            </a:r>
            <a:r>
              <a:rPr kumimoji="1" lang="ja-JP" altLang="en-US" sz="1200" b="1" dirty="0">
                <a:solidFill>
                  <a:srgbClr val="F34747"/>
                </a:solidFill>
              </a:rPr>
              <a:t>プレゼント</a:t>
            </a:r>
            <a:r>
              <a:rPr kumimoji="1" lang="ja-JP" altLang="en-US" sz="1100" dirty="0"/>
              <a:t>がもらえる！</a:t>
            </a:r>
          </a:p>
        </p:txBody>
      </p:sp>
      <p:cxnSp>
        <p:nvCxnSpPr>
          <p:cNvPr id="10" name="直線コネクタ 9">
            <a:extLst>
              <a:ext uri="{FF2B5EF4-FFF2-40B4-BE49-F238E27FC236}">
                <a16:creationId xmlns:a16="http://schemas.microsoft.com/office/drawing/2014/main" id="{9D4E7246-6DF4-60FC-687A-1AD0EBDBAFBE}"/>
              </a:ext>
            </a:extLst>
          </p:cNvPr>
          <p:cNvCxnSpPr>
            <a:cxnSpLocks/>
          </p:cNvCxnSpPr>
          <p:nvPr/>
        </p:nvCxnSpPr>
        <p:spPr>
          <a:xfrm>
            <a:off x="4148785" y="7345711"/>
            <a:ext cx="433634" cy="202003"/>
          </a:xfrm>
          <a:prstGeom prst="line">
            <a:avLst/>
          </a:prstGeom>
          <a:ln w="19050">
            <a:solidFill>
              <a:srgbClr val="F34747"/>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FF5E15E9-0FF7-A7F1-7119-B90815E88913}"/>
              </a:ext>
            </a:extLst>
          </p:cNvPr>
          <p:cNvCxnSpPr>
            <a:cxnSpLocks/>
          </p:cNvCxnSpPr>
          <p:nvPr/>
        </p:nvCxnSpPr>
        <p:spPr>
          <a:xfrm flipH="1">
            <a:off x="4195286" y="8671888"/>
            <a:ext cx="461314" cy="361711"/>
          </a:xfrm>
          <a:prstGeom prst="line">
            <a:avLst/>
          </a:prstGeom>
          <a:ln w="19050">
            <a:solidFill>
              <a:srgbClr val="F347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47919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868</TotalTime>
  <Words>576</Words>
  <Application>Microsoft Office PowerPoint</Application>
  <PresentationFormat>A4 210 x 297 mm</PresentationFormat>
  <Paragraphs>50</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HGP創英角ﾎﾟｯﾌﾟ体</vt:lpstr>
      <vt:lpstr>Meiryo UI</vt:lpstr>
      <vt:lpstr>メイリオ</vt:lpstr>
      <vt:lpstr>Arial</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株式会社 Gクリップコーポレーション</dc:creator>
  <cp:lastModifiedBy>MAEKAWA RIKO</cp:lastModifiedBy>
  <cp:revision>11</cp:revision>
  <dcterms:created xsi:type="dcterms:W3CDTF">2023-07-10T01:03:30Z</dcterms:created>
  <dcterms:modified xsi:type="dcterms:W3CDTF">2023-07-31T09:14:38Z</dcterms:modified>
</cp:coreProperties>
</file>