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8993"/>
    <a:srgbClr val="E33445"/>
    <a:srgbClr val="F29BA3"/>
    <a:srgbClr val="F4AE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10A011-96C7-42AE-8B10-E371DB5D606C}" v="2" dt="2023-06-19T07:29:04.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p:scale>
          <a:sx n="66" d="100"/>
          <a:sy n="66" d="100"/>
        </p:scale>
        <p:origin x="1776" y="-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株式会社 Gクリップコーポレーション" userId="26f804c14493b341" providerId="LiveId" clId="{2710A011-96C7-42AE-8B10-E371DB5D606C}"/>
    <pc:docChg chg="undo redo custSel addSld delSld modSld">
      <pc:chgData name="株式会社 Gクリップコーポレーション" userId="26f804c14493b341" providerId="LiveId" clId="{2710A011-96C7-42AE-8B10-E371DB5D606C}" dt="2023-06-19T07:48:03.559" v="629" actId="1036"/>
      <pc:docMkLst>
        <pc:docMk/>
      </pc:docMkLst>
      <pc:sldChg chg="addSp delSp modSp mod">
        <pc:chgData name="株式会社 Gクリップコーポレーション" userId="26f804c14493b341" providerId="LiveId" clId="{2710A011-96C7-42AE-8B10-E371DB5D606C}" dt="2023-06-19T07:48:03.559" v="629" actId="1036"/>
        <pc:sldMkLst>
          <pc:docMk/>
          <pc:sldMk cId="2573591087" sldId="261"/>
        </pc:sldMkLst>
        <pc:spChg chg="mod">
          <ac:chgData name="株式会社 Gクリップコーポレーション" userId="26f804c14493b341" providerId="LiveId" clId="{2710A011-96C7-42AE-8B10-E371DB5D606C}" dt="2023-06-19T07:37:06.283" v="507" actId="208"/>
          <ac:spMkLst>
            <pc:docMk/>
            <pc:sldMk cId="2573591087" sldId="261"/>
            <ac:spMk id="2" creationId="{5D18685F-B624-B1E3-B633-F70FEE36B132}"/>
          </ac:spMkLst>
        </pc:spChg>
        <pc:spChg chg="mod">
          <ac:chgData name="株式会社 Gクリップコーポレーション" userId="26f804c14493b341" providerId="LiveId" clId="{2710A011-96C7-42AE-8B10-E371DB5D606C}" dt="2023-06-19T07:47:50.448" v="626" actId="20577"/>
          <ac:spMkLst>
            <pc:docMk/>
            <pc:sldMk cId="2573591087" sldId="261"/>
            <ac:spMk id="15" creationId="{97685085-A757-9F7C-4103-C358F55512C2}"/>
          </ac:spMkLst>
        </pc:spChg>
        <pc:spChg chg="mod">
          <ac:chgData name="株式会社 Gクリップコーポレーション" userId="26f804c14493b341" providerId="LiveId" clId="{2710A011-96C7-42AE-8B10-E371DB5D606C}" dt="2023-06-19T07:48:03.559" v="629" actId="1036"/>
          <ac:spMkLst>
            <pc:docMk/>
            <pc:sldMk cId="2573591087" sldId="261"/>
            <ac:spMk id="16" creationId="{FABBAFB6-2388-B0FF-5C68-8FDA55A8CF86}"/>
          </ac:spMkLst>
        </pc:spChg>
        <pc:spChg chg="mod">
          <ac:chgData name="株式会社 Gクリップコーポレーション" userId="26f804c14493b341" providerId="LiveId" clId="{2710A011-96C7-42AE-8B10-E371DB5D606C}" dt="2023-06-19T07:42:24.904" v="544" actId="20577"/>
          <ac:spMkLst>
            <pc:docMk/>
            <pc:sldMk cId="2573591087" sldId="261"/>
            <ac:spMk id="23" creationId="{DCA266E3-ADDC-38E1-21D1-4E1011C7C975}"/>
          </ac:spMkLst>
        </pc:spChg>
        <pc:spChg chg="mod">
          <ac:chgData name="株式会社 Gクリップコーポレーション" userId="26f804c14493b341" providerId="LiveId" clId="{2710A011-96C7-42AE-8B10-E371DB5D606C}" dt="2023-06-19T07:37:37.007" v="512" actId="1038"/>
          <ac:spMkLst>
            <pc:docMk/>
            <pc:sldMk cId="2573591087" sldId="261"/>
            <ac:spMk id="24" creationId="{E126B6ED-1F5A-85FC-3377-B37EBE441FF9}"/>
          </ac:spMkLst>
        </pc:spChg>
        <pc:spChg chg="mod">
          <ac:chgData name="株式会社 Gクリップコーポレーション" userId="26f804c14493b341" providerId="LiveId" clId="{2710A011-96C7-42AE-8B10-E371DB5D606C}" dt="2023-06-19T07:24:58.922" v="76" actId="207"/>
          <ac:spMkLst>
            <pc:docMk/>
            <pc:sldMk cId="2573591087" sldId="261"/>
            <ac:spMk id="34" creationId="{A5C7FE8C-4FEE-5294-97FE-A71982656281}"/>
          </ac:spMkLst>
        </pc:spChg>
        <pc:spChg chg="mod">
          <ac:chgData name="株式会社 Gクリップコーポレーション" userId="26f804c14493b341" providerId="LiveId" clId="{2710A011-96C7-42AE-8B10-E371DB5D606C}" dt="2023-06-19T07:40:44.197" v="528" actId="14100"/>
          <ac:spMkLst>
            <pc:docMk/>
            <pc:sldMk cId="2573591087" sldId="261"/>
            <ac:spMk id="38" creationId="{754A118E-326A-C053-D31E-112DAD119BAD}"/>
          </ac:spMkLst>
        </pc:spChg>
        <pc:spChg chg="mod">
          <ac:chgData name="株式会社 Gクリップコーポレーション" userId="26f804c14493b341" providerId="LiveId" clId="{2710A011-96C7-42AE-8B10-E371DB5D606C}" dt="2023-06-19T07:38:07.994" v="515" actId="1035"/>
          <ac:spMkLst>
            <pc:docMk/>
            <pc:sldMk cId="2573591087" sldId="261"/>
            <ac:spMk id="41" creationId="{686BB420-9E6F-5AD5-AFFC-9F9A40533047}"/>
          </ac:spMkLst>
        </pc:spChg>
        <pc:spChg chg="mod">
          <ac:chgData name="株式会社 Gクリップコーポレーション" userId="26f804c14493b341" providerId="LiveId" clId="{2710A011-96C7-42AE-8B10-E371DB5D606C}" dt="2023-06-19T07:38:36.356" v="520" actId="14100"/>
          <ac:spMkLst>
            <pc:docMk/>
            <pc:sldMk cId="2573591087" sldId="261"/>
            <ac:spMk id="42" creationId="{EE074046-0077-3F6D-8D46-C551C9411C9E}"/>
          </ac:spMkLst>
        </pc:spChg>
        <pc:cxnChg chg="mod">
          <ac:chgData name="株式会社 Gクリップコーポレーション" userId="26f804c14493b341" providerId="LiveId" clId="{2710A011-96C7-42AE-8B10-E371DB5D606C}" dt="2023-06-19T07:37:16.292" v="508" actId="208"/>
          <ac:cxnSpMkLst>
            <pc:docMk/>
            <pc:sldMk cId="2573591087" sldId="261"/>
            <ac:cxnSpMk id="4" creationId="{7061DE0E-8456-6F47-CF9E-6936AD5B7353}"/>
          </ac:cxnSpMkLst>
        </pc:cxnChg>
        <pc:cxnChg chg="mod">
          <ac:chgData name="株式会社 Gクリップコーポレーション" userId="26f804c14493b341" providerId="LiveId" clId="{2710A011-96C7-42AE-8B10-E371DB5D606C}" dt="2023-06-19T07:37:16.292" v="508" actId="208"/>
          <ac:cxnSpMkLst>
            <pc:docMk/>
            <pc:sldMk cId="2573591087" sldId="261"/>
            <ac:cxnSpMk id="8" creationId="{F8E9081D-2AE2-7C14-F080-C3DF3BB5EDBB}"/>
          </ac:cxnSpMkLst>
        </pc:cxnChg>
        <pc:cxnChg chg="add del mod">
          <ac:chgData name="株式会社 Gクリップコーポレーション" userId="26f804c14493b341" providerId="LiveId" clId="{2710A011-96C7-42AE-8B10-E371DB5D606C}" dt="2023-06-19T07:26:18.337" v="322" actId="478"/>
          <ac:cxnSpMkLst>
            <pc:docMk/>
            <pc:sldMk cId="2573591087" sldId="261"/>
            <ac:cxnSpMk id="37" creationId="{D8F86F9A-A2AB-DB34-8B78-752970352996}"/>
          </ac:cxnSpMkLst>
        </pc:cxnChg>
      </pc:sldChg>
      <pc:sldChg chg="modSp add del mod">
        <pc:chgData name="株式会社 Gクリップコーポレーション" userId="26f804c14493b341" providerId="LiveId" clId="{2710A011-96C7-42AE-8B10-E371DB5D606C}" dt="2023-06-19T07:36:18.695" v="501" actId="47"/>
        <pc:sldMkLst>
          <pc:docMk/>
          <pc:sldMk cId="2268947701" sldId="262"/>
        </pc:sldMkLst>
        <pc:spChg chg="mod">
          <ac:chgData name="株式会社 Gクリップコーポレーション" userId="26f804c14493b341" providerId="LiveId" clId="{2710A011-96C7-42AE-8B10-E371DB5D606C}" dt="2023-06-19T07:30:02.935" v="474" actId="207"/>
          <ac:spMkLst>
            <pc:docMk/>
            <pc:sldMk cId="2268947701" sldId="262"/>
            <ac:spMk id="2" creationId="{5D18685F-B624-B1E3-B633-F70FEE36B132}"/>
          </ac:spMkLst>
        </pc:spChg>
        <pc:spChg chg="mod">
          <ac:chgData name="株式会社 Gクリップコーポレーション" userId="26f804c14493b341" providerId="LiveId" clId="{2710A011-96C7-42AE-8B10-E371DB5D606C}" dt="2023-06-19T07:30:58.037" v="486" actId="1036"/>
          <ac:spMkLst>
            <pc:docMk/>
            <pc:sldMk cId="2268947701" sldId="262"/>
            <ac:spMk id="24" creationId="{E126B6ED-1F5A-85FC-3377-B37EBE441FF9}"/>
          </ac:spMkLst>
        </pc:spChg>
        <pc:spChg chg="mod">
          <ac:chgData name="株式会社 Gクリップコーポレーション" userId="26f804c14493b341" providerId="LiveId" clId="{2710A011-96C7-42AE-8B10-E371DB5D606C}" dt="2023-06-19T07:33:17.669" v="498" actId="207"/>
          <ac:spMkLst>
            <pc:docMk/>
            <pc:sldMk cId="2268947701" sldId="262"/>
            <ac:spMk id="41" creationId="{686BB420-9E6F-5AD5-AFFC-9F9A40533047}"/>
          </ac:spMkLst>
        </pc:spChg>
        <pc:cxnChg chg="mod">
          <ac:chgData name="株式会社 Gクリップコーポレーション" userId="26f804c14493b341" providerId="LiveId" clId="{2710A011-96C7-42AE-8B10-E371DB5D606C}" dt="2023-06-19T07:30:34.307" v="481" actId="1076"/>
          <ac:cxnSpMkLst>
            <pc:docMk/>
            <pc:sldMk cId="2268947701" sldId="262"/>
            <ac:cxnSpMk id="4" creationId="{7061DE0E-8456-6F47-CF9E-6936AD5B7353}"/>
          </ac:cxnSpMkLst>
        </pc:cxnChg>
        <pc:cxnChg chg="mod">
          <ac:chgData name="株式会社 Gクリップコーポレーション" userId="26f804c14493b341" providerId="LiveId" clId="{2710A011-96C7-42AE-8B10-E371DB5D606C}" dt="2023-06-19T07:30:39.119" v="483" actId="1038"/>
          <ac:cxnSpMkLst>
            <pc:docMk/>
            <pc:sldMk cId="2268947701" sldId="262"/>
            <ac:cxnSpMk id="8" creationId="{F8E9081D-2AE2-7C14-F080-C3DF3BB5EDB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1813680303"/>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250993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102196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1047380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404353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34375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401073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299375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3358687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415712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088847-3B59-40CF-8908-862AB7BEE68D}" type="datetimeFigureOut">
              <a:rPr kumimoji="1" lang="ja-JP" altLang="en-US" smtClean="0"/>
              <a:t>2023/6/19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206560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3088847-3B59-40CF-8908-862AB7BEE68D}" type="datetimeFigureOut">
              <a:rPr kumimoji="1" lang="ja-JP" altLang="en-US" smtClean="0"/>
              <a:t>2023/6/19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4C7028B-4773-46B0-BDB8-37B80DF046FB}" type="slidenum">
              <a:rPr kumimoji="1" lang="ja-JP" altLang="en-US" smtClean="0"/>
              <a:t>‹#›</a:t>
            </a:fld>
            <a:endParaRPr kumimoji="1" lang="ja-JP" altLang="en-US"/>
          </a:p>
        </p:txBody>
      </p:sp>
    </p:spTree>
    <p:extLst>
      <p:ext uri="{BB962C8B-B14F-4D97-AF65-F5344CB8AC3E}">
        <p14:creationId xmlns:p14="http://schemas.microsoft.com/office/powerpoint/2010/main" val="1219444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descr="ドレスを着た女性&#10;&#10;自動的に生成された説明">
            <a:extLst>
              <a:ext uri="{FF2B5EF4-FFF2-40B4-BE49-F238E27FC236}">
                <a16:creationId xmlns:a16="http://schemas.microsoft.com/office/drawing/2014/main" id="{7E84CDE5-B07A-95DE-91E0-4FD7293F5520}"/>
              </a:ext>
            </a:extLst>
          </p:cNvPr>
          <p:cNvPicPr>
            <a:picLocks/>
          </p:cNvPicPr>
          <p:nvPr/>
        </p:nvPicPr>
        <p:blipFill rotWithShape="1">
          <a:blip r:embed="rId2">
            <a:extLst>
              <a:ext uri="{28A0092B-C50C-407E-A947-70E740481C1C}">
                <a14:useLocalDpi xmlns:a14="http://schemas.microsoft.com/office/drawing/2010/main" val="0"/>
              </a:ext>
            </a:extLst>
          </a:blip>
          <a:srcRect l="36448" t="1549" r="10595" b="38920"/>
          <a:stretch/>
        </p:blipFill>
        <p:spPr>
          <a:xfrm>
            <a:off x="4721140" y="3549851"/>
            <a:ext cx="1578229" cy="1183673"/>
          </a:xfrm>
          <a:prstGeom prst="rect">
            <a:avLst/>
          </a:prstGeom>
        </p:spPr>
      </p:pic>
      <p:sp>
        <p:nvSpPr>
          <p:cNvPr id="55" name="正方形/長方形 54">
            <a:extLst>
              <a:ext uri="{FF2B5EF4-FFF2-40B4-BE49-F238E27FC236}">
                <a16:creationId xmlns:a16="http://schemas.microsoft.com/office/drawing/2014/main" id="{807DF9E6-3D15-70C0-434E-23D8F0EE454E}"/>
              </a:ext>
            </a:extLst>
          </p:cNvPr>
          <p:cNvSpPr/>
          <p:nvPr/>
        </p:nvSpPr>
        <p:spPr>
          <a:xfrm>
            <a:off x="-12583" y="8652933"/>
            <a:ext cx="6870583" cy="1253067"/>
          </a:xfrm>
          <a:prstGeom prst="rect">
            <a:avLst/>
          </a:prstGeom>
          <a:solidFill>
            <a:srgbClr val="E3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フリーフォーム: 図形 42">
            <a:extLst>
              <a:ext uri="{FF2B5EF4-FFF2-40B4-BE49-F238E27FC236}">
                <a16:creationId xmlns:a16="http://schemas.microsoft.com/office/drawing/2014/main" id="{F8C8691D-3D85-2287-1A28-153B23EF20F2}"/>
              </a:ext>
            </a:extLst>
          </p:cNvPr>
          <p:cNvSpPr/>
          <p:nvPr/>
        </p:nvSpPr>
        <p:spPr>
          <a:xfrm>
            <a:off x="-211755" y="8562989"/>
            <a:ext cx="7784772" cy="1456434"/>
          </a:xfrm>
          <a:custGeom>
            <a:avLst/>
            <a:gdLst>
              <a:gd name="connsiteX0" fmla="*/ 917304 w 7803174"/>
              <a:gd name="connsiteY0" fmla="*/ 296312 h 1485114"/>
              <a:gd name="connsiteX1" fmla="*/ 2778002 w 7803174"/>
              <a:gd name="connsiteY1" fmla="*/ 73028 h 1485114"/>
              <a:gd name="connsiteX2" fmla="*/ 6595090 w 7803174"/>
              <a:gd name="connsiteY2" fmla="*/ 83661 h 1485114"/>
              <a:gd name="connsiteX3" fmla="*/ 7785936 w 7803174"/>
              <a:gd name="connsiteY3" fmla="*/ 1040591 h 1485114"/>
              <a:gd name="connsiteX4" fmla="*/ 7062923 w 7803174"/>
              <a:gd name="connsiteY4" fmla="*/ 1412731 h 1485114"/>
              <a:gd name="connsiteX5" fmla="*/ 4043276 w 7803174"/>
              <a:gd name="connsiteY5" fmla="*/ 1476526 h 1485114"/>
              <a:gd name="connsiteX6" fmla="*/ 481369 w 7803174"/>
              <a:gd name="connsiteY6" fmla="*/ 1295772 h 1485114"/>
              <a:gd name="connsiteX7" fmla="*/ 130495 w 7803174"/>
              <a:gd name="connsiteY7" fmla="*/ 615289 h 1485114"/>
              <a:gd name="connsiteX0" fmla="*/ 917304 w 7791102"/>
              <a:gd name="connsiteY0" fmla="*/ 270819 h 1476061"/>
              <a:gd name="connsiteX1" fmla="*/ 2778002 w 7791102"/>
              <a:gd name="connsiteY1" fmla="*/ 47535 h 1476061"/>
              <a:gd name="connsiteX2" fmla="*/ 6595090 w 7791102"/>
              <a:gd name="connsiteY2" fmla="*/ 58168 h 1476061"/>
              <a:gd name="connsiteX3" fmla="*/ 7773236 w 7791102"/>
              <a:gd name="connsiteY3" fmla="*/ 659498 h 1476061"/>
              <a:gd name="connsiteX4" fmla="*/ 7062923 w 7791102"/>
              <a:gd name="connsiteY4" fmla="*/ 1387238 h 1476061"/>
              <a:gd name="connsiteX5" fmla="*/ 4043276 w 7791102"/>
              <a:gd name="connsiteY5" fmla="*/ 1451033 h 1476061"/>
              <a:gd name="connsiteX6" fmla="*/ 481369 w 7791102"/>
              <a:gd name="connsiteY6" fmla="*/ 1270279 h 1476061"/>
              <a:gd name="connsiteX7" fmla="*/ 130495 w 7791102"/>
              <a:gd name="connsiteY7" fmla="*/ 589796 h 1476061"/>
              <a:gd name="connsiteX0" fmla="*/ 917304 w 7792608"/>
              <a:gd name="connsiteY0" fmla="*/ 270819 h 1452827"/>
              <a:gd name="connsiteX1" fmla="*/ 2778002 w 7792608"/>
              <a:gd name="connsiteY1" fmla="*/ 47535 h 1452827"/>
              <a:gd name="connsiteX2" fmla="*/ 6595090 w 7792608"/>
              <a:gd name="connsiteY2" fmla="*/ 58168 h 1452827"/>
              <a:gd name="connsiteX3" fmla="*/ 7773236 w 7792608"/>
              <a:gd name="connsiteY3" fmla="*/ 659498 h 1452827"/>
              <a:gd name="connsiteX4" fmla="*/ 7075623 w 7792608"/>
              <a:gd name="connsiteY4" fmla="*/ 1196738 h 1452827"/>
              <a:gd name="connsiteX5" fmla="*/ 4043276 w 7792608"/>
              <a:gd name="connsiteY5" fmla="*/ 1451033 h 1452827"/>
              <a:gd name="connsiteX6" fmla="*/ 481369 w 7792608"/>
              <a:gd name="connsiteY6" fmla="*/ 1270279 h 1452827"/>
              <a:gd name="connsiteX7" fmla="*/ 130495 w 7792608"/>
              <a:gd name="connsiteY7" fmla="*/ 589796 h 1452827"/>
              <a:gd name="connsiteX0" fmla="*/ 917304 w 7796216"/>
              <a:gd name="connsiteY0" fmla="*/ 223381 h 1405389"/>
              <a:gd name="connsiteX1" fmla="*/ 2778002 w 7796216"/>
              <a:gd name="connsiteY1" fmla="*/ 97 h 1405389"/>
              <a:gd name="connsiteX2" fmla="*/ 6531590 w 7796216"/>
              <a:gd name="connsiteY2" fmla="*/ 201230 h 1405389"/>
              <a:gd name="connsiteX3" fmla="*/ 7773236 w 7796216"/>
              <a:gd name="connsiteY3" fmla="*/ 612060 h 1405389"/>
              <a:gd name="connsiteX4" fmla="*/ 7075623 w 7796216"/>
              <a:gd name="connsiteY4" fmla="*/ 1149300 h 1405389"/>
              <a:gd name="connsiteX5" fmla="*/ 4043276 w 7796216"/>
              <a:gd name="connsiteY5" fmla="*/ 1403595 h 1405389"/>
              <a:gd name="connsiteX6" fmla="*/ 481369 w 7796216"/>
              <a:gd name="connsiteY6" fmla="*/ 1222841 h 1405389"/>
              <a:gd name="connsiteX7" fmla="*/ 130495 w 7796216"/>
              <a:gd name="connsiteY7" fmla="*/ 542358 h 1405389"/>
              <a:gd name="connsiteX0" fmla="*/ 917304 w 7796216"/>
              <a:gd name="connsiteY0" fmla="*/ 223597 h 1405605"/>
              <a:gd name="connsiteX1" fmla="*/ 2778002 w 7796216"/>
              <a:gd name="connsiteY1" fmla="*/ 313 h 1405605"/>
              <a:gd name="connsiteX2" fmla="*/ 6531590 w 7796216"/>
              <a:gd name="connsiteY2" fmla="*/ 201446 h 1405605"/>
              <a:gd name="connsiteX3" fmla="*/ 7773236 w 7796216"/>
              <a:gd name="connsiteY3" fmla="*/ 612276 h 1405605"/>
              <a:gd name="connsiteX4" fmla="*/ 7075623 w 7796216"/>
              <a:gd name="connsiteY4" fmla="*/ 1149516 h 1405605"/>
              <a:gd name="connsiteX5" fmla="*/ 4043276 w 7796216"/>
              <a:gd name="connsiteY5" fmla="*/ 1403811 h 1405605"/>
              <a:gd name="connsiteX6" fmla="*/ 481369 w 7796216"/>
              <a:gd name="connsiteY6" fmla="*/ 1223057 h 1405605"/>
              <a:gd name="connsiteX7" fmla="*/ 130495 w 7796216"/>
              <a:gd name="connsiteY7" fmla="*/ 542574 h 1405605"/>
              <a:gd name="connsiteX0" fmla="*/ 917304 w 7793321"/>
              <a:gd name="connsiteY0" fmla="*/ 227307 h 1409315"/>
              <a:gd name="connsiteX1" fmla="*/ 2778002 w 7793321"/>
              <a:gd name="connsiteY1" fmla="*/ 4023 h 1409315"/>
              <a:gd name="connsiteX2" fmla="*/ 6582390 w 7793321"/>
              <a:gd name="connsiteY2" fmla="*/ 167056 h 1409315"/>
              <a:gd name="connsiteX3" fmla="*/ 7773236 w 7793321"/>
              <a:gd name="connsiteY3" fmla="*/ 615986 h 1409315"/>
              <a:gd name="connsiteX4" fmla="*/ 7075623 w 7793321"/>
              <a:gd name="connsiteY4" fmla="*/ 1153226 h 1409315"/>
              <a:gd name="connsiteX5" fmla="*/ 4043276 w 7793321"/>
              <a:gd name="connsiteY5" fmla="*/ 1407521 h 1409315"/>
              <a:gd name="connsiteX6" fmla="*/ 481369 w 7793321"/>
              <a:gd name="connsiteY6" fmla="*/ 1226767 h 1409315"/>
              <a:gd name="connsiteX7" fmla="*/ 130495 w 7793321"/>
              <a:gd name="connsiteY7" fmla="*/ 546284 h 1409315"/>
              <a:gd name="connsiteX0" fmla="*/ 917304 w 7621460"/>
              <a:gd name="connsiteY0" fmla="*/ 224306 h 1406314"/>
              <a:gd name="connsiteX1" fmla="*/ 2778002 w 7621460"/>
              <a:gd name="connsiteY1" fmla="*/ 1022 h 1406314"/>
              <a:gd name="connsiteX2" fmla="*/ 6582390 w 7621460"/>
              <a:gd name="connsiteY2" fmla="*/ 164055 h 1406314"/>
              <a:gd name="connsiteX3" fmla="*/ 7582736 w 7621460"/>
              <a:gd name="connsiteY3" fmla="*/ 651085 h 1406314"/>
              <a:gd name="connsiteX4" fmla="*/ 7075623 w 7621460"/>
              <a:gd name="connsiteY4" fmla="*/ 1150225 h 1406314"/>
              <a:gd name="connsiteX5" fmla="*/ 4043276 w 7621460"/>
              <a:gd name="connsiteY5" fmla="*/ 1404520 h 1406314"/>
              <a:gd name="connsiteX6" fmla="*/ 481369 w 7621460"/>
              <a:gd name="connsiteY6" fmla="*/ 1223766 h 1406314"/>
              <a:gd name="connsiteX7" fmla="*/ 130495 w 7621460"/>
              <a:gd name="connsiteY7" fmla="*/ 543283 h 1406314"/>
              <a:gd name="connsiteX0" fmla="*/ 963967 w 7668123"/>
              <a:gd name="connsiteY0" fmla="*/ 224306 h 1405434"/>
              <a:gd name="connsiteX1" fmla="*/ 2824665 w 7668123"/>
              <a:gd name="connsiteY1" fmla="*/ 1022 h 1405434"/>
              <a:gd name="connsiteX2" fmla="*/ 6629053 w 7668123"/>
              <a:gd name="connsiteY2" fmla="*/ 164055 h 1405434"/>
              <a:gd name="connsiteX3" fmla="*/ 7629399 w 7668123"/>
              <a:gd name="connsiteY3" fmla="*/ 651085 h 1405434"/>
              <a:gd name="connsiteX4" fmla="*/ 7122286 w 7668123"/>
              <a:gd name="connsiteY4" fmla="*/ 1150225 h 1405434"/>
              <a:gd name="connsiteX5" fmla="*/ 4089939 w 7668123"/>
              <a:gd name="connsiteY5" fmla="*/ 1404520 h 1405434"/>
              <a:gd name="connsiteX6" fmla="*/ 528032 w 7668123"/>
              <a:gd name="connsiteY6" fmla="*/ 1223766 h 1405434"/>
              <a:gd name="connsiteX7" fmla="*/ 10783 w 7668123"/>
              <a:gd name="connsiteY7" fmla="*/ 928586 h 1405434"/>
              <a:gd name="connsiteX8" fmla="*/ 177158 w 7668123"/>
              <a:gd name="connsiteY8" fmla="*/ 543283 h 1405434"/>
              <a:gd name="connsiteX0" fmla="*/ 1025206 w 7729362"/>
              <a:gd name="connsiteY0" fmla="*/ 224306 h 1405434"/>
              <a:gd name="connsiteX1" fmla="*/ 2885904 w 7729362"/>
              <a:gd name="connsiteY1" fmla="*/ 1022 h 1405434"/>
              <a:gd name="connsiteX2" fmla="*/ 6690292 w 7729362"/>
              <a:gd name="connsiteY2" fmla="*/ 164055 h 1405434"/>
              <a:gd name="connsiteX3" fmla="*/ 7690638 w 7729362"/>
              <a:gd name="connsiteY3" fmla="*/ 651085 h 1405434"/>
              <a:gd name="connsiteX4" fmla="*/ 7183525 w 7729362"/>
              <a:gd name="connsiteY4" fmla="*/ 1150225 h 1405434"/>
              <a:gd name="connsiteX5" fmla="*/ 4151178 w 7729362"/>
              <a:gd name="connsiteY5" fmla="*/ 1404520 h 1405434"/>
              <a:gd name="connsiteX6" fmla="*/ 589271 w 7729362"/>
              <a:gd name="connsiteY6" fmla="*/ 1223766 h 1405434"/>
              <a:gd name="connsiteX7" fmla="*/ 8522 w 7729362"/>
              <a:gd name="connsiteY7" fmla="*/ 877786 h 1405434"/>
              <a:gd name="connsiteX8" fmla="*/ 238397 w 7729362"/>
              <a:gd name="connsiteY8" fmla="*/ 543283 h 1405434"/>
              <a:gd name="connsiteX0" fmla="*/ 1025206 w 7729362"/>
              <a:gd name="connsiteY0" fmla="*/ 223284 h 1404412"/>
              <a:gd name="connsiteX1" fmla="*/ 2885904 w 7729362"/>
              <a:gd name="connsiteY1" fmla="*/ 0 h 1404412"/>
              <a:gd name="connsiteX2" fmla="*/ 4872623 w 7729362"/>
              <a:gd name="connsiteY2" fmla="*/ 63964 h 1404412"/>
              <a:gd name="connsiteX3" fmla="*/ 6690292 w 7729362"/>
              <a:gd name="connsiteY3" fmla="*/ 163033 h 1404412"/>
              <a:gd name="connsiteX4" fmla="*/ 7690638 w 7729362"/>
              <a:gd name="connsiteY4" fmla="*/ 650063 h 1404412"/>
              <a:gd name="connsiteX5" fmla="*/ 7183525 w 7729362"/>
              <a:gd name="connsiteY5" fmla="*/ 1149203 h 1404412"/>
              <a:gd name="connsiteX6" fmla="*/ 4151178 w 7729362"/>
              <a:gd name="connsiteY6" fmla="*/ 1403498 h 1404412"/>
              <a:gd name="connsiteX7" fmla="*/ 589271 w 7729362"/>
              <a:gd name="connsiteY7" fmla="*/ 1222744 h 1404412"/>
              <a:gd name="connsiteX8" fmla="*/ 8522 w 7729362"/>
              <a:gd name="connsiteY8" fmla="*/ 876764 h 1404412"/>
              <a:gd name="connsiteX9" fmla="*/ 238397 w 7729362"/>
              <a:gd name="connsiteY9" fmla="*/ 542261 h 1404412"/>
              <a:gd name="connsiteX0" fmla="*/ 1025206 w 7729362"/>
              <a:gd name="connsiteY0" fmla="*/ 243374 h 1424502"/>
              <a:gd name="connsiteX1" fmla="*/ 2885904 w 7729362"/>
              <a:gd name="connsiteY1" fmla="*/ 20090 h 1424502"/>
              <a:gd name="connsiteX2" fmla="*/ 4910723 w 7729362"/>
              <a:gd name="connsiteY2" fmla="*/ 7854 h 1424502"/>
              <a:gd name="connsiteX3" fmla="*/ 6690292 w 7729362"/>
              <a:gd name="connsiteY3" fmla="*/ 183123 h 1424502"/>
              <a:gd name="connsiteX4" fmla="*/ 7690638 w 7729362"/>
              <a:gd name="connsiteY4" fmla="*/ 670153 h 1424502"/>
              <a:gd name="connsiteX5" fmla="*/ 7183525 w 7729362"/>
              <a:gd name="connsiteY5" fmla="*/ 1169293 h 1424502"/>
              <a:gd name="connsiteX6" fmla="*/ 4151178 w 7729362"/>
              <a:gd name="connsiteY6" fmla="*/ 1423588 h 1424502"/>
              <a:gd name="connsiteX7" fmla="*/ 589271 w 7729362"/>
              <a:gd name="connsiteY7" fmla="*/ 1242834 h 1424502"/>
              <a:gd name="connsiteX8" fmla="*/ 8522 w 7729362"/>
              <a:gd name="connsiteY8" fmla="*/ 896854 h 1424502"/>
              <a:gd name="connsiteX9" fmla="*/ 238397 w 7729362"/>
              <a:gd name="connsiteY9" fmla="*/ 562351 h 1424502"/>
              <a:gd name="connsiteX0" fmla="*/ 1022048 w 7726204"/>
              <a:gd name="connsiteY0" fmla="*/ 243374 h 1424502"/>
              <a:gd name="connsiteX1" fmla="*/ 2882746 w 7726204"/>
              <a:gd name="connsiteY1" fmla="*/ 20090 h 1424502"/>
              <a:gd name="connsiteX2" fmla="*/ 4907565 w 7726204"/>
              <a:gd name="connsiteY2" fmla="*/ 7854 h 1424502"/>
              <a:gd name="connsiteX3" fmla="*/ 6687134 w 7726204"/>
              <a:gd name="connsiteY3" fmla="*/ 183123 h 1424502"/>
              <a:gd name="connsiteX4" fmla="*/ 7687480 w 7726204"/>
              <a:gd name="connsiteY4" fmla="*/ 670153 h 1424502"/>
              <a:gd name="connsiteX5" fmla="*/ 7180367 w 7726204"/>
              <a:gd name="connsiteY5" fmla="*/ 1169293 h 1424502"/>
              <a:gd name="connsiteX6" fmla="*/ 4148020 w 7726204"/>
              <a:gd name="connsiteY6" fmla="*/ 1423588 h 1424502"/>
              <a:gd name="connsiteX7" fmla="*/ 586113 w 7726204"/>
              <a:gd name="connsiteY7" fmla="*/ 1242834 h 1424502"/>
              <a:gd name="connsiteX8" fmla="*/ 5364 w 7726204"/>
              <a:gd name="connsiteY8" fmla="*/ 896854 h 1424502"/>
              <a:gd name="connsiteX9" fmla="*/ 413039 w 7726204"/>
              <a:gd name="connsiteY9" fmla="*/ 409951 h 1424502"/>
              <a:gd name="connsiteX0" fmla="*/ 1023489 w 7727645"/>
              <a:gd name="connsiteY0" fmla="*/ 243374 h 1424502"/>
              <a:gd name="connsiteX1" fmla="*/ 2884187 w 7727645"/>
              <a:gd name="connsiteY1" fmla="*/ 20090 h 1424502"/>
              <a:gd name="connsiteX2" fmla="*/ 4909006 w 7727645"/>
              <a:gd name="connsiteY2" fmla="*/ 7854 h 1424502"/>
              <a:gd name="connsiteX3" fmla="*/ 6688575 w 7727645"/>
              <a:gd name="connsiteY3" fmla="*/ 183123 h 1424502"/>
              <a:gd name="connsiteX4" fmla="*/ 7688921 w 7727645"/>
              <a:gd name="connsiteY4" fmla="*/ 670153 h 1424502"/>
              <a:gd name="connsiteX5" fmla="*/ 7181808 w 7727645"/>
              <a:gd name="connsiteY5" fmla="*/ 1169293 h 1424502"/>
              <a:gd name="connsiteX6" fmla="*/ 4149461 w 7727645"/>
              <a:gd name="connsiteY6" fmla="*/ 1423588 h 1424502"/>
              <a:gd name="connsiteX7" fmla="*/ 587554 w 7727645"/>
              <a:gd name="connsiteY7" fmla="*/ 1242834 h 1424502"/>
              <a:gd name="connsiteX8" fmla="*/ 6805 w 7727645"/>
              <a:gd name="connsiteY8" fmla="*/ 896854 h 1424502"/>
              <a:gd name="connsiteX9" fmla="*/ 312880 w 7727645"/>
              <a:gd name="connsiteY9" fmla="*/ 486151 h 1424502"/>
              <a:gd name="connsiteX0" fmla="*/ 1051882 w 7756038"/>
              <a:gd name="connsiteY0" fmla="*/ 243374 h 1424502"/>
              <a:gd name="connsiteX1" fmla="*/ 2912580 w 7756038"/>
              <a:gd name="connsiteY1" fmla="*/ 20090 h 1424502"/>
              <a:gd name="connsiteX2" fmla="*/ 4937399 w 7756038"/>
              <a:gd name="connsiteY2" fmla="*/ 7854 h 1424502"/>
              <a:gd name="connsiteX3" fmla="*/ 6716968 w 7756038"/>
              <a:gd name="connsiteY3" fmla="*/ 183123 h 1424502"/>
              <a:gd name="connsiteX4" fmla="*/ 7717314 w 7756038"/>
              <a:gd name="connsiteY4" fmla="*/ 670153 h 1424502"/>
              <a:gd name="connsiteX5" fmla="*/ 7210201 w 7756038"/>
              <a:gd name="connsiteY5" fmla="*/ 1169293 h 1424502"/>
              <a:gd name="connsiteX6" fmla="*/ 4177854 w 7756038"/>
              <a:gd name="connsiteY6" fmla="*/ 1423588 h 1424502"/>
              <a:gd name="connsiteX7" fmla="*/ 615947 w 7756038"/>
              <a:gd name="connsiteY7" fmla="*/ 1242834 h 1424502"/>
              <a:gd name="connsiteX8" fmla="*/ 6322 w 7756038"/>
              <a:gd name="connsiteY8" fmla="*/ 896854 h 1424502"/>
              <a:gd name="connsiteX9" fmla="*/ 341273 w 7756038"/>
              <a:gd name="connsiteY9" fmla="*/ 486151 h 1424502"/>
              <a:gd name="connsiteX0" fmla="*/ 1051882 w 7756038"/>
              <a:gd name="connsiteY0" fmla="*/ 243374 h 1424502"/>
              <a:gd name="connsiteX1" fmla="*/ 2912580 w 7756038"/>
              <a:gd name="connsiteY1" fmla="*/ 20090 h 1424502"/>
              <a:gd name="connsiteX2" fmla="*/ 4937399 w 7756038"/>
              <a:gd name="connsiteY2" fmla="*/ 7854 h 1424502"/>
              <a:gd name="connsiteX3" fmla="*/ 6716968 w 7756038"/>
              <a:gd name="connsiteY3" fmla="*/ 183123 h 1424502"/>
              <a:gd name="connsiteX4" fmla="*/ 7717314 w 7756038"/>
              <a:gd name="connsiteY4" fmla="*/ 670153 h 1424502"/>
              <a:gd name="connsiteX5" fmla="*/ 7210201 w 7756038"/>
              <a:gd name="connsiteY5" fmla="*/ 1169293 h 1424502"/>
              <a:gd name="connsiteX6" fmla="*/ 4177854 w 7756038"/>
              <a:gd name="connsiteY6" fmla="*/ 1423588 h 1424502"/>
              <a:gd name="connsiteX7" fmla="*/ 615947 w 7756038"/>
              <a:gd name="connsiteY7" fmla="*/ 1242834 h 1424502"/>
              <a:gd name="connsiteX8" fmla="*/ 6322 w 7756038"/>
              <a:gd name="connsiteY8" fmla="*/ 896854 h 1424502"/>
              <a:gd name="connsiteX9" fmla="*/ 341273 w 7756038"/>
              <a:gd name="connsiteY9" fmla="*/ 486151 h 1424502"/>
              <a:gd name="connsiteX0" fmla="*/ 1054547 w 7758703"/>
              <a:gd name="connsiteY0" fmla="*/ 243374 h 1424502"/>
              <a:gd name="connsiteX1" fmla="*/ 2915245 w 7758703"/>
              <a:gd name="connsiteY1" fmla="*/ 20090 h 1424502"/>
              <a:gd name="connsiteX2" fmla="*/ 4940064 w 7758703"/>
              <a:gd name="connsiteY2" fmla="*/ 7854 h 1424502"/>
              <a:gd name="connsiteX3" fmla="*/ 6719633 w 7758703"/>
              <a:gd name="connsiteY3" fmla="*/ 183123 h 1424502"/>
              <a:gd name="connsiteX4" fmla="*/ 7719979 w 7758703"/>
              <a:gd name="connsiteY4" fmla="*/ 670153 h 1424502"/>
              <a:gd name="connsiteX5" fmla="*/ 7212866 w 7758703"/>
              <a:gd name="connsiteY5" fmla="*/ 1169293 h 1424502"/>
              <a:gd name="connsiteX6" fmla="*/ 4180519 w 7758703"/>
              <a:gd name="connsiteY6" fmla="*/ 1423588 h 1424502"/>
              <a:gd name="connsiteX7" fmla="*/ 618612 w 7758703"/>
              <a:gd name="connsiteY7" fmla="*/ 1242834 h 1424502"/>
              <a:gd name="connsiteX8" fmla="*/ 8987 w 7758703"/>
              <a:gd name="connsiteY8" fmla="*/ 896854 h 1424502"/>
              <a:gd name="connsiteX9" fmla="*/ 343938 w 7758703"/>
              <a:gd name="connsiteY9" fmla="*/ 486151 h 1424502"/>
              <a:gd name="connsiteX0" fmla="*/ 1054547 w 7758703"/>
              <a:gd name="connsiteY0" fmla="*/ 243374 h 1424502"/>
              <a:gd name="connsiteX1" fmla="*/ 2915245 w 7758703"/>
              <a:gd name="connsiteY1" fmla="*/ 20090 h 1424502"/>
              <a:gd name="connsiteX2" fmla="*/ 4940064 w 7758703"/>
              <a:gd name="connsiteY2" fmla="*/ 7854 h 1424502"/>
              <a:gd name="connsiteX3" fmla="*/ 6719633 w 7758703"/>
              <a:gd name="connsiteY3" fmla="*/ 183123 h 1424502"/>
              <a:gd name="connsiteX4" fmla="*/ 7719979 w 7758703"/>
              <a:gd name="connsiteY4" fmla="*/ 670153 h 1424502"/>
              <a:gd name="connsiteX5" fmla="*/ 7212866 w 7758703"/>
              <a:gd name="connsiteY5" fmla="*/ 1169293 h 1424502"/>
              <a:gd name="connsiteX6" fmla="*/ 4180519 w 7758703"/>
              <a:gd name="connsiteY6" fmla="*/ 1423588 h 1424502"/>
              <a:gd name="connsiteX7" fmla="*/ 618612 w 7758703"/>
              <a:gd name="connsiteY7" fmla="*/ 1242834 h 1424502"/>
              <a:gd name="connsiteX8" fmla="*/ 8987 w 7758703"/>
              <a:gd name="connsiteY8" fmla="*/ 896854 h 1424502"/>
              <a:gd name="connsiteX9" fmla="*/ 343938 w 7758703"/>
              <a:gd name="connsiteY9" fmla="*/ 486151 h 1424502"/>
              <a:gd name="connsiteX0" fmla="*/ 1060232 w 7764388"/>
              <a:gd name="connsiteY0" fmla="*/ 243374 h 1424502"/>
              <a:gd name="connsiteX1" fmla="*/ 2920930 w 7764388"/>
              <a:gd name="connsiteY1" fmla="*/ 20090 h 1424502"/>
              <a:gd name="connsiteX2" fmla="*/ 4945749 w 7764388"/>
              <a:gd name="connsiteY2" fmla="*/ 7854 h 1424502"/>
              <a:gd name="connsiteX3" fmla="*/ 6725318 w 7764388"/>
              <a:gd name="connsiteY3" fmla="*/ 183123 h 1424502"/>
              <a:gd name="connsiteX4" fmla="*/ 7725664 w 7764388"/>
              <a:gd name="connsiteY4" fmla="*/ 670153 h 1424502"/>
              <a:gd name="connsiteX5" fmla="*/ 7218551 w 7764388"/>
              <a:gd name="connsiteY5" fmla="*/ 1169293 h 1424502"/>
              <a:gd name="connsiteX6" fmla="*/ 4186204 w 7764388"/>
              <a:gd name="connsiteY6" fmla="*/ 1423588 h 1424502"/>
              <a:gd name="connsiteX7" fmla="*/ 624297 w 7764388"/>
              <a:gd name="connsiteY7" fmla="*/ 1242834 h 1424502"/>
              <a:gd name="connsiteX8" fmla="*/ 8322 w 7764388"/>
              <a:gd name="connsiteY8" fmla="*/ 903204 h 1424502"/>
              <a:gd name="connsiteX9" fmla="*/ 349623 w 7764388"/>
              <a:gd name="connsiteY9" fmla="*/ 486151 h 1424502"/>
              <a:gd name="connsiteX0" fmla="*/ 1060232 w 7764388"/>
              <a:gd name="connsiteY0" fmla="*/ 243374 h 1424502"/>
              <a:gd name="connsiteX1" fmla="*/ 2920930 w 7764388"/>
              <a:gd name="connsiteY1" fmla="*/ 20090 h 1424502"/>
              <a:gd name="connsiteX2" fmla="*/ 4945749 w 7764388"/>
              <a:gd name="connsiteY2" fmla="*/ 7854 h 1424502"/>
              <a:gd name="connsiteX3" fmla="*/ 6725318 w 7764388"/>
              <a:gd name="connsiteY3" fmla="*/ 183123 h 1424502"/>
              <a:gd name="connsiteX4" fmla="*/ 7725664 w 7764388"/>
              <a:gd name="connsiteY4" fmla="*/ 670153 h 1424502"/>
              <a:gd name="connsiteX5" fmla="*/ 7218551 w 7764388"/>
              <a:gd name="connsiteY5" fmla="*/ 1169293 h 1424502"/>
              <a:gd name="connsiteX6" fmla="*/ 4186204 w 7764388"/>
              <a:gd name="connsiteY6" fmla="*/ 1423588 h 1424502"/>
              <a:gd name="connsiteX7" fmla="*/ 624297 w 7764388"/>
              <a:gd name="connsiteY7" fmla="*/ 1242834 h 1424502"/>
              <a:gd name="connsiteX8" fmla="*/ 8322 w 7764388"/>
              <a:gd name="connsiteY8" fmla="*/ 903204 h 1424502"/>
              <a:gd name="connsiteX9" fmla="*/ 349623 w 7764388"/>
              <a:gd name="connsiteY9" fmla="*/ 486151 h 1424502"/>
              <a:gd name="connsiteX0" fmla="*/ 1060232 w 7764388"/>
              <a:gd name="connsiteY0" fmla="*/ 243374 h 1424502"/>
              <a:gd name="connsiteX1" fmla="*/ 2920930 w 7764388"/>
              <a:gd name="connsiteY1" fmla="*/ 20090 h 1424502"/>
              <a:gd name="connsiteX2" fmla="*/ 4945749 w 7764388"/>
              <a:gd name="connsiteY2" fmla="*/ 7854 h 1424502"/>
              <a:gd name="connsiteX3" fmla="*/ 6725318 w 7764388"/>
              <a:gd name="connsiteY3" fmla="*/ 183123 h 1424502"/>
              <a:gd name="connsiteX4" fmla="*/ 7725664 w 7764388"/>
              <a:gd name="connsiteY4" fmla="*/ 670153 h 1424502"/>
              <a:gd name="connsiteX5" fmla="*/ 7218551 w 7764388"/>
              <a:gd name="connsiteY5" fmla="*/ 1169293 h 1424502"/>
              <a:gd name="connsiteX6" fmla="*/ 4186204 w 7764388"/>
              <a:gd name="connsiteY6" fmla="*/ 1423588 h 1424502"/>
              <a:gd name="connsiteX7" fmla="*/ 624297 w 7764388"/>
              <a:gd name="connsiteY7" fmla="*/ 1242834 h 1424502"/>
              <a:gd name="connsiteX8" fmla="*/ 8322 w 7764388"/>
              <a:gd name="connsiteY8" fmla="*/ 903204 h 1424502"/>
              <a:gd name="connsiteX9" fmla="*/ 394073 w 7764388"/>
              <a:gd name="connsiteY9" fmla="*/ 486151 h 1424502"/>
              <a:gd name="connsiteX0" fmla="*/ 1066495 w 7770651"/>
              <a:gd name="connsiteY0" fmla="*/ 243374 h 1424502"/>
              <a:gd name="connsiteX1" fmla="*/ 2927193 w 7770651"/>
              <a:gd name="connsiteY1" fmla="*/ 20090 h 1424502"/>
              <a:gd name="connsiteX2" fmla="*/ 4952012 w 7770651"/>
              <a:gd name="connsiteY2" fmla="*/ 7854 h 1424502"/>
              <a:gd name="connsiteX3" fmla="*/ 6731581 w 7770651"/>
              <a:gd name="connsiteY3" fmla="*/ 183123 h 1424502"/>
              <a:gd name="connsiteX4" fmla="*/ 7731927 w 7770651"/>
              <a:gd name="connsiteY4" fmla="*/ 670153 h 1424502"/>
              <a:gd name="connsiteX5" fmla="*/ 7224814 w 7770651"/>
              <a:gd name="connsiteY5" fmla="*/ 1169293 h 1424502"/>
              <a:gd name="connsiteX6" fmla="*/ 4192467 w 7770651"/>
              <a:gd name="connsiteY6" fmla="*/ 1423588 h 1424502"/>
              <a:gd name="connsiteX7" fmla="*/ 630560 w 7770651"/>
              <a:gd name="connsiteY7" fmla="*/ 1242834 h 1424502"/>
              <a:gd name="connsiteX8" fmla="*/ 14585 w 7770651"/>
              <a:gd name="connsiteY8" fmla="*/ 903204 h 1424502"/>
              <a:gd name="connsiteX9" fmla="*/ 210334 w 7770651"/>
              <a:gd name="connsiteY9" fmla="*/ 660208 h 1424502"/>
              <a:gd name="connsiteX10" fmla="*/ 400336 w 7770651"/>
              <a:gd name="connsiteY10" fmla="*/ 486151 h 1424502"/>
              <a:gd name="connsiteX0" fmla="*/ 1067253 w 7771409"/>
              <a:gd name="connsiteY0" fmla="*/ 243374 h 1424502"/>
              <a:gd name="connsiteX1" fmla="*/ 2927951 w 7771409"/>
              <a:gd name="connsiteY1" fmla="*/ 20090 h 1424502"/>
              <a:gd name="connsiteX2" fmla="*/ 4952770 w 7771409"/>
              <a:gd name="connsiteY2" fmla="*/ 7854 h 1424502"/>
              <a:gd name="connsiteX3" fmla="*/ 6732339 w 7771409"/>
              <a:gd name="connsiteY3" fmla="*/ 183123 h 1424502"/>
              <a:gd name="connsiteX4" fmla="*/ 7732685 w 7771409"/>
              <a:gd name="connsiteY4" fmla="*/ 670153 h 1424502"/>
              <a:gd name="connsiteX5" fmla="*/ 7225572 w 7771409"/>
              <a:gd name="connsiteY5" fmla="*/ 1169293 h 1424502"/>
              <a:gd name="connsiteX6" fmla="*/ 4193225 w 7771409"/>
              <a:gd name="connsiteY6" fmla="*/ 1423588 h 1424502"/>
              <a:gd name="connsiteX7" fmla="*/ 631318 w 7771409"/>
              <a:gd name="connsiteY7" fmla="*/ 1242834 h 1424502"/>
              <a:gd name="connsiteX8" fmla="*/ 15343 w 7771409"/>
              <a:gd name="connsiteY8" fmla="*/ 903204 h 1424502"/>
              <a:gd name="connsiteX9" fmla="*/ 198392 w 7771409"/>
              <a:gd name="connsiteY9" fmla="*/ 615758 h 1424502"/>
              <a:gd name="connsiteX10" fmla="*/ 401094 w 7771409"/>
              <a:gd name="connsiteY10" fmla="*/ 486151 h 1424502"/>
              <a:gd name="connsiteX0" fmla="*/ 1079195 w 7783351"/>
              <a:gd name="connsiteY0" fmla="*/ 243374 h 1424502"/>
              <a:gd name="connsiteX1" fmla="*/ 2939893 w 7783351"/>
              <a:gd name="connsiteY1" fmla="*/ 20090 h 1424502"/>
              <a:gd name="connsiteX2" fmla="*/ 4964712 w 7783351"/>
              <a:gd name="connsiteY2" fmla="*/ 7854 h 1424502"/>
              <a:gd name="connsiteX3" fmla="*/ 6744281 w 7783351"/>
              <a:gd name="connsiteY3" fmla="*/ 183123 h 1424502"/>
              <a:gd name="connsiteX4" fmla="*/ 7744627 w 7783351"/>
              <a:gd name="connsiteY4" fmla="*/ 670153 h 1424502"/>
              <a:gd name="connsiteX5" fmla="*/ 7237514 w 7783351"/>
              <a:gd name="connsiteY5" fmla="*/ 1169293 h 1424502"/>
              <a:gd name="connsiteX6" fmla="*/ 4205167 w 7783351"/>
              <a:gd name="connsiteY6" fmla="*/ 1423588 h 1424502"/>
              <a:gd name="connsiteX7" fmla="*/ 643260 w 7783351"/>
              <a:gd name="connsiteY7" fmla="*/ 1242834 h 1424502"/>
              <a:gd name="connsiteX8" fmla="*/ 14585 w 7783351"/>
              <a:gd name="connsiteY8" fmla="*/ 915904 h 1424502"/>
              <a:gd name="connsiteX9" fmla="*/ 210334 w 7783351"/>
              <a:gd name="connsiteY9" fmla="*/ 615758 h 1424502"/>
              <a:gd name="connsiteX10" fmla="*/ 413036 w 7783351"/>
              <a:gd name="connsiteY10" fmla="*/ 486151 h 1424502"/>
              <a:gd name="connsiteX0" fmla="*/ 1064620 w 7768776"/>
              <a:gd name="connsiteY0" fmla="*/ 243374 h 1424319"/>
              <a:gd name="connsiteX1" fmla="*/ 2925318 w 7768776"/>
              <a:gd name="connsiteY1" fmla="*/ 20090 h 1424319"/>
              <a:gd name="connsiteX2" fmla="*/ 4950137 w 7768776"/>
              <a:gd name="connsiteY2" fmla="*/ 7854 h 1424319"/>
              <a:gd name="connsiteX3" fmla="*/ 6729706 w 7768776"/>
              <a:gd name="connsiteY3" fmla="*/ 183123 h 1424319"/>
              <a:gd name="connsiteX4" fmla="*/ 7730052 w 7768776"/>
              <a:gd name="connsiteY4" fmla="*/ 670153 h 1424319"/>
              <a:gd name="connsiteX5" fmla="*/ 7222939 w 7768776"/>
              <a:gd name="connsiteY5" fmla="*/ 1169293 h 1424319"/>
              <a:gd name="connsiteX6" fmla="*/ 4190592 w 7768776"/>
              <a:gd name="connsiteY6" fmla="*/ 1423588 h 1424319"/>
              <a:gd name="connsiteX7" fmla="*/ 628685 w 7768776"/>
              <a:gd name="connsiteY7" fmla="*/ 1242834 h 1424319"/>
              <a:gd name="connsiteX8" fmla="*/ 189410 w 7768776"/>
              <a:gd name="connsiteY8" fmla="*/ 1136458 h 1424319"/>
              <a:gd name="connsiteX9" fmla="*/ 10 w 7768776"/>
              <a:gd name="connsiteY9" fmla="*/ 915904 h 1424319"/>
              <a:gd name="connsiteX10" fmla="*/ 195759 w 7768776"/>
              <a:gd name="connsiteY10" fmla="*/ 615758 h 1424319"/>
              <a:gd name="connsiteX11" fmla="*/ 398461 w 7768776"/>
              <a:gd name="connsiteY11" fmla="*/ 486151 h 1424319"/>
              <a:gd name="connsiteX0" fmla="*/ 1064623 w 7768779"/>
              <a:gd name="connsiteY0" fmla="*/ 243374 h 1424319"/>
              <a:gd name="connsiteX1" fmla="*/ 2925321 w 7768779"/>
              <a:gd name="connsiteY1" fmla="*/ 20090 h 1424319"/>
              <a:gd name="connsiteX2" fmla="*/ 4950140 w 7768779"/>
              <a:gd name="connsiteY2" fmla="*/ 7854 h 1424319"/>
              <a:gd name="connsiteX3" fmla="*/ 6729709 w 7768779"/>
              <a:gd name="connsiteY3" fmla="*/ 183123 h 1424319"/>
              <a:gd name="connsiteX4" fmla="*/ 7730055 w 7768779"/>
              <a:gd name="connsiteY4" fmla="*/ 670153 h 1424319"/>
              <a:gd name="connsiteX5" fmla="*/ 7222942 w 7768779"/>
              <a:gd name="connsiteY5" fmla="*/ 1169293 h 1424319"/>
              <a:gd name="connsiteX6" fmla="*/ 4190595 w 7768779"/>
              <a:gd name="connsiteY6" fmla="*/ 1423588 h 1424319"/>
              <a:gd name="connsiteX7" fmla="*/ 628688 w 7768779"/>
              <a:gd name="connsiteY7" fmla="*/ 1242834 h 1424319"/>
              <a:gd name="connsiteX8" fmla="*/ 164013 w 7768779"/>
              <a:gd name="connsiteY8" fmla="*/ 1149158 h 1424319"/>
              <a:gd name="connsiteX9" fmla="*/ 13 w 7768779"/>
              <a:gd name="connsiteY9" fmla="*/ 915904 h 1424319"/>
              <a:gd name="connsiteX10" fmla="*/ 195762 w 7768779"/>
              <a:gd name="connsiteY10" fmla="*/ 615758 h 1424319"/>
              <a:gd name="connsiteX11" fmla="*/ 398464 w 7768779"/>
              <a:gd name="connsiteY11" fmla="*/ 486151 h 1424319"/>
              <a:gd name="connsiteX0" fmla="*/ 1064623 w 7768779"/>
              <a:gd name="connsiteY0" fmla="*/ 243374 h 1424319"/>
              <a:gd name="connsiteX1" fmla="*/ 2925321 w 7768779"/>
              <a:gd name="connsiteY1" fmla="*/ 20090 h 1424319"/>
              <a:gd name="connsiteX2" fmla="*/ 4950140 w 7768779"/>
              <a:gd name="connsiteY2" fmla="*/ 7854 h 1424319"/>
              <a:gd name="connsiteX3" fmla="*/ 6729709 w 7768779"/>
              <a:gd name="connsiteY3" fmla="*/ 183123 h 1424319"/>
              <a:gd name="connsiteX4" fmla="*/ 7730055 w 7768779"/>
              <a:gd name="connsiteY4" fmla="*/ 670153 h 1424319"/>
              <a:gd name="connsiteX5" fmla="*/ 7222942 w 7768779"/>
              <a:gd name="connsiteY5" fmla="*/ 1169293 h 1424319"/>
              <a:gd name="connsiteX6" fmla="*/ 4190595 w 7768779"/>
              <a:gd name="connsiteY6" fmla="*/ 1423588 h 1424319"/>
              <a:gd name="connsiteX7" fmla="*/ 628688 w 7768779"/>
              <a:gd name="connsiteY7" fmla="*/ 1242834 h 1424319"/>
              <a:gd name="connsiteX8" fmla="*/ 164013 w 7768779"/>
              <a:gd name="connsiteY8" fmla="*/ 1149158 h 1424319"/>
              <a:gd name="connsiteX9" fmla="*/ 13 w 7768779"/>
              <a:gd name="connsiteY9" fmla="*/ 915904 h 1424319"/>
              <a:gd name="connsiteX10" fmla="*/ 170362 w 7768779"/>
              <a:gd name="connsiteY10" fmla="*/ 622108 h 1424319"/>
              <a:gd name="connsiteX11" fmla="*/ 398464 w 7768779"/>
              <a:gd name="connsiteY11" fmla="*/ 486151 h 1424319"/>
              <a:gd name="connsiteX0" fmla="*/ 1064615 w 7768771"/>
              <a:gd name="connsiteY0" fmla="*/ 243374 h 1424319"/>
              <a:gd name="connsiteX1" fmla="*/ 2925313 w 7768771"/>
              <a:gd name="connsiteY1" fmla="*/ 20090 h 1424319"/>
              <a:gd name="connsiteX2" fmla="*/ 4950132 w 7768771"/>
              <a:gd name="connsiteY2" fmla="*/ 7854 h 1424319"/>
              <a:gd name="connsiteX3" fmla="*/ 6729701 w 7768771"/>
              <a:gd name="connsiteY3" fmla="*/ 183123 h 1424319"/>
              <a:gd name="connsiteX4" fmla="*/ 7730047 w 7768771"/>
              <a:gd name="connsiteY4" fmla="*/ 670153 h 1424319"/>
              <a:gd name="connsiteX5" fmla="*/ 7222934 w 7768771"/>
              <a:gd name="connsiteY5" fmla="*/ 1169293 h 1424319"/>
              <a:gd name="connsiteX6" fmla="*/ 4190587 w 7768771"/>
              <a:gd name="connsiteY6" fmla="*/ 1423588 h 1424319"/>
              <a:gd name="connsiteX7" fmla="*/ 628680 w 7768771"/>
              <a:gd name="connsiteY7" fmla="*/ 1242834 h 1424319"/>
              <a:gd name="connsiteX8" fmla="*/ 310055 w 7768771"/>
              <a:gd name="connsiteY8" fmla="*/ 1193608 h 1424319"/>
              <a:gd name="connsiteX9" fmla="*/ 5 w 7768771"/>
              <a:gd name="connsiteY9" fmla="*/ 915904 h 1424319"/>
              <a:gd name="connsiteX10" fmla="*/ 170354 w 7768771"/>
              <a:gd name="connsiteY10" fmla="*/ 622108 h 1424319"/>
              <a:gd name="connsiteX11" fmla="*/ 398456 w 7768771"/>
              <a:gd name="connsiteY11" fmla="*/ 486151 h 1424319"/>
              <a:gd name="connsiteX0" fmla="*/ 1064614 w 7768770"/>
              <a:gd name="connsiteY0" fmla="*/ 243374 h 1424319"/>
              <a:gd name="connsiteX1" fmla="*/ 2925312 w 7768770"/>
              <a:gd name="connsiteY1" fmla="*/ 20090 h 1424319"/>
              <a:gd name="connsiteX2" fmla="*/ 4950131 w 7768770"/>
              <a:gd name="connsiteY2" fmla="*/ 7854 h 1424319"/>
              <a:gd name="connsiteX3" fmla="*/ 6729700 w 7768770"/>
              <a:gd name="connsiteY3" fmla="*/ 183123 h 1424319"/>
              <a:gd name="connsiteX4" fmla="*/ 7730046 w 7768770"/>
              <a:gd name="connsiteY4" fmla="*/ 670153 h 1424319"/>
              <a:gd name="connsiteX5" fmla="*/ 7222933 w 7768770"/>
              <a:gd name="connsiteY5" fmla="*/ 1169293 h 1424319"/>
              <a:gd name="connsiteX6" fmla="*/ 4190586 w 7768770"/>
              <a:gd name="connsiteY6" fmla="*/ 1423588 h 1424319"/>
              <a:gd name="connsiteX7" fmla="*/ 628679 w 7768770"/>
              <a:gd name="connsiteY7" fmla="*/ 1242834 h 1424319"/>
              <a:gd name="connsiteX8" fmla="*/ 354504 w 7768770"/>
              <a:gd name="connsiteY8" fmla="*/ 1142808 h 1424319"/>
              <a:gd name="connsiteX9" fmla="*/ 4 w 7768770"/>
              <a:gd name="connsiteY9" fmla="*/ 915904 h 1424319"/>
              <a:gd name="connsiteX10" fmla="*/ 170353 w 7768770"/>
              <a:gd name="connsiteY10" fmla="*/ 622108 h 1424319"/>
              <a:gd name="connsiteX11" fmla="*/ 398455 w 7768770"/>
              <a:gd name="connsiteY11" fmla="*/ 486151 h 1424319"/>
              <a:gd name="connsiteX0" fmla="*/ 1064619 w 7768775"/>
              <a:gd name="connsiteY0" fmla="*/ 243374 h 1424319"/>
              <a:gd name="connsiteX1" fmla="*/ 2925317 w 7768775"/>
              <a:gd name="connsiteY1" fmla="*/ 20090 h 1424319"/>
              <a:gd name="connsiteX2" fmla="*/ 4950136 w 7768775"/>
              <a:gd name="connsiteY2" fmla="*/ 7854 h 1424319"/>
              <a:gd name="connsiteX3" fmla="*/ 6729705 w 7768775"/>
              <a:gd name="connsiteY3" fmla="*/ 183123 h 1424319"/>
              <a:gd name="connsiteX4" fmla="*/ 7730051 w 7768775"/>
              <a:gd name="connsiteY4" fmla="*/ 670153 h 1424319"/>
              <a:gd name="connsiteX5" fmla="*/ 7222938 w 7768775"/>
              <a:gd name="connsiteY5" fmla="*/ 1169293 h 1424319"/>
              <a:gd name="connsiteX6" fmla="*/ 4190591 w 7768775"/>
              <a:gd name="connsiteY6" fmla="*/ 1423588 h 1424319"/>
              <a:gd name="connsiteX7" fmla="*/ 628684 w 7768775"/>
              <a:gd name="connsiteY7" fmla="*/ 1242834 h 1424319"/>
              <a:gd name="connsiteX8" fmla="*/ 195759 w 7768775"/>
              <a:gd name="connsiteY8" fmla="*/ 1149158 h 1424319"/>
              <a:gd name="connsiteX9" fmla="*/ 9 w 7768775"/>
              <a:gd name="connsiteY9" fmla="*/ 915904 h 1424319"/>
              <a:gd name="connsiteX10" fmla="*/ 170358 w 7768775"/>
              <a:gd name="connsiteY10" fmla="*/ 622108 h 1424319"/>
              <a:gd name="connsiteX11" fmla="*/ 398460 w 7768775"/>
              <a:gd name="connsiteY11" fmla="*/ 486151 h 1424319"/>
              <a:gd name="connsiteX0" fmla="*/ 1064619 w 7768775"/>
              <a:gd name="connsiteY0" fmla="*/ 243374 h 1426311"/>
              <a:gd name="connsiteX1" fmla="*/ 2925317 w 7768775"/>
              <a:gd name="connsiteY1" fmla="*/ 20090 h 1426311"/>
              <a:gd name="connsiteX2" fmla="*/ 4950136 w 7768775"/>
              <a:gd name="connsiteY2" fmla="*/ 7854 h 1426311"/>
              <a:gd name="connsiteX3" fmla="*/ 6729705 w 7768775"/>
              <a:gd name="connsiteY3" fmla="*/ 183123 h 1426311"/>
              <a:gd name="connsiteX4" fmla="*/ 7730051 w 7768775"/>
              <a:gd name="connsiteY4" fmla="*/ 670153 h 1426311"/>
              <a:gd name="connsiteX5" fmla="*/ 7222938 w 7768775"/>
              <a:gd name="connsiteY5" fmla="*/ 1169293 h 1426311"/>
              <a:gd name="connsiteX6" fmla="*/ 4190591 w 7768775"/>
              <a:gd name="connsiteY6" fmla="*/ 1423588 h 1426311"/>
              <a:gd name="connsiteX7" fmla="*/ 1073184 w 7768775"/>
              <a:gd name="connsiteY7" fmla="*/ 1293634 h 1426311"/>
              <a:gd name="connsiteX8" fmla="*/ 195759 w 7768775"/>
              <a:gd name="connsiteY8" fmla="*/ 1149158 h 1426311"/>
              <a:gd name="connsiteX9" fmla="*/ 9 w 7768775"/>
              <a:gd name="connsiteY9" fmla="*/ 915904 h 1426311"/>
              <a:gd name="connsiteX10" fmla="*/ 170358 w 7768775"/>
              <a:gd name="connsiteY10" fmla="*/ 622108 h 1426311"/>
              <a:gd name="connsiteX11" fmla="*/ 398460 w 7768775"/>
              <a:gd name="connsiteY11" fmla="*/ 486151 h 1426311"/>
              <a:gd name="connsiteX0" fmla="*/ 1064619 w 7768775"/>
              <a:gd name="connsiteY0" fmla="*/ 243374 h 1426311"/>
              <a:gd name="connsiteX1" fmla="*/ 2925317 w 7768775"/>
              <a:gd name="connsiteY1" fmla="*/ 20090 h 1426311"/>
              <a:gd name="connsiteX2" fmla="*/ 4950136 w 7768775"/>
              <a:gd name="connsiteY2" fmla="*/ 7854 h 1426311"/>
              <a:gd name="connsiteX3" fmla="*/ 6729705 w 7768775"/>
              <a:gd name="connsiteY3" fmla="*/ 183123 h 1426311"/>
              <a:gd name="connsiteX4" fmla="*/ 7730051 w 7768775"/>
              <a:gd name="connsiteY4" fmla="*/ 670153 h 1426311"/>
              <a:gd name="connsiteX5" fmla="*/ 7222938 w 7768775"/>
              <a:gd name="connsiteY5" fmla="*/ 1169293 h 1426311"/>
              <a:gd name="connsiteX6" fmla="*/ 4190591 w 7768775"/>
              <a:gd name="connsiteY6" fmla="*/ 1423588 h 1426311"/>
              <a:gd name="connsiteX7" fmla="*/ 1073184 w 7768775"/>
              <a:gd name="connsiteY7" fmla="*/ 1293634 h 1426311"/>
              <a:gd name="connsiteX8" fmla="*/ 195759 w 7768775"/>
              <a:gd name="connsiteY8" fmla="*/ 1149158 h 1426311"/>
              <a:gd name="connsiteX9" fmla="*/ 9 w 7768775"/>
              <a:gd name="connsiteY9" fmla="*/ 915904 h 1426311"/>
              <a:gd name="connsiteX10" fmla="*/ 157658 w 7768775"/>
              <a:gd name="connsiteY10" fmla="*/ 666558 h 1426311"/>
              <a:gd name="connsiteX11" fmla="*/ 398460 w 7768775"/>
              <a:gd name="connsiteY11" fmla="*/ 486151 h 1426311"/>
              <a:gd name="connsiteX0" fmla="*/ 1064619 w 7768775"/>
              <a:gd name="connsiteY0" fmla="*/ 243374 h 1427681"/>
              <a:gd name="connsiteX1" fmla="*/ 2925317 w 7768775"/>
              <a:gd name="connsiteY1" fmla="*/ 20090 h 1427681"/>
              <a:gd name="connsiteX2" fmla="*/ 4950136 w 7768775"/>
              <a:gd name="connsiteY2" fmla="*/ 7854 h 1427681"/>
              <a:gd name="connsiteX3" fmla="*/ 6729705 w 7768775"/>
              <a:gd name="connsiteY3" fmla="*/ 183123 h 1427681"/>
              <a:gd name="connsiteX4" fmla="*/ 7730051 w 7768775"/>
              <a:gd name="connsiteY4" fmla="*/ 670153 h 1427681"/>
              <a:gd name="connsiteX5" fmla="*/ 7222938 w 7768775"/>
              <a:gd name="connsiteY5" fmla="*/ 1169293 h 1427681"/>
              <a:gd name="connsiteX6" fmla="*/ 4190591 w 7768775"/>
              <a:gd name="connsiteY6" fmla="*/ 1423588 h 1427681"/>
              <a:gd name="connsiteX7" fmla="*/ 1121311 w 7768775"/>
              <a:gd name="connsiteY7" fmla="*/ 1312885 h 1427681"/>
              <a:gd name="connsiteX8" fmla="*/ 195759 w 7768775"/>
              <a:gd name="connsiteY8" fmla="*/ 1149158 h 1427681"/>
              <a:gd name="connsiteX9" fmla="*/ 9 w 7768775"/>
              <a:gd name="connsiteY9" fmla="*/ 915904 h 1427681"/>
              <a:gd name="connsiteX10" fmla="*/ 157658 w 7768775"/>
              <a:gd name="connsiteY10" fmla="*/ 666558 h 1427681"/>
              <a:gd name="connsiteX11" fmla="*/ 398460 w 7768775"/>
              <a:gd name="connsiteY11" fmla="*/ 486151 h 1427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68775" h="1427681">
                <a:moveTo>
                  <a:pt x="1064619" y="243374"/>
                </a:moveTo>
                <a:cubicBezTo>
                  <a:pt x="1521819" y="149453"/>
                  <a:pt x="2277731" y="59343"/>
                  <a:pt x="2925317" y="20090"/>
                </a:cubicBezTo>
                <a:cubicBezTo>
                  <a:pt x="3572903" y="-19163"/>
                  <a:pt x="4275196" y="11933"/>
                  <a:pt x="4950136" y="7854"/>
                </a:cubicBezTo>
                <a:cubicBezTo>
                  <a:pt x="5584201" y="35026"/>
                  <a:pt x="6266386" y="72740"/>
                  <a:pt x="6729705" y="183123"/>
                </a:cubicBezTo>
                <a:cubicBezTo>
                  <a:pt x="7193024" y="293506"/>
                  <a:pt x="7647846" y="505791"/>
                  <a:pt x="7730051" y="670153"/>
                </a:cubicBezTo>
                <a:cubicBezTo>
                  <a:pt x="7812256" y="834515"/>
                  <a:pt x="7812848" y="1043721"/>
                  <a:pt x="7222938" y="1169293"/>
                </a:cubicBezTo>
                <a:cubicBezTo>
                  <a:pt x="6633028" y="1294866"/>
                  <a:pt x="5207529" y="1399656"/>
                  <a:pt x="4190591" y="1423588"/>
                </a:cubicBezTo>
                <a:cubicBezTo>
                  <a:pt x="3173653" y="1447520"/>
                  <a:pt x="1788175" y="1360740"/>
                  <a:pt x="1121311" y="1312885"/>
                </a:cubicBezTo>
                <a:cubicBezTo>
                  <a:pt x="454447" y="1265030"/>
                  <a:pt x="300538" y="1203646"/>
                  <a:pt x="195759" y="1149158"/>
                </a:cubicBezTo>
                <a:cubicBezTo>
                  <a:pt x="90980" y="1094670"/>
                  <a:pt x="-1049" y="1002687"/>
                  <a:pt x="9" y="915904"/>
                </a:cubicBezTo>
                <a:cubicBezTo>
                  <a:pt x="1067" y="829121"/>
                  <a:pt x="93366" y="736067"/>
                  <a:pt x="157658" y="666558"/>
                </a:cubicBezTo>
                <a:cubicBezTo>
                  <a:pt x="221950" y="597049"/>
                  <a:pt x="366793" y="515160"/>
                  <a:pt x="398460" y="486151"/>
                </a:cubicBezTo>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0">
            <a:extLst>
              <a:ext uri="{FF2B5EF4-FFF2-40B4-BE49-F238E27FC236}">
                <a16:creationId xmlns:a16="http://schemas.microsoft.com/office/drawing/2014/main" id="{EE074046-0077-3F6D-8D46-C551C9411C9E}"/>
              </a:ext>
            </a:extLst>
          </p:cNvPr>
          <p:cNvSpPr/>
          <p:nvPr/>
        </p:nvSpPr>
        <p:spPr>
          <a:xfrm rot="213723">
            <a:off x="657454" y="6612333"/>
            <a:ext cx="5588959" cy="1777394"/>
          </a:xfrm>
          <a:custGeom>
            <a:avLst/>
            <a:gdLst>
              <a:gd name="connsiteX0" fmla="*/ 0 w 3390900"/>
              <a:gd name="connsiteY0" fmla="*/ 931083 h 1862166"/>
              <a:gd name="connsiteX1" fmla="*/ 1695450 w 3390900"/>
              <a:gd name="connsiteY1" fmla="*/ 0 h 1862166"/>
              <a:gd name="connsiteX2" fmla="*/ 3390900 w 3390900"/>
              <a:gd name="connsiteY2" fmla="*/ 931083 h 1862166"/>
              <a:gd name="connsiteX3" fmla="*/ 1695450 w 3390900"/>
              <a:gd name="connsiteY3" fmla="*/ 1862166 h 1862166"/>
              <a:gd name="connsiteX4" fmla="*/ 0 w 3390900"/>
              <a:gd name="connsiteY4" fmla="*/ 931083 h 1862166"/>
              <a:gd name="connsiteX0" fmla="*/ 39480 w 3430380"/>
              <a:gd name="connsiteY0" fmla="*/ 965840 h 1896923"/>
              <a:gd name="connsiteX1" fmla="*/ 636380 w 3430380"/>
              <a:gd name="connsiteY1" fmla="*/ 271645 h 1896923"/>
              <a:gd name="connsiteX2" fmla="*/ 1734930 w 3430380"/>
              <a:gd name="connsiteY2" fmla="*/ 34757 h 1896923"/>
              <a:gd name="connsiteX3" fmla="*/ 3430380 w 3430380"/>
              <a:gd name="connsiteY3" fmla="*/ 965840 h 1896923"/>
              <a:gd name="connsiteX4" fmla="*/ 1734930 w 3430380"/>
              <a:gd name="connsiteY4" fmla="*/ 1896923 h 1896923"/>
              <a:gd name="connsiteX5" fmla="*/ 39480 w 3430380"/>
              <a:gd name="connsiteY5" fmla="*/ 965840 h 1896923"/>
              <a:gd name="connsiteX0" fmla="*/ 1479 w 3392379"/>
              <a:gd name="connsiteY0" fmla="*/ 965840 h 1907595"/>
              <a:gd name="connsiteX1" fmla="*/ 598379 w 3392379"/>
              <a:gd name="connsiteY1" fmla="*/ 271645 h 1907595"/>
              <a:gd name="connsiteX2" fmla="*/ 1696929 w 3392379"/>
              <a:gd name="connsiteY2" fmla="*/ 34757 h 1907595"/>
              <a:gd name="connsiteX3" fmla="*/ 3392379 w 3392379"/>
              <a:gd name="connsiteY3" fmla="*/ 965840 h 1907595"/>
              <a:gd name="connsiteX4" fmla="*/ 1696929 w 3392379"/>
              <a:gd name="connsiteY4" fmla="*/ 1896923 h 1907595"/>
              <a:gd name="connsiteX5" fmla="*/ 471379 w 3392379"/>
              <a:gd name="connsiteY5" fmla="*/ 1440046 h 1907595"/>
              <a:gd name="connsiteX6" fmla="*/ 1479 w 3392379"/>
              <a:gd name="connsiteY6" fmla="*/ 965840 h 1907595"/>
              <a:gd name="connsiteX0" fmla="*/ 1479 w 3445182"/>
              <a:gd name="connsiteY0" fmla="*/ 935875 h 1877630"/>
              <a:gd name="connsiteX1" fmla="*/ 598379 w 3445182"/>
              <a:gd name="connsiteY1" fmla="*/ 241680 h 1877630"/>
              <a:gd name="connsiteX2" fmla="*/ 1696929 w 3445182"/>
              <a:gd name="connsiteY2" fmla="*/ 4792 h 1877630"/>
              <a:gd name="connsiteX3" fmla="*/ 2897079 w 3445182"/>
              <a:gd name="connsiteY3" fmla="*/ 419481 h 1877630"/>
              <a:gd name="connsiteX4" fmla="*/ 3392379 w 3445182"/>
              <a:gd name="connsiteY4" fmla="*/ 935875 h 1877630"/>
              <a:gd name="connsiteX5" fmla="*/ 1696929 w 3445182"/>
              <a:gd name="connsiteY5" fmla="*/ 1866958 h 1877630"/>
              <a:gd name="connsiteX6" fmla="*/ 471379 w 3445182"/>
              <a:gd name="connsiteY6" fmla="*/ 1410081 h 1877630"/>
              <a:gd name="connsiteX7" fmla="*/ 1479 w 3445182"/>
              <a:gd name="connsiteY7" fmla="*/ 935875 h 1877630"/>
              <a:gd name="connsiteX0" fmla="*/ 1479 w 3396606"/>
              <a:gd name="connsiteY0" fmla="*/ 935875 h 1867160"/>
              <a:gd name="connsiteX1" fmla="*/ 598379 w 3396606"/>
              <a:gd name="connsiteY1" fmla="*/ 241680 h 1867160"/>
              <a:gd name="connsiteX2" fmla="*/ 1696929 w 3396606"/>
              <a:gd name="connsiteY2" fmla="*/ 4792 h 1867160"/>
              <a:gd name="connsiteX3" fmla="*/ 2897079 w 3396606"/>
              <a:gd name="connsiteY3" fmla="*/ 419481 h 1867160"/>
              <a:gd name="connsiteX4" fmla="*/ 3392379 w 3396606"/>
              <a:gd name="connsiteY4" fmla="*/ 935875 h 1867160"/>
              <a:gd name="connsiteX5" fmla="*/ 2655778 w 3396606"/>
              <a:gd name="connsiteY5" fmla="*/ 1460880 h 1867160"/>
              <a:gd name="connsiteX6" fmla="*/ 1696929 w 3396606"/>
              <a:gd name="connsiteY6" fmla="*/ 1866958 h 1867160"/>
              <a:gd name="connsiteX7" fmla="*/ 471379 w 3396606"/>
              <a:gd name="connsiteY7" fmla="*/ 1410081 h 1867160"/>
              <a:gd name="connsiteX8" fmla="*/ 1479 w 3396606"/>
              <a:gd name="connsiteY8" fmla="*/ 935875 h 1867160"/>
              <a:gd name="connsiteX0" fmla="*/ 1479 w 3396606"/>
              <a:gd name="connsiteY0" fmla="*/ 756330 h 1687615"/>
              <a:gd name="connsiteX1" fmla="*/ 598379 w 3396606"/>
              <a:gd name="connsiteY1" fmla="*/ 62135 h 1687615"/>
              <a:gd name="connsiteX2" fmla="*/ 1696929 w 3396606"/>
              <a:gd name="connsiteY2" fmla="*/ 117347 h 1687615"/>
              <a:gd name="connsiteX3" fmla="*/ 2897079 w 3396606"/>
              <a:gd name="connsiteY3" fmla="*/ 239936 h 1687615"/>
              <a:gd name="connsiteX4" fmla="*/ 3392379 w 3396606"/>
              <a:gd name="connsiteY4" fmla="*/ 756330 h 1687615"/>
              <a:gd name="connsiteX5" fmla="*/ 2655778 w 3396606"/>
              <a:gd name="connsiteY5" fmla="*/ 1281335 h 1687615"/>
              <a:gd name="connsiteX6" fmla="*/ 1696929 w 3396606"/>
              <a:gd name="connsiteY6" fmla="*/ 1687413 h 1687615"/>
              <a:gd name="connsiteX7" fmla="*/ 471379 w 3396606"/>
              <a:gd name="connsiteY7" fmla="*/ 1230536 h 1687615"/>
              <a:gd name="connsiteX8" fmla="*/ 1479 w 3396606"/>
              <a:gd name="connsiteY8" fmla="*/ 756330 h 1687615"/>
              <a:gd name="connsiteX0" fmla="*/ 981 w 3396108"/>
              <a:gd name="connsiteY0" fmla="*/ 821425 h 1752710"/>
              <a:gd name="connsiteX1" fmla="*/ 572481 w 3396108"/>
              <a:gd name="connsiteY1" fmla="*/ 51030 h 1752710"/>
              <a:gd name="connsiteX2" fmla="*/ 1696431 w 3396108"/>
              <a:gd name="connsiteY2" fmla="*/ 182442 h 1752710"/>
              <a:gd name="connsiteX3" fmla="*/ 2896581 w 3396108"/>
              <a:gd name="connsiteY3" fmla="*/ 305031 h 1752710"/>
              <a:gd name="connsiteX4" fmla="*/ 3391881 w 3396108"/>
              <a:gd name="connsiteY4" fmla="*/ 821425 h 1752710"/>
              <a:gd name="connsiteX5" fmla="*/ 2655280 w 3396108"/>
              <a:gd name="connsiteY5" fmla="*/ 1346430 h 1752710"/>
              <a:gd name="connsiteX6" fmla="*/ 1696431 w 3396108"/>
              <a:gd name="connsiteY6" fmla="*/ 1752508 h 1752710"/>
              <a:gd name="connsiteX7" fmla="*/ 470881 w 3396108"/>
              <a:gd name="connsiteY7" fmla="*/ 1295631 h 1752710"/>
              <a:gd name="connsiteX8" fmla="*/ 981 w 3396108"/>
              <a:gd name="connsiteY8" fmla="*/ 821425 h 1752710"/>
              <a:gd name="connsiteX0" fmla="*/ 981 w 3396108"/>
              <a:gd name="connsiteY0" fmla="*/ 817155 h 1748440"/>
              <a:gd name="connsiteX1" fmla="*/ 572481 w 3396108"/>
              <a:gd name="connsiteY1" fmla="*/ 46760 h 1748440"/>
              <a:gd name="connsiteX2" fmla="*/ 1696431 w 3396108"/>
              <a:gd name="connsiteY2" fmla="*/ 178172 h 1748440"/>
              <a:gd name="connsiteX3" fmla="*/ 2896581 w 3396108"/>
              <a:gd name="connsiteY3" fmla="*/ 84861 h 1748440"/>
              <a:gd name="connsiteX4" fmla="*/ 3391881 w 3396108"/>
              <a:gd name="connsiteY4" fmla="*/ 817155 h 1748440"/>
              <a:gd name="connsiteX5" fmla="*/ 2655280 w 3396108"/>
              <a:gd name="connsiteY5" fmla="*/ 1342160 h 1748440"/>
              <a:gd name="connsiteX6" fmla="*/ 1696431 w 3396108"/>
              <a:gd name="connsiteY6" fmla="*/ 1748238 h 1748440"/>
              <a:gd name="connsiteX7" fmla="*/ 470881 w 3396108"/>
              <a:gd name="connsiteY7" fmla="*/ 1291361 h 1748440"/>
              <a:gd name="connsiteX8" fmla="*/ 981 w 3396108"/>
              <a:gd name="connsiteY8" fmla="*/ 817155 h 1748440"/>
              <a:gd name="connsiteX0" fmla="*/ 981 w 3396108"/>
              <a:gd name="connsiteY0" fmla="*/ 826248 h 1757533"/>
              <a:gd name="connsiteX1" fmla="*/ 572481 w 3396108"/>
              <a:gd name="connsiteY1" fmla="*/ 55853 h 1757533"/>
              <a:gd name="connsiteX2" fmla="*/ 1696431 w 3396108"/>
              <a:gd name="connsiteY2" fmla="*/ 123765 h 1757533"/>
              <a:gd name="connsiteX3" fmla="*/ 2896581 w 3396108"/>
              <a:gd name="connsiteY3" fmla="*/ 93954 h 1757533"/>
              <a:gd name="connsiteX4" fmla="*/ 3391881 w 3396108"/>
              <a:gd name="connsiteY4" fmla="*/ 826248 h 1757533"/>
              <a:gd name="connsiteX5" fmla="*/ 2655280 w 3396108"/>
              <a:gd name="connsiteY5" fmla="*/ 1351253 h 1757533"/>
              <a:gd name="connsiteX6" fmla="*/ 1696431 w 3396108"/>
              <a:gd name="connsiteY6" fmla="*/ 1757331 h 1757533"/>
              <a:gd name="connsiteX7" fmla="*/ 470881 w 3396108"/>
              <a:gd name="connsiteY7" fmla="*/ 1300454 h 1757533"/>
              <a:gd name="connsiteX8" fmla="*/ 981 w 3396108"/>
              <a:gd name="connsiteY8" fmla="*/ 826248 h 1757533"/>
              <a:gd name="connsiteX0" fmla="*/ 798 w 3446725"/>
              <a:gd name="connsiteY0" fmla="*/ 711948 h 1757533"/>
              <a:gd name="connsiteX1" fmla="*/ 623098 w 3446725"/>
              <a:gd name="connsiteY1" fmla="*/ 55853 h 1757533"/>
              <a:gd name="connsiteX2" fmla="*/ 1747048 w 3446725"/>
              <a:gd name="connsiteY2" fmla="*/ 123765 h 1757533"/>
              <a:gd name="connsiteX3" fmla="*/ 2947198 w 3446725"/>
              <a:gd name="connsiteY3" fmla="*/ 93954 h 1757533"/>
              <a:gd name="connsiteX4" fmla="*/ 3442498 w 3446725"/>
              <a:gd name="connsiteY4" fmla="*/ 826248 h 1757533"/>
              <a:gd name="connsiteX5" fmla="*/ 2705897 w 3446725"/>
              <a:gd name="connsiteY5" fmla="*/ 1351253 h 1757533"/>
              <a:gd name="connsiteX6" fmla="*/ 1747048 w 3446725"/>
              <a:gd name="connsiteY6" fmla="*/ 1757331 h 1757533"/>
              <a:gd name="connsiteX7" fmla="*/ 521498 w 3446725"/>
              <a:gd name="connsiteY7" fmla="*/ 1300454 h 1757533"/>
              <a:gd name="connsiteX8" fmla="*/ 798 w 3446725"/>
              <a:gd name="connsiteY8" fmla="*/ 711948 h 1757533"/>
              <a:gd name="connsiteX0" fmla="*/ 798 w 3446725"/>
              <a:gd name="connsiteY0" fmla="*/ 711948 h 1757465"/>
              <a:gd name="connsiteX1" fmla="*/ 623098 w 3446725"/>
              <a:gd name="connsiteY1" fmla="*/ 55853 h 1757465"/>
              <a:gd name="connsiteX2" fmla="*/ 1747048 w 3446725"/>
              <a:gd name="connsiteY2" fmla="*/ 123765 h 1757465"/>
              <a:gd name="connsiteX3" fmla="*/ 2947198 w 3446725"/>
              <a:gd name="connsiteY3" fmla="*/ 93954 h 1757465"/>
              <a:gd name="connsiteX4" fmla="*/ 3442498 w 3446725"/>
              <a:gd name="connsiteY4" fmla="*/ 826248 h 1757465"/>
              <a:gd name="connsiteX5" fmla="*/ 2705897 w 3446725"/>
              <a:gd name="connsiteY5" fmla="*/ 1351253 h 1757465"/>
              <a:gd name="connsiteX6" fmla="*/ 1747048 w 3446725"/>
              <a:gd name="connsiteY6" fmla="*/ 1757331 h 1757465"/>
              <a:gd name="connsiteX7" fmla="*/ 521498 w 3446725"/>
              <a:gd name="connsiteY7" fmla="*/ 1389354 h 1757465"/>
              <a:gd name="connsiteX8" fmla="*/ 798 w 3446725"/>
              <a:gd name="connsiteY8" fmla="*/ 711948 h 1757465"/>
              <a:gd name="connsiteX0" fmla="*/ 798 w 3446725"/>
              <a:gd name="connsiteY0" fmla="*/ 711948 h 1580146"/>
              <a:gd name="connsiteX1" fmla="*/ 623098 w 3446725"/>
              <a:gd name="connsiteY1" fmla="*/ 55853 h 1580146"/>
              <a:gd name="connsiteX2" fmla="*/ 1747048 w 3446725"/>
              <a:gd name="connsiteY2" fmla="*/ 123765 h 1580146"/>
              <a:gd name="connsiteX3" fmla="*/ 2947198 w 3446725"/>
              <a:gd name="connsiteY3" fmla="*/ 93954 h 1580146"/>
              <a:gd name="connsiteX4" fmla="*/ 3442498 w 3446725"/>
              <a:gd name="connsiteY4" fmla="*/ 826248 h 1580146"/>
              <a:gd name="connsiteX5" fmla="*/ 2705897 w 3446725"/>
              <a:gd name="connsiteY5" fmla="*/ 1351253 h 1580146"/>
              <a:gd name="connsiteX6" fmla="*/ 1835948 w 3446725"/>
              <a:gd name="connsiteY6" fmla="*/ 1579531 h 1580146"/>
              <a:gd name="connsiteX7" fmla="*/ 521498 w 3446725"/>
              <a:gd name="connsiteY7" fmla="*/ 1389354 h 1580146"/>
              <a:gd name="connsiteX8" fmla="*/ 798 w 3446725"/>
              <a:gd name="connsiteY8" fmla="*/ 711948 h 1580146"/>
              <a:gd name="connsiteX0" fmla="*/ 798 w 3446725"/>
              <a:gd name="connsiteY0" fmla="*/ 711948 h 1600657"/>
              <a:gd name="connsiteX1" fmla="*/ 623098 w 3446725"/>
              <a:gd name="connsiteY1" fmla="*/ 55853 h 1600657"/>
              <a:gd name="connsiteX2" fmla="*/ 1747048 w 3446725"/>
              <a:gd name="connsiteY2" fmla="*/ 123765 h 1600657"/>
              <a:gd name="connsiteX3" fmla="*/ 2947198 w 3446725"/>
              <a:gd name="connsiteY3" fmla="*/ 93954 h 1600657"/>
              <a:gd name="connsiteX4" fmla="*/ 3442498 w 3446725"/>
              <a:gd name="connsiteY4" fmla="*/ 826248 h 1600657"/>
              <a:gd name="connsiteX5" fmla="*/ 2756697 w 3446725"/>
              <a:gd name="connsiteY5" fmla="*/ 1490953 h 1600657"/>
              <a:gd name="connsiteX6" fmla="*/ 1835948 w 3446725"/>
              <a:gd name="connsiteY6" fmla="*/ 1579531 h 1600657"/>
              <a:gd name="connsiteX7" fmla="*/ 521498 w 3446725"/>
              <a:gd name="connsiteY7" fmla="*/ 1389354 h 1600657"/>
              <a:gd name="connsiteX8" fmla="*/ 798 w 3446725"/>
              <a:gd name="connsiteY8" fmla="*/ 711948 h 1600657"/>
              <a:gd name="connsiteX0" fmla="*/ 798 w 3446725"/>
              <a:gd name="connsiteY0" fmla="*/ 711948 h 1542920"/>
              <a:gd name="connsiteX1" fmla="*/ 623098 w 3446725"/>
              <a:gd name="connsiteY1" fmla="*/ 55853 h 1542920"/>
              <a:gd name="connsiteX2" fmla="*/ 1747048 w 3446725"/>
              <a:gd name="connsiteY2" fmla="*/ 123765 h 1542920"/>
              <a:gd name="connsiteX3" fmla="*/ 2947198 w 3446725"/>
              <a:gd name="connsiteY3" fmla="*/ 93954 h 1542920"/>
              <a:gd name="connsiteX4" fmla="*/ 3442498 w 3446725"/>
              <a:gd name="connsiteY4" fmla="*/ 826248 h 1542920"/>
              <a:gd name="connsiteX5" fmla="*/ 2756697 w 3446725"/>
              <a:gd name="connsiteY5" fmla="*/ 1490953 h 1542920"/>
              <a:gd name="connsiteX6" fmla="*/ 1899448 w 3446725"/>
              <a:gd name="connsiteY6" fmla="*/ 1389031 h 1542920"/>
              <a:gd name="connsiteX7" fmla="*/ 521498 w 3446725"/>
              <a:gd name="connsiteY7" fmla="*/ 1389354 h 1542920"/>
              <a:gd name="connsiteX8" fmla="*/ 798 w 3446725"/>
              <a:gd name="connsiteY8" fmla="*/ 711948 h 1542920"/>
              <a:gd name="connsiteX0" fmla="*/ 55 w 3445982"/>
              <a:gd name="connsiteY0" fmla="*/ 711948 h 1542920"/>
              <a:gd name="connsiteX1" fmla="*/ 546155 w 3445982"/>
              <a:gd name="connsiteY1" fmla="*/ 55853 h 1542920"/>
              <a:gd name="connsiteX2" fmla="*/ 1746305 w 3445982"/>
              <a:gd name="connsiteY2" fmla="*/ 123765 h 1542920"/>
              <a:gd name="connsiteX3" fmla="*/ 2946455 w 3445982"/>
              <a:gd name="connsiteY3" fmla="*/ 93954 h 1542920"/>
              <a:gd name="connsiteX4" fmla="*/ 3441755 w 3445982"/>
              <a:gd name="connsiteY4" fmla="*/ 826248 h 1542920"/>
              <a:gd name="connsiteX5" fmla="*/ 2755954 w 3445982"/>
              <a:gd name="connsiteY5" fmla="*/ 1490953 h 1542920"/>
              <a:gd name="connsiteX6" fmla="*/ 1898705 w 3445982"/>
              <a:gd name="connsiteY6" fmla="*/ 1389031 h 1542920"/>
              <a:gd name="connsiteX7" fmla="*/ 520755 w 3445982"/>
              <a:gd name="connsiteY7" fmla="*/ 1389354 h 1542920"/>
              <a:gd name="connsiteX8" fmla="*/ 55 w 3445982"/>
              <a:gd name="connsiteY8" fmla="*/ 711948 h 1542920"/>
              <a:gd name="connsiteX0" fmla="*/ 55 w 3445982"/>
              <a:gd name="connsiteY0" fmla="*/ 711948 h 1510080"/>
              <a:gd name="connsiteX1" fmla="*/ 546155 w 3445982"/>
              <a:gd name="connsiteY1" fmla="*/ 55853 h 1510080"/>
              <a:gd name="connsiteX2" fmla="*/ 1746305 w 3445982"/>
              <a:gd name="connsiteY2" fmla="*/ 123765 h 1510080"/>
              <a:gd name="connsiteX3" fmla="*/ 2946455 w 3445982"/>
              <a:gd name="connsiteY3" fmla="*/ 93954 h 1510080"/>
              <a:gd name="connsiteX4" fmla="*/ 3441755 w 3445982"/>
              <a:gd name="connsiteY4" fmla="*/ 826248 h 1510080"/>
              <a:gd name="connsiteX5" fmla="*/ 2921054 w 3445982"/>
              <a:gd name="connsiteY5" fmla="*/ 1452853 h 1510080"/>
              <a:gd name="connsiteX6" fmla="*/ 1898705 w 3445982"/>
              <a:gd name="connsiteY6" fmla="*/ 1389031 h 1510080"/>
              <a:gd name="connsiteX7" fmla="*/ 520755 w 3445982"/>
              <a:gd name="connsiteY7" fmla="*/ 1389354 h 1510080"/>
              <a:gd name="connsiteX8" fmla="*/ 55 w 3445982"/>
              <a:gd name="connsiteY8" fmla="*/ 711948 h 1510080"/>
              <a:gd name="connsiteX0" fmla="*/ 55 w 3396056"/>
              <a:gd name="connsiteY0" fmla="*/ 711948 h 1510080"/>
              <a:gd name="connsiteX1" fmla="*/ 546155 w 3396056"/>
              <a:gd name="connsiteY1" fmla="*/ 55853 h 1510080"/>
              <a:gd name="connsiteX2" fmla="*/ 1746305 w 3396056"/>
              <a:gd name="connsiteY2" fmla="*/ 123765 h 1510080"/>
              <a:gd name="connsiteX3" fmla="*/ 2946455 w 3396056"/>
              <a:gd name="connsiteY3" fmla="*/ 93954 h 1510080"/>
              <a:gd name="connsiteX4" fmla="*/ 3390955 w 3396056"/>
              <a:gd name="connsiteY4" fmla="*/ 826248 h 1510080"/>
              <a:gd name="connsiteX5" fmla="*/ 2921054 w 3396056"/>
              <a:gd name="connsiteY5" fmla="*/ 1452853 h 1510080"/>
              <a:gd name="connsiteX6" fmla="*/ 1898705 w 3396056"/>
              <a:gd name="connsiteY6" fmla="*/ 1389031 h 1510080"/>
              <a:gd name="connsiteX7" fmla="*/ 520755 w 3396056"/>
              <a:gd name="connsiteY7" fmla="*/ 1389354 h 1510080"/>
              <a:gd name="connsiteX8" fmla="*/ 55 w 3396056"/>
              <a:gd name="connsiteY8" fmla="*/ 711948 h 1510080"/>
              <a:gd name="connsiteX0" fmla="*/ 7356 w 3403357"/>
              <a:gd name="connsiteY0" fmla="*/ 678847 h 1476979"/>
              <a:gd name="connsiteX1" fmla="*/ 244079 w 3403357"/>
              <a:gd name="connsiteY1" fmla="*/ 217743 h 1476979"/>
              <a:gd name="connsiteX2" fmla="*/ 553456 w 3403357"/>
              <a:gd name="connsiteY2" fmla="*/ 22752 h 1476979"/>
              <a:gd name="connsiteX3" fmla="*/ 1753606 w 3403357"/>
              <a:gd name="connsiteY3" fmla="*/ 90664 h 1476979"/>
              <a:gd name="connsiteX4" fmla="*/ 2953756 w 3403357"/>
              <a:gd name="connsiteY4" fmla="*/ 60853 h 1476979"/>
              <a:gd name="connsiteX5" fmla="*/ 3398256 w 3403357"/>
              <a:gd name="connsiteY5" fmla="*/ 793147 h 1476979"/>
              <a:gd name="connsiteX6" fmla="*/ 2928355 w 3403357"/>
              <a:gd name="connsiteY6" fmla="*/ 1419752 h 1476979"/>
              <a:gd name="connsiteX7" fmla="*/ 1906006 w 3403357"/>
              <a:gd name="connsiteY7" fmla="*/ 1355930 h 1476979"/>
              <a:gd name="connsiteX8" fmla="*/ 528056 w 3403357"/>
              <a:gd name="connsiteY8" fmla="*/ 1356253 h 1476979"/>
              <a:gd name="connsiteX9" fmla="*/ 7356 w 3403357"/>
              <a:gd name="connsiteY9" fmla="*/ 678847 h 1476979"/>
              <a:gd name="connsiteX0" fmla="*/ 10343 w 3406344"/>
              <a:gd name="connsiteY0" fmla="*/ 678847 h 1476979"/>
              <a:gd name="connsiteX1" fmla="*/ 212414 w 3406344"/>
              <a:gd name="connsiteY1" fmla="*/ 203639 h 1476979"/>
              <a:gd name="connsiteX2" fmla="*/ 556443 w 3406344"/>
              <a:gd name="connsiteY2" fmla="*/ 22752 h 1476979"/>
              <a:gd name="connsiteX3" fmla="*/ 1756593 w 3406344"/>
              <a:gd name="connsiteY3" fmla="*/ 90664 h 1476979"/>
              <a:gd name="connsiteX4" fmla="*/ 2956743 w 3406344"/>
              <a:gd name="connsiteY4" fmla="*/ 60853 h 1476979"/>
              <a:gd name="connsiteX5" fmla="*/ 3401243 w 3406344"/>
              <a:gd name="connsiteY5" fmla="*/ 793147 h 1476979"/>
              <a:gd name="connsiteX6" fmla="*/ 2931342 w 3406344"/>
              <a:gd name="connsiteY6" fmla="*/ 1419752 h 1476979"/>
              <a:gd name="connsiteX7" fmla="*/ 1908993 w 3406344"/>
              <a:gd name="connsiteY7" fmla="*/ 1355930 h 1476979"/>
              <a:gd name="connsiteX8" fmla="*/ 531043 w 3406344"/>
              <a:gd name="connsiteY8" fmla="*/ 1356253 h 1476979"/>
              <a:gd name="connsiteX9" fmla="*/ 10343 w 3406344"/>
              <a:gd name="connsiteY9" fmla="*/ 678847 h 1476979"/>
              <a:gd name="connsiteX0" fmla="*/ 60 w 3396061"/>
              <a:gd name="connsiteY0" fmla="*/ 678847 h 1476979"/>
              <a:gd name="connsiteX1" fmla="*/ 202131 w 3396061"/>
              <a:gd name="connsiteY1" fmla="*/ 203639 h 1476979"/>
              <a:gd name="connsiteX2" fmla="*/ 546160 w 3396061"/>
              <a:gd name="connsiteY2" fmla="*/ 22752 h 1476979"/>
              <a:gd name="connsiteX3" fmla="*/ 1746310 w 3396061"/>
              <a:gd name="connsiteY3" fmla="*/ 90664 h 1476979"/>
              <a:gd name="connsiteX4" fmla="*/ 2946460 w 3396061"/>
              <a:gd name="connsiteY4" fmla="*/ 60853 h 1476979"/>
              <a:gd name="connsiteX5" fmla="*/ 3390960 w 3396061"/>
              <a:gd name="connsiteY5" fmla="*/ 793147 h 1476979"/>
              <a:gd name="connsiteX6" fmla="*/ 2921059 w 3396061"/>
              <a:gd name="connsiteY6" fmla="*/ 1419752 h 1476979"/>
              <a:gd name="connsiteX7" fmla="*/ 1898710 w 3396061"/>
              <a:gd name="connsiteY7" fmla="*/ 1355930 h 1476979"/>
              <a:gd name="connsiteX8" fmla="*/ 520760 w 3396061"/>
              <a:gd name="connsiteY8" fmla="*/ 1356253 h 1476979"/>
              <a:gd name="connsiteX9" fmla="*/ 220323 w 3396061"/>
              <a:gd name="connsiteY9" fmla="*/ 1066698 h 1476979"/>
              <a:gd name="connsiteX10" fmla="*/ 60 w 3396061"/>
              <a:gd name="connsiteY10" fmla="*/ 678847 h 1476979"/>
              <a:gd name="connsiteX0" fmla="*/ 60 w 3396061"/>
              <a:gd name="connsiteY0" fmla="*/ 701182 h 1499314"/>
              <a:gd name="connsiteX1" fmla="*/ 202131 w 3396061"/>
              <a:gd name="connsiteY1" fmla="*/ 225974 h 1499314"/>
              <a:gd name="connsiteX2" fmla="*/ 557644 w 3396061"/>
              <a:gd name="connsiteY2" fmla="*/ 2533 h 1499314"/>
              <a:gd name="connsiteX3" fmla="*/ 1746310 w 3396061"/>
              <a:gd name="connsiteY3" fmla="*/ 112999 h 1499314"/>
              <a:gd name="connsiteX4" fmla="*/ 2946460 w 3396061"/>
              <a:gd name="connsiteY4" fmla="*/ 83188 h 1499314"/>
              <a:gd name="connsiteX5" fmla="*/ 3390960 w 3396061"/>
              <a:gd name="connsiteY5" fmla="*/ 815482 h 1499314"/>
              <a:gd name="connsiteX6" fmla="*/ 2921059 w 3396061"/>
              <a:gd name="connsiteY6" fmla="*/ 1442087 h 1499314"/>
              <a:gd name="connsiteX7" fmla="*/ 1898710 w 3396061"/>
              <a:gd name="connsiteY7" fmla="*/ 1378265 h 1499314"/>
              <a:gd name="connsiteX8" fmla="*/ 520760 w 3396061"/>
              <a:gd name="connsiteY8" fmla="*/ 1378588 h 1499314"/>
              <a:gd name="connsiteX9" fmla="*/ 220323 w 3396061"/>
              <a:gd name="connsiteY9" fmla="*/ 1089033 h 1499314"/>
              <a:gd name="connsiteX10" fmla="*/ 60 w 3396061"/>
              <a:gd name="connsiteY10" fmla="*/ 701182 h 1499314"/>
              <a:gd name="connsiteX0" fmla="*/ 1282 w 3397283"/>
              <a:gd name="connsiteY0" fmla="*/ 701182 h 1499314"/>
              <a:gd name="connsiteX1" fmla="*/ 151043 w 3397283"/>
              <a:gd name="connsiteY1" fmla="*/ 210241 h 1499314"/>
              <a:gd name="connsiteX2" fmla="*/ 558866 w 3397283"/>
              <a:gd name="connsiteY2" fmla="*/ 2533 h 1499314"/>
              <a:gd name="connsiteX3" fmla="*/ 1747532 w 3397283"/>
              <a:gd name="connsiteY3" fmla="*/ 112999 h 1499314"/>
              <a:gd name="connsiteX4" fmla="*/ 2947682 w 3397283"/>
              <a:gd name="connsiteY4" fmla="*/ 83188 h 1499314"/>
              <a:gd name="connsiteX5" fmla="*/ 3392182 w 3397283"/>
              <a:gd name="connsiteY5" fmla="*/ 815482 h 1499314"/>
              <a:gd name="connsiteX6" fmla="*/ 2922281 w 3397283"/>
              <a:gd name="connsiteY6" fmla="*/ 1442087 h 1499314"/>
              <a:gd name="connsiteX7" fmla="*/ 1899932 w 3397283"/>
              <a:gd name="connsiteY7" fmla="*/ 1378265 h 1499314"/>
              <a:gd name="connsiteX8" fmla="*/ 521982 w 3397283"/>
              <a:gd name="connsiteY8" fmla="*/ 1378588 h 1499314"/>
              <a:gd name="connsiteX9" fmla="*/ 221545 w 3397283"/>
              <a:gd name="connsiteY9" fmla="*/ 1089033 h 1499314"/>
              <a:gd name="connsiteX10" fmla="*/ 1282 w 3397283"/>
              <a:gd name="connsiteY10" fmla="*/ 701182 h 1499314"/>
              <a:gd name="connsiteX0" fmla="*/ 2215 w 3398216"/>
              <a:gd name="connsiteY0" fmla="*/ 701182 h 1499314"/>
              <a:gd name="connsiteX1" fmla="*/ 151976 w 3398216"/>
              <a:gd name="connsiteY1" fmla="*/ 210241 h 1499314"/>
              <a:gd name="connsiteX2" fmla="*/ 559799 w 3398216"/>
              <a:gd name="connsiteY2" fmla="*/ 2533 h 1499314"/>
              <a:gd name="connsiteX3" fmla="*/ 1748465 w 3398216"/>
              <a:gd name="connsiteY3" fmla="*/ 112999 h 1499314"/>
              <a:gd name="connsiteX4" fmla="*/ 2948615 w 3398216"/>
              <a:gd name="connsiteY4" fmla="*/ 83188 h 1499314"/>
              <a:gd name="connsiteX5" fmla="*/ 3393115 w 3398216"/>
              <a:gd name="connsiteY5" fmla="*/ 815482 h 1499314"/>
              <a:gd name="connsiteX6" fmla="*/ 2923214 w 3398216"/>
              <a:gd name="connsiteY6" fmla="*/ 1442087 h 1499314"/>
              <a:gd name="connsiteX7" fmla="*/ 1900865 w 3398216"/>
              <a:gd name="connsiteY7" fmla="*/ 1378265 h 1499314"/>
              <a:gd name="connsiteX8" fmla="*/ 522915 w 3398216"/>
              <a:gd name="connsiteY8" fmla="*/ 1378588 h 1499314"/>
              <a:gd name="connsiteX9" fmla="*/ 96883 w 3398216"/>
              <a:gd name="connsiteY9" fmla="*/ 1110148 h 1499314"/>
              <a:gd name="connsiteX10" fmla="*/ 2215 w 3398216"/>
              <a:gd name="connsiteY10" fmla="*/ 701182 h 1499314"/>
              <a:gd name="connsiteX0" fmla="*/ 2215 w 3398027"/>
              <a:gd name="connsiteY0" fmla="*/ 701182 h 1446881"/>
              <a:gd name="connsiteX1" fmla="*/ 151976 w 3398027"/>
              <a:gd name="connsiteY1" fmla="*/ 210241 h 1446881"/>
              <a:gd name="connsiteX2" fmla="*/ 559799 w 3398027"/>
              <a:gd name="connsiteY2" fmla="*/ 2533 h 1446881"/>
              <a:gd name="connsiteX3" fmla="*/ 1748465 w 3398027"/>
              <a:gd name="connsiteY3" fmla="*/ 112999 h 1446881"/>
              <a:gd name="connsiteX4" fmla="*/ 2948615 w 3398027"/>
              <a:gd name="connsiteY4" fmla="*/ 83188 h 1446881"/>
              <a:gd name="connsiteX5" fmla="*/ 3393115 w 3398027"/>
              <a:gd name="connsiteY5" fmla="*/ 815482 h 1446881"/>
              <a:gd name="connsiteX6" fmla="*/ 3170440 w 3398027"/>
              <a:gd name="connsiteY6" fmla="*/ 1230374 h 1446881"/>
              <a:gd name="connsiteX7" fmla="*/ 2923214 w 3398027"/>
              <a:gd name="connsiteY7" fmla="*/ 1442087 h 1446881"/>
              <a:gd name="connsiteX8" fmla="*/ 1900865 w 3398027"/>
              <a:gd name="connsiteY8" fmla="*/ 1378265 h 1446881"/>
              <a:gd name="connsiteX9" fmla="*/ 522915 w 3398027"/>
              <a:gd name="connsiteY9" fmla="*/ 1378588 h 1446881"/>
              <a:gd name="connsiteX10" fmla="*/ 96883 w 3398027"/>
              <a:gd name="connsiteY10" fmla="*/ 1110148 h 1446881"/>
              <a:gd name="connsiteX11" fmla="*/ 2215 w 3398027"/>
              <a:gd name="connsiteY11" fmla="*/ 701182 h 1446881"/>
              <a:gd name="connsiteX0" fmla="*/ 2215 w 3398073"/>
              <a:gd name="connsiteY0" fmla="*/ 701182 h 1446881"/>
              <a:gd name="connsiteX1" fmla="*/ 151976 w 3398073"/>
              <a:gd name="connsiteY1" fmla="*/ 210241 h 1446881"/>
              <a:gd name="connsiteX2" fmla="*/ 559799 w 3398073"/>
              <a:gd name="connsiteY2" fmla="*/ 2533 h 1446881"/>
              <a:gd name="connsiteX3" fmla="*/ 1748465 w 3398073"/>
              <a:gd name="connsiteY3" fmla="*/ 112999 h 1446881"/>
              <a:gd name="connsiteX4" fmla="*/ 2948615 w 3398073"/>
              <a:gd name="connsiteY4" fmla="*/ 83188 h 1446881"/>
              <a:gd name="connsiteX5" fmla="*/ 3393115 w 3398073"/>
              <a:gd name="connsiteY5" fmla="*/ 815482 h 1446881"/>
              <a:gd name="connsiteX6" fmla="*/ 3172432 w 3398073"/>
              <a:gd name="connsiteY6" fmla="*/ 1197847 h 1446881"/>
              <a:gd name="connsiteX7" fmla="*/ 2923214 w 3398073"/>
              <a:gd name="connsiteY7" fmla="*/ 1442087 h 1446881"/>
              <a:gd name="connsiteX8" fmla="*/ 1900865 w 3398073"/>
              <a:gd name="connsiteY8" fmla="*/ 1378265 h 1446881"/>
              <a:gd name="connsiteX9" fmla="*/ 522915 w 3398073"/>
              <a:gd name="connsiteY9" fmla="*/ 1378588 h 1446881"/>
              <a:gd name="connsiteX10" fmla="*/ 96883 w 3398073"/>
              <a:gd name="connsiteY10" fmla="*/ 1110148 h 1446881"/>
              <a:gd name="connsiteX11" fmla="*/ 2215 w 3398073"/>
              <a:gd name="connsiteY11" fmla="*/ 701182 h 1446881"/>
              <a:gd name="connsiteX0" fmla="*/ 2215 w 3393156"/>
              <a:gd name="connsiteY0" fmla="*/ 701182 h 1446881"/>
              <a:gd name="connsiteX1" fmla="*/ 151976 w 3393156"/>
              <a:gd name="connsiteY1" fmla="*/ 210241 h 1446881"/>
              <a:gd name="connsiteX2" fmla="*/ 559799 w 3393156"/>
              <a:gd name="connsiteY2" fmla="*/ 2533 h 1446881"/>
              <a:gd name="connsiteX3" fmla="*/ 1748465 w 3393156"/>
              <a:gd name="connsiteY3" fmla="*/ 112999 h 1446881"/>
              <a:gd name="connsiteX4" fmla="*/ 2948615 w 3393156"/>
              <a:gd name="connsiteY4" fmla="*/ 83188 h 1446881"/>
              <a:gd name="connsiteX5" fmla="*/ 3188891 w 3393156"/>
              <a:gd name="connsiteY5" fmla="*/ 348891 h 1446881"/>
              <a:gd name="connsiteX6" fmla="*/ 3393115 w 3393156"/>
              <a:gd name="connsiteY6" fmla="*/ 815482 h 1446881"/>
              <a:gd name="connsiteX7" fmla="*/ 3172432 w 3393156"/>
              <a:gd name="connsiteY7" fmla="*/ 1197847 h 1446881"/>
              <a:gd name="connsiteX8" fmla="*/ 2923214 w 3393156"/>
              <a:gd name="connsiteY8" fmla="*/ 1442087 h 1446881"/>
              <a:gd name="connsiteX9" fmla="*/ 1900865 w 3393156"/>
              <a:gd name="connsiteY9" fmla="*/ 1378265 h 1446881"/>
              <a:gd name="connsiteX10" fmla="*/ 522915 w 3393156"/>
              <a:gd name="connsiteY10" fmla="*/ 1378588 h 1446881"/>
              <a:gd name="connsiteX11" fmla="*/ 96883 w 3393156"/>
              <a:gd name="connsiteY11" fmla="*/ 1110148 h 1446881"/>
              <a:gd name="connsiteX12" fmla="*/ 2215 w 3393156"/>
              <a:gd name="connsiteY12" fmla="*/ 701182 h 1446881"/>
              <a:gd name="connsiteX0" fmla="*/ 2215 w 3274019"/>
              <a:gd name="connsiteY0" fmla="*/ 701182 h 1446881"/>
              <a:gd name="connsiteX1" fmla="*/ 151976 w 3274019"/>
              <a:gd name="connsiteY1" fmla="*/ 210241 h 1446881"/>
              <a:gd name="connsiteX2" fmla="*/ 559799 w 3274019"/>
              <a:gd name="connsiteY2" fmla="*/ 2533 h 1446881"/>
              <a:gd name="connsiteX3" fmla="*/ 1748465 w 3274019"/>
              <a:gd name="connsiteY3" fmla="*/ 112999 h 1446881"/>
              <a:gd name="connsiteX4" fmla="*/ 2948615 w 3274019"/>
              <a:gd name="connsiteY4" fmla="*/ 83188 h 1446881"/>
              <a:gd name="connsiteX5" fmla="*/ 3188891 w 3274019"/>
              <a:gd name="connsiteY5" fmla="*/ 348891 h 1446881"/>
              <a:gd name="connsiteX6" fmla="*/ 3273694 w 3274019"/>
              <a:gd name="connsiteY6" fmla="*/ 880780 h 1446881"/>
              <a:gd name="connsiteX7" fmla="*/ 3172432 w 3274019"/>
              <a:gd name="connsiteY7" fmla="*/ 1197847 h 1446881"/>
              <a:gd name="connsiteX8" fmla="*/ 2923214 w 3274019"/>
              <a:gd name="connsiteY8" fmla="*/ 1442087 h 1446881"/>
              <a:gd name="connsiteX9" fmla="*/ 1900865 w 3274019"/>
              <a:gd name="connsiteY9" fmla="*/ 1378265 h 1446881"/>
              <a:gd name="connsiteX10" fmla="*/ 522915 w 3274019"/>
              <a:gd name="connsiteY10" fmla="*/ 1378588 h 1446881"/>
              <a:gd name="connsiteX11" fmla="*/ 96883 w 3274019"/>
              <a:gd name="connsiteY11" fmla="*/ 1110148 h 1446881"/>
              <a:gd name="connsiteX12" fmla="*/ 2215 w 3274019"/>
              <a:gd name="connsiteY12" fmla="*/ 701182 h 1446881"/>
              <a:gd name="connsiteX0" fmla="*/ 2215 w 3331806"/>
              <a:gd name="connsiteY0" fmla="*/ 701182 h 1446881"/>
              <a:gd name="connsiteX1" fmla="*/ 151976 w 3331806"/>
              <a:gd name="connsiteY1" fmla="*/ 210241 h 1446881"/>
              <a:gd name="connsiteX2" fmla="*/ 559799 w 3331806"/>
              <a:gd name="connsiteY2" fmla="*/ 2533 h 1446881"/>
              <a:gd name="connsiteX3" fmla="*/ 1748465 w 3331806"/>
              <a:gd name="connsiteY3" fmla="*/ 112999 h 1446881"/>
              <a:gd name="connsiteX4" fmla="*/ 2948615 w 3331806"/>
              <a:gd name="connsiteY4" fmla="*/ 83188 h 1446881"/>
              <a:gd name="connsiteX5" fmla="*/ 3304994 w 3331806"/>
              <a:gd name="connsiteY5" fmla="*/ 337804 h 1446881"/>
              <a:gd name="connsiteX6" fmla="*/ 3273694 w 3331806"/>
              <a:gd name="connsiteY6" fmla="*/ 880780 h 1446881"/>
              <a:gd name="connsiteX7" fmla="*/ 3172432 w 3331806"/>
              <a:gd name="connsiteY7" fmla="*/ 1197847 h 1446881"/>
              <a:gd name="connsiteX8" fmla="*/ 2923214 w 3331806"/>
              <a:gd name="connsiteY8" fmla="*/ 1442087 h 1446881"/>
              <a:gd name="connsiteX9" fmla="*/ 1900865 w 3331806"/>
              <a:gd name="connsiteY9" fmla="*/ 1378265 h 1446881"/>
              <a:gd name="connsiteX10" fmla="*/ 522915 w 3331806"/>
              <a:gd name="connsiteY10" fmla="*/ 1378588 h 1446881"/>
              <a:gd name="connsiteX11" fmla="*/ 96883 w 3331806"/>
              <a:gd name="connsiteY11" fmla="*/ 1110148 h 1446881"/>
              <a:gd name="connsiteX12" fmla="*/ 2215 w 3331806"/>
              <a:gd name="connsiteY12" fmla="*/ 701182 h 1446881"/>
              <a:gd name="connsiteX0" fmla="*/ 2215 w 3441525"/>
              <a:gd name="connsiteY0" fmla="*/ 701182 h 1446881"/>
              <a:gd name="connsiteX1" fmla="*/ 151976 w 3441525"/>
              <a:gd name="connsiteY1" fmla="*/ 210241 h 1446881"/>
              <a:gd name="connsiteX2" fmla="*/ 559799 w 3441525"/>
              <a:gd name="connsiteY2" fmla="*/ 2533 h 1446881"/>
              <a:gd name="connsiteX3" fmla="*/ 1748465 w 3441525"/>
              <a:gd name="connsiteY3" fmla="*/ 112999 h 1446881"/>
              <a:gd name="connsiteX4" fmla="*/ 2948615 w 3441525"/>
              <a:gd name="connsiteY4" fmla="*/ 83188 h 1446881"/>
              <a:gd name="connsiteX5" fmla="*/ 3304994 w 3441525"/>
              <a:gd name="connsiteY5" fmla="*/ 337804 h 1446881"/>
              <a:gd name="connsiteX6" fmla="*/ 3441442 w 3441525"/>
              <a:gd name="connsiteY6" fmla="*/ 896269 h 1446881"/>
              <a:gd name="connsiteX7" fmla="*/ 3172432 w 3441525"/>
              <a:gd name="connsiteY7" fmla="*/ 1197847 h 1446881"/>
              <a:gd name="connsiteX8" fmla="*/ 2923214 w 3441525"/>
              <a:gd name="connsiteY8" fmla="*/ 1442087 h 1446881"/>
              <a:gd name="connsiteX9" fmla="*/ 1900865 w 3441525"/>
              <a:gd name="connsiteY9" fmla="*/ 1378265 h 1446881"/>
              <a:gd name="connsiteX10" fmla="*/ 522915 w 3441525"/>
              <a:gd name="connsiteY10" fmla="*/ 1378588 h 1446881"/>
              <a:gd name="connsiteX11" fmla="*/ 96883 w 3441525"/>
              <a:gd name="connsiteY11" fmla="*/ 1110148 h 1446881"/>
              <a:gd name="connsiteX12" fmla="*/ 2215 w 3441525"/>
              <a:gd name="connsiteY12" fmla="*/ 701182 h 1446881"/>
              <a:gd name="connsiteX0" fmla="*/ 2215 w 3441525"/>
              <a:gd name="connsiteY0" fmla="*/ 701182 h 1446881"/>
              <a:gd name="connsiteX1" fmla="*/ 151976 w 3441525"/>
              <a:gd name="connsiteY1" fmla="*/ 210241 h 1446881"/>
              <a:gd name="connsiteX2" fmla="*/ 559799 w 3441525"/>
              <a:gd name="connsiteY2" fmla="*/ 2533 h 1446881"/>
              <a:gd name="connsiteX3" fmla="*/ 1748465 w 3441525"/>
              <a:gd name="connsiteY3" fmla="*/ 112999 h 1446881"/>
              <a:gd name="connsiteX4" fmla="*/ 2948615 w 3441525"/>
              <a:gd name="connsiteY4" fmla="*/ 83188 h 1446881"/>
              <a:gd name="connsiteX5" fmla="*/ 3304994 w 3441525"/>
              <a:gd name="connsiteY5" fmla="*/ 337804 h 1446881"/>
              <a:gd name="connsiteX6" fmla="*/ 3441442 w 3441525"/>
              <a:gd name="connsiteY6" fmla="*/ 896269 h 1446881"/>
              <a:gd name="connsiteX7" fmla="*/ 3231579 w 3441525"/>
              <a:gd name="connsiteY7" fmla="*/ 1246922 h 1446881"/>
              <a:gd name="connsiteX8" fmla="*/ 2923214 w 3441525"/>
              <a:gd name="connsiteY8" fmla="*/ 1442087 h 1446881"/>
              <a:gd name="connsiteX9" fmla="*/ 1900865 w 3441525"/>
              <a:gd name="connsiteY9" fmla="*/ 1378265 h 1446881"/>
              <a:gd name="connsiteX10" fmla="*/ 522915 w 3441525"/>
              <a:gd name="connsiteY10" fmla="*/ 1378588 h 1446881"/>
              <a:gd name="connsiteX11" fmla="*/ 96883 w 3441525"/>
              <a:gd name="connsiteY11" fmla="*/ 1110148 h 1446881"/>
              <a:gd name="connsiteX12" fmla="*/ 2215 w 3441525"/>
              <a:gd name="connsiteY12" fmla="*/ 701182 h 1446881"/>
              <a:gd name="connsiteX0" fmla="*/ 2215 w 3446829"/>
              <a:gd name="connsiteY0" fmla="*/ 701182 h 1446881"/>
              <a:gd name="connsiteX1" fmla="*/ 151976 w 3446829"/>
              <a:gd name="connsiteY1" fmla="*/ 210241 h 1446881"/>
              <a:gd name="connsiteX2" fmla="*/ 559799 w 3446829"/>
              <a:gd name="connsiteY2" fmla="*/ 2533 h 1446881"/>
              <a:gd name="connsiteX3" fmla="*/ 1748465 w 3446829"/>
              <a:gd name="connsiteY3" fmla="*/ 112999 h 1446881"/>
              <a:gd name="connsiteX4" fmla="*/ 2948615 w 3446829"/>
              <a:gd name="connsiteY4" fmla="*/ 83188 h 1446881"/>
              <a:gd name="connsiteX5" fmla="*/ 3304994 w 3446829"/>
              <a:gd name="connsiteY5" fmla="*/ 337804 h 1446881"/>
              <a:gd name="connsiteX6" fmla="*/ 3446752 w 3446829"/>
              <a:gd name="connsiteY6" fmla="*/ 809531 h 1446881"/>
              <a:gd name="connsiteX7" fmla="*/ 3231579 w 3446829"/>
              <a:gd name="connsiteY7" fmla="*/ 1246922 h 1446881"/>
              <a:gd name="connsiteX8" fmla="*/ 2923214 w 3446829"/>
              <a:gd name="connsiteY8" fmla="*/ 1442087 h 1446881"/>
              <a:gd name="connsiteX9" fmla="*/ 1900865 w 3446829"/>
              <a:gd name="connsiteY9" fmla="*/ 1378265 h 1446881"/>
              <a:gd name="connsiteX10" fmla="*/ 522915 w 3446829"/>
              <a:gd name="connsiteY10" fmla="*/ 1378588 h 1446881"/>
              <a:gd name="connsiteX11" fmla="*/ 96883 w 3446829"/>
              <a:gd name="connsiteY11" fmla="*/ 1110148 h 1446881"/>
              <a:gd name="connsiteX12" fmla="*/ 2215 w 3446829"/>
              <a:gd name="connsiteY12" fmla="*/ 701182 h 1446881"/>
              <a:gd name="connsiteX0" fmla="*/ 2215 w 3446829"/>
              <a:gd name="connsiteY0" fmla="*/ 701182 h 1446881"/>
              <a:gd name="connsiteX1" fmla="*/ 151976 w 3446829"/>
              <a:gd name="connsiteY1" fmla="*/ 210241 h 1446881"/>
              <a:gd name="connsiteX2" fmla="*/ 559799 w 3446829"/>
              <a:gd name="connsiteY2" fmla="*/ 2533 h 1446881"/>
              <a:gd name="connsiteX3" fmla="*/ 1748465 w 3446829"/>
              <a:gd name="connsiteY3" fmla="*/ 112999 h 1446881"/>
              <a:gd name="connsiteX4" fmla="*/ 2948615 w 3446829"/>
              <a:gd name="connsiteY4" fmla="*/ 83188 h 1446881"/>
              <a:gd name="connsiteX5" fmla="*/ 3304994 w 3446829"/>
              <a:gd name="connsiteY5" fmla="*/ 337804 h 1446881"/>
              <a:gd name="connsiteX6" fmla="*/ 3446752 w 3446829"/>
              <a:gd name="connsiteY6" fmla="*/ 809531 h 1446881"/>
              <a:gd name="connsiteX7" fmla="*/ 3284552 w 3446829"/>
              <a:gd name="connsiteY7" fmla="*/ 1251812 h 1446881"/>
              <a:gd name="connsiteX8" fmla="*/ 2923214 w 3446829"/>
              <a:gd name="connsiteY8" fmla="*/ 1442087 h 1446881"/>
              <a:gd name="connsiteX9" fmla="*/ 1900865 w 3446829"/>
              <a:gd name="connsiteY9" fmla="*/ 1378265 h 1446881"/>
              <a:gd name="connsiteX10" fmla="*/ 522915 w 3446829"/>
              <a:gd name="connsiteY10" fmla="*/ 1378588 h 1446881"/>
              <a:gd name="connsiteX11" fmla="*/ 96883 w 3446829"/>
              <a:gd name="connsiteY11" fmla="*/ 1110148 h 1446881"/>
              <a:gd name="connsiteX12" fmla="*/ 2215 w 3446829"/>
              <a:gd name="connsiteY12" fmla="*/ 701182 h 1446881"/>
              <a:gd name="connsiteX0" fmla="*/ 2215 w 3446873"/>
              <a:gd name="connsiteY0" fmla="*/ 701182 h 1446881"/>
              <a:gd name="connsiteX1" fmla="*/ 151976 w 3446873"/>
              <a:gd name="connsiteY1" fmla="*/ 210241 h 1446881"/>
              <a:gd name="connsiteX2" fmla="*/ 559799 w 3446873"/>
              <a:gd name="connsiteY2" fmla="*/ 2533 h 1446881"/>
              <a:gd name="connsiteX3" fmla="*/ 1748465 w 3446873"/>
              <a:gd name="connsiteY3" fmla="*/ 112999 h 1446881"/>
              <a:gd name="connsiteX4" fmla="*/ 2948615 w 3446873"/>
              <a:gd name="connsiteY4" fmla="*/ 83188 h 1446881"/>
              <a:gd name="connsiteX5" fmla="*/ 3331481 w 3446873"/>
              <a:gd name="connsiteY5" fmla="*/ 340249 h 1446881"/>
              <a:gd name="connsiteX6" fmla="*/ 3446752 w 3446873"/>
              <a:gd name="connsiteY6" fmla="*/ 809531 h 1446881"/>
              <a:gd name="connsiteX7" fmla="*/ 3284552 w 3446873"/>
              <a:gd name="connsiteY7" fmla="*/ 1251812 h 1446881"/>
              <a:gd name="connsiteX8" fmla="*/ 2923214 w 3446873"/>
              <a:gd name="connsiteY8" fmla="*/ 1442087 h 1446881"/>
              <a:gd name="connsiteX9" fmla="*/ 1900865 w 3446873"/>
              <a:gd name="connsiteY9" fmla="*/ 1378265 h 1446881"/>
              <a:gd name="connsiteX10" fmla="*/ 522915 w 3446873"/>
              <a:gd name="connsiteY10" fmla="*/ 1378588 h 1446881"/>
              <a:gd name="connsiteX11" fmla="*/ 96883 w 3446873"/>
              <a:gd name="connsiteY11" fmla="*/ 1110148 h 1446881"/>
              <a:gd name="connsiteX12" fmla="*/ 2215 w 3446873"/>
              <a:gd name="connsiteY12" fmla="*/ 701182 h 1446881"/>
              <a:gd name="connsiteX0" fmla="*/ 2215 w 3429287"/>
              <a:gd name="connsiteY0" fmla="*/ 701182 h 1446881"/>
              <a:gd name="connsiteX1" fmla="*/ 151976 w 3429287"/>
              <a:gd name="connsiteY1" fmla="*/ 210241 h 1446881"/>
              <a:gd name="connsiteX2" fmla="*/ 559799 w 3429287"/>
              <a:gd name="connsiteY2" fmla="*/ 2533 h 1446881"/>
              <a:gd name="connsiteX3" fmla="*/ 1748465 w 3429287"/>
              <a:gd name="connsiteY3" fmla="*/ 112999 h 1446881"/>
              <a:gd name="connsiteX4" fmla="*/ 2948615 w 3429287"/>
              <a:gd name="connsiteY4" fmla="*/ 83188 h 1446881"/>
              <a:gd name="connsiteX5" fmla="*/ 3331481 w 3429287"/>
              <a:gd name="connsiteY5" fmla="*/ 340249 h 1446881"/>
              <a:gd name="connsiteX6" fmla="*/ 3429095 w 3429287"/>
              <a:gd name="connsiteY6" fmla="*/ 807900 h 1446881"/>
              <a:gd name="connsiteX7" fmla="*/ 3284552 w 3429287"/>
              <a:gd name="connsiteY7" fmla="*/ 1251812 h 1446881"/>
              <a:gd name="connsiteX8" fmla="*/ 2923214 w 3429287"/>
              <a:gd name="connsiteY8" fmla="*/ 1442087 h 1446881"/>
              <a:gd name="connsiteX9" fmla="*/ 1900865 w 3429287"/>
              <a:gd name="connsiteY9" fmla="*/ 1378265 h 1446881"/>
              <a:gd name="connsiteX10" fmla="*/ 522915 w 3429287"/>
              <a:gd name="connsiteY10" fmla="*/ 1378588 h 1446881"/>
              <a:gd name="connsiteX11" fmla="*/ 96883 w 3429287"/>
              <a:gd name="connsiteY11" fmla="*/ 1110148 h 1446881"/>
              <a:gd name="connsiteX12" fmla="*/ 2215 w 3429287"/>
              <a:gd name="connsiteY12" fmla="*/ 701182 h 144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287" h="1446881">
                <a:moveTo>
                  <a:pt x="2215" y="701182"/>
                </a:moveTo>
                <a:cubicBezTo>
                  <a:pt x="11397" y="551198"/>
                  <a:pt x="60959" y="319590"/>
                  <a:pt x="151976" y="210241"/>
                </a:cubicBezTo>
                <a:cubicBezTo>
                  <a:pt x="242993" y="100892"/>
                  <a:pt x="308211" y="23713"/>
                  <a:pt x="559799" y="2533"/>
                </a:cubicBezTo>
                <a:cubicBezTo>
                  <a:pt x="811387" y="-18647"/>
                  <a:pt x="1350329" y="99556"/>
                  <a:pt x="1748465" y="112999"/>
                </a:cubicBezTo>
                <a:cubicBezTo>
                  <a:pt x="2146601" y="126442"/>
                  <a:pt x="2708544" y="43873"/>
                  <a:pt x="2948615" y="83188"/>
                </a:cubicBezTo>
                <a:cubicBezTo>
                  <a:pt x="3188686" y="122503"/>
                  <a:pt x="3257398" y="218200"/>
                  <a:pt x="3331481" y="340249"/>
                </a:cubicBezTo>
                <a:cubicBezTo>
                  <a:pt x="3405564" y="462298"/>
                  <a:pt x="3431838" y="666407"/>
                  <a:pt x="3429095" y="807900"/>
                </a:cubicBezTo>
                <a:cubicBezTo>
                  <a:pt x="3426352" y="949393"/>
                  <a:pt x="3362869" y="1147378"/>
                  <a:pt x="3284552" y="1251812"/>
                </a:cubicBezTo>
                <a:cubicBezTo>
                  <a:pt x="3206235" y="1356246"/>
                  <a:pt x="3134810" y="1417438"/>
                  <a:pt x="2923214" y="1442087"/>
                </a:cubicBezTo>
                <a:cubicBezTo>
                  <a:pt x="2711618" y="1466736"/>
                  <a:pt x="2300915" y="1388848"/>
                  <a:pt x="1900865" y="1378265"/>
                </a:cubicBezTo>
                <a:cubicBezTo>
                  <a:pt x="1500815" y="1367682"/>
                  <a:pt x="802646" y="1426793"/>
                  <a:pt x="522915" y="1378588"/>
                </a:cubicBezTo>
                <a:cubicBezTo>
                  <a:pt x="243184" y="1330383"/>
                  <a:pt x="183666" y="1223049"/>
                  <a:pt x="96883" y="1110148"/>
                </a:cubicBezTo>
                <a:cubicBezTo>
                  <a:pt x="10100" y="997247"/>
                  <a:pt x="-6967" y="851167"/>
                  <a:pt x="2215" y="701182"/>
                </a:cubicBezTo>
                <a:close/>
              </a:path>
            </a:pathLst>
          </a:custGeom>
          <a:solidFill>
            <a:srgbClr val="F4AEB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descr="赤ちゃんと写真を撮る子供たち&#10;&#10;中程度の精度で自動的に生成された説明">
            <a:extLst>
              <a:ext uri="{FF2B5EF4-FFF2-40B4-BE49-F238E27FC236}">
                <a16:creationId xmlns:a16="http://schemas.microsoft.com/office/drawing/2014/main" id="{DF10CDA0-2EC1-FE36-4DBA-86275E77FF73}"/>
              </a:ext>
            </a:extLst>
          </p:cNvPr>
          <p:cNvPicPr>
            <a:picLocks noChangeAspect="1"/>
          </p:cNvPicPr>
          <p:nvPr/>
        </p:nvPicPr>
        <p:blipFill rotWithShape="1">
          <a:blip r:embed="rId3">
            <a:extLst>
              <a:ext uri="{28A0092B-C50C-407E-A947-70E740481C1C}">
                <a14:useLocalDpi xmlns:a14="http://schemas.microsoft.com/office/drawing/2010/main" val="0"/>
              </a:ext>
            </a:extLst>
          </a:blip>
          <a:srcRect b="15239"/>
          <a:stretch/>
        </p:blipFill>
        <p:spPr>
          <a:xfrm>
            <a:off x="-235514" y="-791084"/>
            <a:ext cx="7436091" cy="4205285"/>
          </a:xfrm>
          <a:prstGeom prst="rect">
            <a:avLst/>
          </a:prstGeom>
          <a:effectLst>
            <a:softEdge rad="317500"/>
          </a:effectLst>
        </p:spPr>
      </p:pic>
      <p:pic>
        <p:nvPicPr>
          <p:cNvPr id="11" name="図 10" descr="図形 が含まれている画像&#10;&#10;自動的に生成された説明">
            <a:extLst>
              <a:ext uri="{FF2B5EF4-FFF2-40B4-BE49-F238E27FC236}">
                <a16:creationId xmlns:a16="http://schemas.microsoft.com/office/drawing/2014/main" id="{79B3AD7B-447D-CE94-3CD8-CEB2EE6FA6CB}"/>
              </a:ext>
            </a:extLst>
          </p:cNvPr>
          <p:cNvPicPr>
            <a:picLocks noChangeAspect="1"/>
          </p:cNvPicPr>
          <p:nvPr/>
        </p:nvPicPr>
        <p:blipFill rotWithShape="1">
          <a:blip r:embed="rId4">
            <a:extLst>
              <a:ext uri="{28A0092B-C50C-407E-A947-70E740481C1C}">
                <a14:useLocalDpi xmlns:a14="http://schemas.microsoft.com/office/drawing/2010/main" val="0"/>
              </a:ext>
            </a:extLst>
          </a:blip>
          <a:srcRect l="15222" t="54003" r="59937" b="27213"/>
          <a:stretch/>
        </p:blipFill>
        <p:spPr>
          <a:xfrm rot="21057519">
            <a:off x="3771556" y="2552029"/>
            <a:ext cx="1625057" cy="922126"/>
          </a:xfrm>
          <a:prstGeom prst="rect">
            <a:avLst/>
          </a:prstGeom>
        </p:spPr>
      </p:pic>
      <p:sp>
        <p:nvSpPr>
          <p:cNvPr id="12" name="フリーフォーム: 図形 11">
            <a:extLst>
              <a:ext uri="{FF2B5EF4-FFF2-40B4-BE49-F238E27FC236}">
                <a16:creationId xmlns:a16="http://schemas.microsoft.com/office/drawing/2014/main" id="{88C930EA-4B45-D976-5A3E-F1447BF18335}"/>
              </a:ext>
            </a:extLst>
          </p:cNvPr>
          <p:cNvSpPr/>
          <p:nvPr/>
        </p:nvSpPr>
        <p:spPr>
          <a:xfrm rot="248499">
            <a:off x="-258900" y="1665530"/>
            <a:ext cx="4253948" cy="1532675"/>
          </a:xfrm>
          <a:custGeom>
            <a:avLst/>
            <a:gdLst>
              <a:gd name="connsiteX0" fmla="*/ 0 w 4253948"/>
              <a:gd name="connsiteY0" fmla="*/ 0 h 1543062"/>
              <a:gd name="connsiteX1" fmla="*/ 506896 w 4253948"/>
              <a:gd name="connsiteY1" fmla="*/ 934278 h 1543062"/>
              <a:gd name="connsiteX2" fmla="*/ 2017644 w 4253948"/>
              <a:gd name="connsiteY2" fmla="*/ 983974 h 1543062"/>
              <a:gd name="connsiteX3" fmla="*/ 3389244 w 4253948"/>
              <a:gd name="connsiteY3" fmla="*/ 1540565 h 1543062"/>
              <a:gd name="connsiteX4" fmla="*/ 4253948 w 4253948"/>
              <a:gd name="connsiteY4" fmla="*/ 1202635 h 1543062"/>
              <a:gd name="connsiteX5" fmla="*/ 4253948 w 4253948"/>
              <a:gd name="connsiteY5" fmla="*/ 1202635 h 1543062"/>
              <a:gd name="connsiteX0" fmla="*/ 0 w 4253948"/>
              <a:gd name="connsiteY0" fmla="*/ 0 h 1393341"/>
              <a:gd name="connsiteX1" fmla="*/ 506896 w 4253948"/>
              <a:gd name="connsiteY1" fmla="*/ 934278 h 1393341"/>
              <a:gd name="connsiteX2" fmla="*/ 2017644 w 4253948"/>
              <a:gd name="connsiteY2" fmla="*/ 983974 h 1393341"/>
              <a:gd name="connsiteX3" fmla="*/ 3347302 w 4253948"/>
              <a:gd name="connsiteY3" fmla="*/ 1389318 h 1393341"/>
              <a:gd name="connsiteX4" fmla="*/ 4253948 w 4253948"/>
              <a:gd name="connsiteY4" fmla="*/ 1202635 h 1393341"/>
              <a:gd name="connsiteX5" fmla="*/ 4253948 w 4253948"/>
              <a:gd name="connsiteY5" fmla="*/ 1202635 h 1393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53948" h="1393341">
                <a:moveTo>
                  <a:pt x="0" y="0"/>
                </a:moveTo>
                <a:cubicBezTo>
                  <a:pt x="85311" y="385141"/>
                  <a:pt x="170622" y="770282"/>
                  <a:pt x="506896" y="934278"/>
                </a:cubicBezTo>
                <a:cubicBezTo>
                  <a:pt x="843170" y="1098274"/>
                  <a:pt x="1544243" y="908134"/>
                  <a:pt x="2017644" y="983974"/>
                </a:cubicBezTo>
                <a:cubicBezTo>
                  <a:pt x="2491045" y="1059814"/>
                  <a:pt x="2974585" y="1352875"/>
                  <a:pt x="3347302" y="1389318"/>
                </a:cubicBezTo>
                <a:cubicBezTo>
                  <a:pt x="3720019" y="1425761"/>
                  <a:pt x="4253948" y="1202635"/>
                  <a:pt x="4253948" y="1202635"/>
                </a:cubicBezTo>
                <a:lnTo>
                  <a:pt x="4253948" y="1202635"/>
                </a:lnTo>
              </a:path>
            </a:pathLst>
          </a:custGeom>
          <a:noFill/>
          <a:ln w="38100">
            <a:solidFill>
              <a:srgbClr val="E334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図形 12">
            <a:extLst>
              <a:ext uri="{FF2B5EF4-FFF2-40B4-BE49-F238E27FC236}">
                <a16:creationId xmlns:a16="http://schemas.microsoft.com/office/drawing/2014/main" id="{59D92220-F805-7124-DB29-00C06CCF34DA}"/>
              </a:ext>
            </a:extLst>
          </p:cNvPr>
          <p:cNvSpPr/>
          <p:nvPr/>
        </p:nvSpPr>
        <p:spPr>
          <a:xfrm rot="20992277" flipH="1">
            <a:off x="4895860" y="1741911"/>
            <a:ext cx="2695343" cy="1014197"/>
          </a:xfrm>
          <a:custGeom>
            <a:avLst/>
            <a:gdLst>
              <a:gd name="connsiteX0" fmla="*/ 0 w 4253948"/>
              <a:gd name="connsiteY0" fmla="*/ 0 h 1543062"/>
              <a:gd name="connsiteX1" fmla="*/ 506896 w 4253948"/>
              <a:gd name="connsiteY1" fmla="*/ 934278 h 1543062"/>
              <a:gd name="connsiteX2" fmla="*/ 2017644 w 4253948"/>
              <a:gd name="connsiteY2" fmla="*/ 983974 h 1543062"/>
              <a:gd name="connsiteX3" fmla="*/ 3389244 w 4253948"/>
              <a:gd name="connsiteY3" fmla="*/ 1540565 h 1543062"/>
              <a:gd name="connsiteX4" fmla="*/ 4253948 w 4253948"/>
              <a:gd name="connsiteY4" fmla="*/ 1202635 h 1543062"/>
              <a:gd name="connsiteX5" fmla="*/ 4253948 w 4253948"/>
              <a:gd name="connsiteY5" fmla="*/ 1202635 h 1543062"/>
              <a:gd name="connsiteX0" fmla="*/ 0 w 4293772"/>
              <a:gd name="connsiteY0" fmla="*/ 0 h 1543062"/>
              <a:gd name="connsiteX1" fmla="*/ 506896 w 4293772"/>
              <a:gd name="connsiteY1" fmla="*/ 934278 h 1543062"/>
              <a:gd name="connsiteX2" fmla="*/ 2017644 w 4293772"/>
              <a:gd name="connsiteY2" fmla="*/ 983974 h 1543062"/>
              <a:gd name="connsiteX3" fmla="*/ 3389244 w 4293772"/>
              <a:gd name="connsiteY3" fmla="*/ 1540565 h 1543062"/>
              <a:gd name="connsiteX4" fmla="*/ 4253948 w 4293772"/>
              <a:gd name="connsiteY4" fmla="*/ 1202635 h 1543062"/>
              <a:gd name="connsiteX5" fmla="*/ 4293772 w 4293772"/>
              <a:gd name="connsiteY5" fmla="*/ 1519748 h 1543062"/>
              <a:gd name="connsiteX0" fmla="*/ 0 w 4293772"/>
              <a:gd name="connsiteY0" fmla="*/ 0 h 1624901"/>
              <a:gd name="connsiteX1" fmla="*/ 506896 w 4293772"/>
              <a:gd name="connsiteY1" fmla="*/ 934278 h 1624901"/>
              <a:gd name="connsiteX2" fmla="*/ 2017644 w 4293772"/>
              <a:gd name="connsiteY2" fmla="*/ 983974 h 1624901"/>
              <a:gd name="connsiteX3" fmla="*/ 3389244 w 4293772"/>
              <a:gd name="connsiteY3" fmla="*/ 1540565 h 1624901"/>
              <a:gd name="connsiteX4" fmla="*/ 4263926 w 4293772"/>
              <a:gd name="connsiteY4" fmla="*/ 1622462 h 1624901"/>
              <a:gd name="connsiteX5" fmla="*/ 4293772 w 4293772"/>
              <a:gd name="connsiteY5" fmla="*/ 1519748 h 1624901"/>
              <a:gd name="connsiteX0" fmla="*/ 0 w 4293772"/>
              <a:gd name="connsiteY0" fmla="*/ 0 h 1628997"/>
              <a:gd name="connsiteX1" fmla="*/ 506896 w 4293772"/>
              <a:gd name="connsiteY1" fmla="*/ 934278 h 1628997"/>
              <a:gd name="connsiteX2" fmla="*/ 2112166 w 4293772"/>
              <a:gd name="connsiteY2" fmla="*/ 885744 h 1628997"/>
              <a:gd name="connsiteX3" fmla="*/ 3389244 w 4293772"/>
              <a:gd name="connsiteY3" fmla="*/ 1540565 h 1628997"/>
              <a:gd name="connsiteX4" fmla="*/ 4263926 w 4293772"/>
              <a:gd name="connsiteY4" fmla="*/ 1622462 h 1628997"/>
              <a:gd name="connsiteX5" fmla="*/ 4293772 w 4293772"/>
              <a:gd name="connsiteY5" fmla="*/ 1519748 h 1628997"/>
              <a:gd name="connsiteX0" fmla="*/ 0 w 4263927"/>
              <a:gd name="connsiteY0" fmla="*/ 0 h 1628995"/>
              <a:gd name="connsiteX1" fmla="*/ 506896 w 4263927"/>
              <a:gd name="connsiteY1" fmla="*/ 934278 h 1628995"/>
              <a:gd name="connsiteX2" fmla="*/ 2112166 w 4263927"/>
              <a:gd name="connsiteY2" fmla="*/ 885744 h 1628995"/>
              <a:gd name="connsiteX3" fmla="*/ 3389244 w 4263927"/>
              <a:gd name="connsiteY3" fmla="*/ 1540565 h 1628995"/>
              <a:gd name="connsiteX4" fmla="*/ 4263926 w 4263927"/>
              <a:gd name="connsiteY4" fmla="*/ 1622462 h 1628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3927" h="1628995">
                <a:moveTo>
                  <a:pt x="0" y="0"/>
                </a:moveTo>
                <a:cubicBezTo>
                  <a:pt x="85311" y="385141"/>
                  <a:pt x="154868" y="786654"/>
                  <a:pt x="506896" y="934278"/>
                </a:cubicBezTo>
                <a:cubicBezTo>
                  <a:pt x="858924" y="1081902"/>
                  <a:pt x="1631775" y="784696"/>
                  <a:pt x="2112166" y="885744"/>
                </a:cubicBezTo>
                <a:cubicBezTo>
                  <a:pt x="2592557" y="986792"/>
                  <a:pt x="3030617" y="1417779"/>
                  <a:pt x="3389244" y="1540565"/>
                </a:cubicBezTo>
                <a:cubicBezTo>
                  <a:pt x="3747871" y="1663351"/>
                  <a:pt x="4263926" y="1622462"/>
                  <a:pt x="4263926" y="1622462"/>
                </a:cubicBezTo>
              </a:path>
            </a:pathLst>
          </a:custGeom>
          <a:noFill/>
          <a:ln w="38100">
            <a:solidFill>
              <a:srgbClr val="E334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7685085-A757-9F7C-4103-C358F55512C2}"/>
              </a:ext>
            </a:extLst>
          </p:cNvPr>
          <p:cNvSpPr txBox="1"/>
          <p:nvPr/>
        </p:nvSpPr>
        <p:spPr>
          <a:xfrm>
            <a:off x="532231" y="1793598"/>
            <a:ext cx="2938347" cy="738664"/>
          </a:xfrm>
          <a:prstGeom prst="rect">
            <a:avLst/>
          </a:prstGeom>
          <a:noFill/>
        </p:spPr>
        <p:txBody>
          <a:bodyPr wrap="square" rtlCol="0">
            <a:spAutoFit/>
          </a:bodyPr>
          <a:lstStyle/>
          <a:p>
            <a:r>
              <a:rPr kumimoji="1" lang="ja-JP" altLang="en-US" sz="1050" dirty="0">
                <a:ln w="28575">
                  <a:solidFill>
                    <a:schemeClr val="bg1"/>
                  </a:solidFill>
                </a:ln>
                <a:solidFill>
                  <a:schemeClr val="bg1"/>
                </a:solidFill>
              </a:rPr>
              <a:t>人と人とがつながる。</a:t>
            </a:r>
            <a:endParaRPr kumimoji="1" lang="en-US" altLang="ja-JP" sz="100" dirty="0">
              <a:ln w="28575">
                <a:solidFill>
                  <a:schemeClr val="bg1"/>
                </a:solidFill>
              </a:ln>
              <a:solidFill>
                <a:schemeClr val="bg1"/>
              </a:solidFill>
            </a:endParaRPr>
          </a:p>
          <a:p>
            <a:r>
              <a:rPr kumimoji="1" lang="ja-JP" altLang="en-US" sz="1050" dirty="0">
                <a:ln w="28575">
                  <a:solidFill>
                    <a:schemeClr val="bg1"/>
                  </a:solidFill>
                </a:ln>
                <a:solidFill>
                  <a:schemeClr val="bg1"/>
                </a:solidFill>
              </a:rPr>
              <a:t>そんな縁の結び目が「むすびのひろば」です。</a:t>
            </a:r>
            <a:endParaRPr kumimoji="1" lang="en-US" altLang="ja-JP" sz="1050" dirty="0">
              <a:ln w="28575">
                <a:solidFill>
                  <a:schemeClr val="bg1"/>
                </a:solidFill>
              </a:ln>
              <a:solidFill>
                <a:schemeClr val="bg1"/>
              </a:solidFill>
            </a:endParaRPr>
          </a:p>
          <a:p>
            <a:r>
              <a:rPr kumimoji="1" lang="ja-JP" altLang="en-US" sz="1050" dirty="0">
                <a:ln w="28575">
                  <a:solidFill>
                    <a:schemeClr val="bg1"/>
                  </a:solidFill>
                </a:ln>
                <a:solidFill>
                  <a:schemeClr val="bg1"/>
                </a:solidFill>
              </a:rPr>
              <a:t>同じ悩みを抱えたママが集まるこの場所で</a:t>
            </a:r>
            <a:endParaRPr kumimoji="1" lang="en-US" altLang="ja-JP" sz="1050" dirty="0">
              <a:ln w="28575">
                <a:solidFill>
                  <a:schemeClr val="bg1"/>
                </a:solidFill>
              </a:ln>
              <a:solidFill>
                <a:schemeClr val="bg1"/>
              </a:solidFill>
            </a:endParaRPr>
          </a:p>
          <a:p>
            <a:r>
              <a:rPr kumimoji="1" lang="ja-JP" altLang="en-US" sz="1050" dirty="0">
                <a:ln w="28575">
                  <a:solidFill>
                    <a:schemeClr val="bg1"/>
                  </a:solidFill>
                </a:ln>
                <a:solidFill>
                  <a:schemeClr val="bg1"/>
                </a:solidFill>
              </a:rPr>
              <a:t>孤育てを解消しませんか？</a:t>
            </a:r>
            <a:endParaRPr kumimoji="1" lang="en-US" altLang="ja-JP" sz="1050" dirty="0">
              <a:ln w="28575">
                <a:solidFill>
                  <a:schemeClr val="bg1"/>
                </a:solidFill>
              </a:ln>
              <a:solidFill>
                <a:schemeClr val="bg1"/>
              </a:solidFill>
            </a:endParaRPr>
          </a:p>
        </p:txBody>
      </p:sp>
      <p:sp>
        <p:nvSpPr>
          <p:cNvPr id="16" name="テキスト ボックス 15">
            <a:extLst>
              <a:ext uri="{FF2B5EF4-FFF2-40B4-BE49-F238E27FC236}">
                <a16:creationId xmlns:a16="http://schemas.microsoft.com/office/drawing/2014/main" id="{FABBAFB6-2388-B0FF-5C68-8FDA55A8CF86}"/>
              </a:ext>
            </a:extLst>
          </p:cNvPr>
          <p:cNvSpPr txBox="1"/>
          <p:nvPr/>
        </p:nvSpPr>
        <p:spPr>
          <a:xfrm>
            <a:off x="532231" y="1793318"/>
            <a:ext cx="2938347" cy="738664"/>
          </a:xfrm>
          <a:prstGeom prst="rect">
            <a:avLst/>
          </a:prstGeom>
          <a:noFill/>
        </p:spPr>
        <p:txBody>
          <a:bodyPr wrap="square" rtlCol="0">
            <a:spAutoFit/>
          </a:bodyPr>
          <a:lstStyle/>
          <a:p>
            <a:r>
              <a:rPr kumimoji="1" lang="ja-JP" altLang="en-US" sz="1050" dirty="0">
                <a:solidFill>
                  <a:schemeClr val="tx1">
                    <a:lumMod val="75000"/>
                    <a:lumOff val="25000"/>
                  </a:schemeClr>
                </a:solidFill>
              </a:rPr>
              <a:t>人と人とが</a:t>
            </a:r>
            <a:r>
              <a:rPr kumimoji="1" lang="ja-JP" altLang="en-US" sz="1050" dirty="0">
                <a:solidFill>
                  <a:srgbClr val="E33445"/>
                </a:solidFill>
              </a:rPr>
              <a:t>つながる</a:t>
            </a:r>
            <a:r>
              <a:rPr kumimoji="1" lang="ja-JP" altLang="en-US" sz="1050" dirty="0">
                <a:solidFill>
                  <a:schemeClr val="tx1">
                    <a:lumMod val="75000"/>
                    <a:lumOff val="25000"/>
                  </a:schemeClr>
                </a:solidFill>
              </a:rPr>
              <a:t>。</a:t>
            </a:r>
            <a:endParaRPr kumimoji="1" lang="en-US" altLang="ja-JP" sz="100" dirty="0">
              <a:solidFill>
                <a:schemeClr val="tx1">
                  <a:lumMod val="75000"/>
                  <a:lumOff val="25000"/>
                </a:schemeClr>
              </a:solidFill>
            </a:endParaRPr>
          </a:p>
          <a:p>
            <a:r>
              <a:rPr kumimoji="1" lang="ja-JP" altLang="en-US" sz="1050" dirty="0">
                <a:solidFill>
                  <a:schemeClr val="tx1">
                    <a:lumMod val="75000"/>
                    <a:lumOff val="25000"/>
                  </a:schemeClr>
                </a:solidFill>
              </a:rPr>
              <a:t>そんな</a:t>
            </a:r>
            <a:r>
              <a:rPr kumimoji="1" lang="ja-JP" altLang="en-US" sz="1050" dirty="0">
                <a:solidFill>
                  <a:srgbClr val="E33445"/>
                </a:solidFill>
              </a:rPr>
              <a:t>縁の結び目</a:t>
            </a:r>
            <a:r>
              <a:rPr kumimoji="1" lang="ja-JP" altLang="en-US" sz="1050" dirty="0">
                <a:solidFill>
                  <a:schemeClr val="tx1">
                    <a:lumMod val="75000"/>
                    <a:lumOff val="25000"/>
                  </a:schemeClr>
                </a:solidFill>
              </a:rPr>
              <a:t>が「むすびのひろば」です。</a:t>
            </a:r>
            <a:endParaRPr kumimoji="1" lang="en-US" altLang="ja-JP" sz="1050" dirty="0">
              <a:solidFill>
                <a:schemeClr val="tx1">
                  <a:lumMod val="75000"/>
                  <a:lumOff val="25000"/>
                </a:schemeClr>
              </a:solidFill>
            </a:endParaRPr>
          </a:p>
          <a:p>
            <a:r>
              <a:rPr kumimoji="1" lang="ja-JP" altLang="en-US" sz="1050" dirty="0">
                <a:solidFill>
                  <a:schemeClr val="tx1">
                    <a:lumMod val="75000"/>
                    <a:lumOff val="25000"/>
                  </a:schemeClr>
                </a:solidFill>
              </a:rPr>
              <a:t>同じ悩みを抱えた</a:t>
            </a:r>
            <a:r>
              <a:rPr kumimoji="1" lang="ja-JP" altLang="en-US" sz="1050" dirty="0">
                <a:solidFill>
                  <a:srgbClr val="E33445"/>
                </a:solidFill>
              </a:rPr>
              <a:t>ママが集まる</a:t>
            </a:r>
            <a:r>
              <a:rPr kumimoji="1" lang="ja-JP" altLang="en-US" sz="1050" dirty="0">
                <a:solidFill>
                  <a:schemeClr val="tx1">
                    <a:lumMod val="75000"/>
                    <a:lumOff val="25000"/>
                  </a:schemeClr>
                </a:solidFill>
              </a:rPr>
              <a:t>この場所で</a:t>
            </a:r>
            <a:endParaRPr kumimoji="1" lang="en-US" altLang="ja-JP" sz="1050" dirty="0">
              <a:solidFill>
                <a:schemeClr val="tx1">
                  <a:lumMod val="75000"/>
                  <a:lumOff val="25000"/>
                </a:schemeClr>
              </a:solidFill>
            </a:endParaRPr>
          </a:p>
          <a:p>
            <a:r>
              <a:rPr kumimoji="1" lang="ja-JP" altLang="en-US" sz="1050" dirty="0">
                <a:solidFill>
                  <a:srgbClr val="E33445"/>
                </a:solidFill>
              </a:rPr>
              <a:t>孤育てを解消</a:t>
            </a:r>
            <a:r>
              <a:rPr kumimoji="1" lang="ja-JP" altLang="en-US" sz="1050" dirty="0">
                <a:solidFill>
                  <a:schemeClr val="tx1">
                    <a:lumMod val="75000"/>
                    <a:lumOff val="25000"/>
                  </a:schemeClr>
                </a:solidFill>
              </a:rPr>
              <a:t>しませんか？</a:t>
            </a:r>
            <a:endParaRPr kumimoji="1" lang="en-US" altLang="ja-JP" sz="105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292A2455-2E59-71D3-00E2-571842175708}"/>
              </a:ext>
            </a:extLst>
          </p:cNvPr>
          <p:cNvSpPr txBox="1"/>
          <p:nvPr/>
        </p:nvSpPr>
        <p:spPr>
          <a:xfrm>
            <a:off x="479470" y="2459625"/>
            <a:ext cx="3468915" cy="584775"/>
          </a:xfrm>
          <a:prstGeom prst="rect">
            <a:avLst/>
          </a:prstGeom>
          <a:noFill/>
        </p:spPr>
        <p:txBody>
          <a:bodyPr wrap="square" rtlCol="0">
            <a:spAutoFit/>
          </a:bodyPr>
          <a:lstStyle/>
          <a:p>
            <a:r>
              <a:rPr kumimoji="1" lang="ja-JP" altLang="en-US" sz="3200" b="1" dirty="0">
                <a:ln w="76200">
                  <a:solidFill>
                    <a:schemeClr val="bg1"/>
                  </a:solidFill>
                </a:ln>
                <a:solidFill>
                  <a:schemeClr val="bg1"/>
                </a:solidFill>
                <a:latin typeface="HG創英角ｺﾞｼｯｸUB" panose="020B0909000000000000" pitchFamily="49" charset="-128"/>
                <a:ea typeface="HG創英角ｺﾞｼｯｸUB" panose="020B0909000000000000" pitchFamily="49" charset="-128"/>
              </a:rPr>
              <a:t>むすびのひろば</a:t>
            </a:r>
          </a:p>
        </p:txBody>
      </p:sp>
      <p:sp>
        <p:nvSpPr>
          <p:cNvPr id="14" name="テキスト ボックス 13">
            <a:extLst>
              <a:ext uri="{FF2B5EF4-FFF2-40B4-BE49-F238E27FC236}">
                <a16:creationId xmlns:a16="http://schemas.microsoft.com/office/drawing/2014/main" id="{54E9962A-E31D-54FC-C75B-CD73329FAD40}"/>
              </a:ext>
            </a:extLst>
          </p:cNvPr>
          <p:cNvSpPr txBox="1"/>
          <p:nvPr/>
        </p:nvSpPr>
        <p:spPr>
          <a:xfrm>
            <a:off x="479469" y="2458609"/>
            <a:ext cx="3468915" cy="584775"/>
          </a:xfrm>
          <a:prstGeom prst="rect">
            <a:avLst/>
          </a:prstGeom>
          <a:noFill/>
        </p:spPr>
        <p:txBody>
          <a:bodyPr wrap="square" rtlCol="0">
            <a:spAutoFit/>
          </a:bodyPr>
          <a:lstStyle/>
          <a:p>
            <a:r>
              <a:rPr kumimoji="1" lang="ja-JP" altLang="en-US" sz="3200" b="1" dirty="0">
                <a:solidFill>
                  <a:srgbClr val="E33445"/>
                </a:solidFill>
                <a:latin typeface="HG創英角ｺﾞｼｯｸUB" panose="020B0909000000000000" pitchFamily="49" charset="-128"/>
                <a:ea typeface="HG創英角ｺﾞｼｯｸUB" panose="020B0909000000000000" pitchFamily="49" charset="-128"/>
              </a:rPr>
              <a:t>むすびのひろば</a:t>
            </a:r>
          </a:p>
        </p:txBody>
      </p:sp>
      <p:pic>
        <p:nvPicPr>
          <p:cNvPr id="17" name="図 16" descr="Wiiで遊ぶ女性&#10;&#10;低い精度で自動的に生成された説明">
            <a:extLst>
              <a:ext uri="{FF2B5EF4-FFF2-40B4-BE49-F238E27FC236}">
                <a16:creationId xmlns:a16="http://schemas.microsoft.com/office/drawing/2014/main" id="{6554A7AF-A92B-FEFE-E5DC-4F3B7D8EFF51}"/>
              </a:ext>
            </a:extLst>
          </p:cNvPr>
          <p:cNvPicPr>
            <a:picLocks/>
          </p:cNvPicPr>
          <p:nvPr/>
        </p:nvPicPr>
        <p:blipFill rotWithShape="1">
          <a:blip r:embed="rId5">
            <a:extLst>
              <a:ext uri="{28A0092B-C50C-407E-A947-70E740481C1C}">
                <a14:useLocalDpi xmlns:a14="http://schemas.microsoft.com/office/drawing/2010/main" val="0"/>
              </a:ext>
            </a:extLst>
          </a:blip>
          <a:srcRect l="12656" t="-68" r="9796" b="12895"/>
          <a:stretch/>
        </p:blipFill>
        <p:spPr>
          <a:xfrm>
            <a:off x="521704" y="3548385"/>
            <a:ext cx="1580186" cy="1185139"/>
          </a:xfrm>
          <a:prstGeom prst="rect">
            <a:avLst/>
          </a:prstGeom>
        </p:spPr>
      </p:pic>
      <p:pic>
        <p:nvPicPr>
          <p:cNvPr id="9" name="図 8" descr="屋内, 人, 女性, 立つ が含まれている画像&#10;&#10;自動的に生成された説明">
            <a:extLst>
              <a:ext uri="{FF2B5EF4-FFF2-40B4-BE49-F238E27FC236}">
                <a16:creationId xmlns:a16="http://schemas.microsoft.com/office/drawing/2014/main" id="{8BACD90A-99B3-5298-FDF3-F2CAC92CFC00}"/>
              </a:ext>
            </a:extLst>
          </p:cNvPr>
          <p:cNvPicPr>
            <a:picLocks/>
          </p:cNvPicPr>
          <p:nvPr/>
        </p:nvPicPr>
        <p:blipFill rotWithShape="1">
          <a:blip r:embed="rId6">
            <a:extLst>
              <a:ext uri="{28A0092B-C50C-407E-A947-70E740481C1C}">
                <a14:useLocalDpi xmlns:a14="http://schemas.microsoft.com/office/drawing/2010/main" val="0"/>
              </a:ext>
            </a:extLst>
          </a:blip>
          <a:srcRect l="13981" t="9510" r="22696" b="19307"/>
          <a:stretch/>
        </p:blipFill>
        <p:spPr>
          <a:xfrm>
            <a:off x="2627991" y="3560528"/>
            <a:ext cx="1567047" cy="1175285"/>
          </a:xfrm>
          <a:prstGeom prst="rect">
            <a:avLst/>
          </a:prstGeom>
        </p:spPr>
      </p:pic>
      <p:sp>
        <p:nvSpPr>
          <p:cNvPr id="19" name="テキスト ボックス 18">
            <a:extLst>
              <a:ext uri="{FF2B5EF4-FFF2-40B4-BE49-F238E27FC236}">
                <a16:creationId xmlns:a16="http://schemas.microsoft.com/office/drawing/2014/main" id="{DA89EC02-2B11-2D68-A48F-327CA3010B03}"/>
              </a:ext>
            </a:extLst>
          </p:cNvPr>
          <p:cNvSpPr txBox="1"/>
          <p:nvPr/>
        </p:nvSpPr>
        <p:spPr>
          <a:xfrm>
            <a:off x="1053253" y="4314028"/>
            <a:ext cx="711418" cy="400110"/>
          </a:xfrm>
          <a:prstGeom prst="rect">
            <a:avLst/>
          </a:prstGeom>
          <a:noFill/>
        </p:spPr>
        <p:txBody>
          <a:bodyPr wrap="square" rtlCol="0">
            <a:spAutoFit/>
          </a:bodyPr>
          <a:lstStyle/>
          <a:p>
            <a:r>
              <a:rPr kumimoji="1" lang="en-US" altLang="ja-JP" sz="2000" dirty="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rPr>
              <a:t>01</a:t>
            </a:r>
            <a:endParaRPr kumimoji="1" lang="ja-JP" altLang="en-US" sz="2000" dirty="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0" name="テキスト ボックス 19">
            <a:extLst>
              <a:ext uri="{FF2B5EF4-FFF2-40B4-BE49-F238E27FC236}">
                <a16:creationId xmlns:a16="http://schemas.microsoft.com/office/drawing/2014/main" id="{F0134C72-5099-6E0D-8FBA-9E156F5A3F2E}"/>
              </a:ext>
            </a:extLst>
          </p:cNvPr>
          <p:cNvSpPr txBox="1"/>
          <p:nvPr/>
        </p:nvSpPr>
        <p:spPr>
          <a:xfrm>
            <a:off x="3178685" y="4314028"/>
            <a:ext cx="711418" cy="400110"/>
          </a:xfrm>
          <a:prstGeom prst="rect">
            <a:avLst/>
          </a:prstGeom>
          <a:noFill/>
        </p:spPr>
        <p:txBody>
          <a:bodyPr wrap="square" rtlCol="0">
            <a:spAutoFit/>
          </a:bodyPr>
          <a:lstStyle/>
          <a:p>
            <a:r>
              <a:rPr kumimoji="1" lang="en-US" altLang="ja-JP" sz="2000" dirty="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rPr>
              <a:t>02</a:t>
            </a:r>
            <a:endParaRPr kumimoji="1" lang="ja-JP" altLang="en-US" sz="2000" dirty="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1" name="テキスト ボックス 20">
            <a:extLst>
              <a:ext uri="{FF2B5EF4-FFF2-40B4-BE49-F238E27FC236}">
                <a16:creationId xmlns:a16="http://schemas.microsoft.com/office/drawing/2014/main" id="{8F885A30-EC1A-DB45-7CA3-27B92EF81075}"/>
              </a:ext>
            </a:extLst>
          </p:cNvPr>
          <p:cNvSpPr txBox="1"/>
          <p:nvPr/>
        </p:nvSpPr>
        <p:spPr>
          <a:xfrm>
            <a:off x="5274063" y="4314028"/>
            <a:ext cx="711418" cy="400110"/>
          </a:xfrm>
          <a:prstGeom prst="rect">
            <a:avLst/>
          </a:prstGeom>
          <a:noFill/>
        </p:spPr>
        <p:txBody>
          <a:bodyPr wrap="square" rtlCol="0">
            <a:spAutoFit/>
          </a:bodyPr>
          <a:lstStyle/>
          <a:p>
            <a:r>
              <a:rPr kumimoji="1" lang="en-US" altLang="ja-JP" sz="2000" dirty="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rPr>
              <a:t>03</a:t>
            </a:r>
            <a:endParaRPr kumimoji="1" lang="ja-JP" altLang="en-US" sz="2000" dirty="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5" name="テキスト ボックス 24">
            <a:extLst>
              <a:ext uri="{FF2B5EF4-FFF2-40B4-BE49-F238E27FC236}">
                <a16:creationId xmlns:a16="http://schemas.microsoft.com/office/drawing/2014/main" id="{0D2569F9-AC3F-AD06-F943-58EC1F16A9E7}"/>
              </a:ext>
            </a:extLst>
          </p:cNvPr>
          <p:cNvSpPr txBox="1"/>
          <p:nvPr/>
        </p:nvSpPr>
        <p:spPr>
          <a:xfrm>
            <a:off x="1053253" y="4314028"/>
            <a:ext cx="711418" cy="400110"/>
          </a:xfrm>
          <a:prstGeom prst="rect">
            <a:avLst/>
          </a:prstGeom>
          <a:noFill/>
        </p:spPr>
        <p:txBody>
          <a:bodyPr wrap="square" rtlCol="0">
            <a:spAutoFit/>
          </a:bodyPr>
          <a:lstStyle/>
          <a:p>
            <a:r>
              <a:rPr kumimoji="1" lang="en-US" altLang="ja-JP" sz="2000" dirty="0">
                <a:solidFill>
                  <a:srgbClr val="E33445"/>
                </a:solidFill>
                <a:latin typeface="HGS創英角ｺﾞｼｯｸUB" panose="020B0900000000000000" pitchFamily="50" charset="-128"/>
                <a:ea typeface="HGS創英角ｺﾞｼｯｸUB" panose="020B0900000000000000" pitchFamily="50" charset="-128"/>
              </a:rPr>
              <a:t>01</a:t>
            </a:r>
            <a:endParaRPr kumimoji="1" lang="ja-JP" altLang="en-US" sz="2000" dirty="0">
              <a:solidFill>
                <a:srgbClr val="E33445"/>
              </a:solidFill>
              <a:latin typeface="HGS創英角ｺﾞｼｯｸUB" panose="020B0900000000000000" pitchFamily="50" charset="-128"/>
              <a:ea typeface="HGS創英角ｺﾞｼｯｸUB" panose="020B0900000000000000" pitchFamily="50" charset="-128"/>
            </a:endParaRPr>
          </a:p>
        </p:txBody>
      </p:sp>
      <p:sp>
        <p:nvSpPr>
          <p:cNvPr id="26" name="テキスト ボックス 25">
            <a:extLst>
              <a:ext uri="{FF2B5EF4-FFF2-40B4-BE49-F238E27FC236}">
                <a16:creationId xmlns:a16="http://schemas.microsoft.com/office/drawing/2014/main" id="{F4C9272E-CA53-DDF9-4440-2BCB885DEF51}"/>
              </a:ext>
            </a:extLst>
          </p:cNvPr>
          <p:cNvSpPr txBox="1"/>
          <p:nvPr/>
        </p:nvSpPr>
        <p:spPr>
          <a:xfrm>
            <a:off x="3178685" y="4314028"/>
            <a:ext cx="711418" cy="400110"/>
          </a:xfrm>
          <a:prstGeom prst="rect">
            <a:avLst/>
          </a:prstGeom>
          <a:noFill/>
        </p:spPr>
        <p:txBody>
          <a:bodyPr wrap="square" rtlCol="0">
            <a:spAutoFit/>
          </a:bodyPr>
          <a:lstStyle/>
          <a:p>
            <a:r>
              <a:rPr kumimoji="1" lang="en-US" altLang="ja-JP" sz="2000" dirty="0">
                <a:solidFill>
                  <a:srgbClr val="E33445"/>
                </a:solidFill>
                <a:latin typeface="HGS創英角ｺﾞｼｯｸUB" panose="020B0900000000000000" pitchFamily="50" charset="-128"/>
                <a:ea typeface="HGS創英角ｺﾞｼｯｸUB" panose="020B0900000000000000" pitchFamily="50" charset="-128"/>
              </a:rPr>
              <a:t>02</a:t>
            </a:r>
            <a:endParaRPr kumimoji="1" lang="ja-JP" altLang="en-US" sz="2000" dirty="0">
              <a:solidFill>
                <a:srgbClr val="E33445"/>
              </a:solidFill>
              <a:latin typeface="HGS創英角ｺﾞｼｯｸUB" panose="020B0900000000000000" pitchFamily="50" charset="-128"/>
              <a:ea typeface="HGS創英角ｺﾞｼｯｸUB" panose="020B0900000000000000" pitchFamily="50" charset="-128"/>
            </a:endParaRPr>
          </a:p>
        </p:txBody>
      </p:sp>
      <p:sp>
        <p:nvSpPr>
          <p:cNvPr id="27" name="テキスト ボックス 26">
            <a:extLst>
              <a:ext uri="{FF2B5EF4-FFF2-40B4-BE49-F238E27FC236}">
                <a16:creationId xmlns:a16="http://schemas.microsoft.com/office/drawing/2014/main" id="{0076C84C-EE7D-36FC-0013-D175F957CF3B}"/>
              </a:ext>
            </a:extLst>
          </p:cNvPr>
          <p:cNvSpPr txBox="1"/>
          <p:nvPr/>
        </p:nvSpPr>
        <p:spPr>
          <a:xfrm>
            <a:off x="5274063" y="4314028"/>
            <a:ext cx="711418" cy="400110"/>
          </a:xfrm>
          <a:prstGeom prst="rect">
            <a:avLst/>
          </a:prstGeom>
          <a:noFill/>
        </p:spPr>
        <p:txBody>
          <a:bodyPr wrap="square" rtlCol="0">
            <a:spAutoFit/>
          </a:bodyPr>
          <a:lstStyle/>
          <a:p>
            <a:r>
              <a:rPr kumimoji="1" lang="en-US" altLang="ja-JP" sz="2000" dirty="0">
                <a:solidFill>
                  <a:srgbClr val="E33445"/>
                </a:solidFill>
                <a:latin typeface="HGS創英角ｺﾞｼｯｸUB" panose="020B0900000000000000" pitchFamily="50" charset="-128"/>
                <a:ea typeface="HGS創英角ｺﾞｼｯｸUB" panose="020B0900000000000000" pitchFamily="50" charset="-128"/>
              </a:rPr>
              <a:t>03</a:t>
            </a:r>
            <a:endParaRPr kumimoji="1" lang="ja-JP" altLang="en-US" sz="2000" dirty="0">
              <a:solidFill>
                <a:srgbClr val="E33445"/>
              </a:solidFill>
              <a:latin typeface="HGS創英角ｺﾞｼｯｸUB" panose="020B0900000000000000" pitchFamily="50" charset="-128"/>
              <a:ea typeface="HGS創英角ｺﾞｼｯｸUB" panose="020B0900000000000000" pitchFamily="50" charset="-128"/>
            </a:endParaRPr>
          </a:p>
        </p:txBody>
      </p:sp>
      <p:sp>
        <p:nvSpPr>
          <p:cNvPr id="28" name="テキスト ボックス 27">
            <a:extLst>
              <a:ext uri="{FF2B5EF4-FFF2-40B4-BE49-F238E27FC236}">
                <a16:creationId xmlns:a16="http://schemas.microsoft.com/office/drawing/2014/main" id="{BE92496C-6BC1-99AF-6198-C674822FE70F}"/>
              </a:ext>
            </a:extLst>
          </p:cNvPr>
          <p:cNvSpPr txBox="1"/>
          <p:nvPr/>
        </p:nvSpPr>
        <p:spPr>
          <a:xfrm>
            <a:off x="346609" y="4775926"/>
            <a:ext cx="1887598" cy="415498"/>
          </a:xfrm>
          <a:prstGeom prst="rect">
            <a:avLst/>
          </a:prstGeom>
          <a:noFill/>
        </p:spPr>
        <p:txBody>
          <a:bodyPr wrap="square" rtlCol="0">
            <a:spAutoFit/>
          </a:bodyPr>
          <a:lstStyle/>
          <a:p>
            <a:pPr algn="ctr"/>
            <a:r>
              <a:rPr kumimoji="1" lang="ja-JP" altLang="en-US" sz="1050" b="1" dirty="0">
                <a:solidFill>
                  <a:srgbClr val="E33445"/>
                </a:solidFill>
              </a:rPr>
              <a:t>ひろばで出会ったママ友とのんびりおしゃべり！</a:t>
            </a:r>
            <a:endParaRPr kumimoji="1" lang="en-US" altLang="ja-JP" sz="1050" b="1" dirty="0">
              <a:solidFill>
                <a:srgbClr val="E33445"/>
              </a:solidFill>
            </a:endParaRPr>
          </a:p>
        </p:txBody>
      </p:sp>
      <p:sp>
        <p:nvSpPr>
          <p:cNvPr id="29" name="テキスト ボックス 28">
            <a:extLst>
              <a:ext uri="{FF2B5EF4-FFF2-40B4-BE49-F238E27FC236}">
                <a16:creationId xmlns:a16="http://schemas.microsoft.com/office/drawing/2014/main" id="{78DD4846-80CF-BCEE-3C77-C02843BB3A4F}"/>
              </a:ext>
            </a:extLst>
          </p:cNvPr>
          <p:cNvSpPr txBox="1"/>
          <p:nvPr/>
        </p:nvSpPr>
        <p:spPr>
          <a:xfrm>
            <a:off x="4526439" y="4775926"/>
            <a:ext cx="2022960" cy="415498"/>
          </a:xfrm>
          <a:prstGeom prst="rect">
            <a:avLst/>
          </a:prstGeom>
          <a:noFill/>
        </p:spPr>
        <p:txBody>
          <a:bodyPr wrap="square" rtlCol="0">
            <a:spAutoFit/>
          </a:bodyPr>
          <a:lstStyle/>
          <a:p>
            <a:pPr algn="ctr"/>
            <a:r>
              <a:rPr kumimoji="1" lang="ja-JP" altLang="en-US" sz="1050" b="1" dirty="0">
                <a:solidFill>
                  <a:srgbClr val="E33445"/>
                </a:solidFill>
              </a:rPr>
              <a:t>幼稚園の先生が親身に</a:t>
            </a:r>
            <a:endParaRPr kumimoji="1" lang="en-US" altLang="ja-JP" sz="1050" b="1" dirty="0">
              <a:solidFill>
                <a:srgbClr val="E33445"/>
              </a:solidFill>
            </a:endParaRPr>
          </a:p>
          <a:p>
            <a:pPr algn="ctr"/>
            <a:r>
              <a:rPr kumimoji="1" lang="ja-JP" altLang="en-US" sz="1050" b="1" dirty="0">
                <a:solidFill>
                  <a:srgbClr val="E33445"/>
                </a:solidFill>
              </a:rPr>
              <a:t>子育て相談にのります！</a:t>
            </a:r>
          </a:p>
        </p:txBody>
      </p:sp>
      <p:sp>
        <p:nvSpPr>
          <p:cNvPr id="30" name="テキスト ボックス 29">
            <a:extLst>
              <a:ext uri="{FF2B5EF4-FFF2-40B4-BE49-F238E27FC236}">
                <a16:creationId xmlns:a16="http://schemas.microsoft.com/office/drawing/2014/main" id="{5819A1C8-F2A0-D5FC-2F89-485660185422}"/>
              </a:ext>
            </a:extLst>
          </p:cNvPr>
          <p:cNvSpPr txBox="1"/>
          <p:nvPr/>
        </p:nvSpPr>
        <p:spPr>
          <a:xfrm>
            <a:off x="2425328" y="4775926"/>
            <a:ext cx="1963873" cy="415498"/>
          </a:xfrm>
          <a:prstGeom prst="rect">
            <a:avLst/>
          </a:prstGeom>
          <a:noFill/>
        </p:spPr>
        <p:txBody>
          <a:bodyPr wrap="square" rtlCol="0">
            <a:spAutoFit/>
          </a:bodyPr>
          <a:lstStyle/>
          <a:p>
            <a:pPr algn="ctr"/>
            <a:r>
              <a:rPr kumimoji="1" lang="ja-JP" altLang="en-US" sz="1050" b="1" dirty="0">
                <a:solidFill>
                  <a:srgbClr val="E33445"/>
                </a:solidFill>
              </a:rPr>
              <a:t>ママ達のリクエストに応えた特別講座を開催！</a:t>
            </a:r>
          </a:p>
        </p:txBody>
      </p:sp>
      <p:sp>
        <p:nvSpPr>
          <p:cNvPr id="33" name="テキスト ボックス 32">
            <a:extLst>
              <a:ext uri="{FF2B5EF4-FFF2-40B4-BE49-F238E27FC236}">
                <a16:creationId xmlns:a16="http://schemas.microsoft.com/office/drawing/2014/main" id="{24EEE42B-DD22-9C13-E5CF-092E7884BE67}"/>
              </a:ext>
            </a:extLst>
          </p:cNvPr>
          <p:cNvSpPr txBox="1"/>
          <p:nvPr/>
        </p:nvSpPr>
        <p:spPr>
          <a:xfrm>
            <a:off x="4555982" y="5151517"/>
            <a:ext cx="1963874" cy="1200329"/>
          </a:xfrm>
          <a:prstGeom prst="rect">
            <a:avLst/>
          </a:prstGeom>
          <a:noFill/>
        </p:spPr>
        <p:txBody>
          <a:bodyPr wrap="square" rtlCol="0">
            <a:spAutoFit/>
          </a:bodyPr>
          <a:lstStyle/>
          <a:p>
            <a:r>
              <a:rPr kumimoji="1" lang="ja-JP" altLang="en-US" sz="800" dirty="0">
                <a:solidFill>
                  <a:schemeClr val="tx1">
                    <a:lumMod val="75000"/>
                    <a:lumOff val="25000"/>
                  </a:schemeClr>
                </a:solidFill>
              </a:rPr>
              <a:t>むすびのひろばでは、</a:t>
            </a:r>
            <a:r>
              <a:rPr kumimoji="1" lang="ja-JP" altLang="en-US" sz="800" b="1" dirty="0">
                <a:solidFill>
                  <a:srgbClr val="E33445"/>
                </a:solidFill>
              </a:rPr>
              <a:t>担当の先生がいつでも子育て相談にのります</a:t>
            </a:r>
            <a:r>
              <a:rPr kumimoji="1" lang="ja-JP" altLang="en-US" sz="800" dirty="0">
                <a:solidFill>
                  <a:schemeClr val="tx1">
                    <a:lumMod val="75000"/>
                    <a:lumOff val="25000"/>
                  </a:schemeClr>
                </a:solidFill>
              </a:rPr>
              <a:t>。「つい子どもにきつく怒ってしまう</a:t>
            </a:r>
            <a:r>
              <a:rPr kumimoji="1" lang="en-US" altLang="ja-JP" sz="800" dirty="0">
                <a:solidFill>
                  <a:schemeClr val="tx1">
                    <a:lumMod val="75000"/>
                    <a:lumOff val="25000"/>
                  </a:schemeClr>
                </a:solidFill>
              </a:rPr>
              <a:t>…</a:t>
            </a:r>
            <a:r>
              <a:rPr kumimoji="1" lang="ja-JP" altLang="en-US" sz="800" dirty="0">
                <a:solidFill>
                  <a:schemeClr val="tx1">
                    <a:lumMod val="75000"/>
                    <a:lumOff val="25000"/>
                  </a:schemeClr>
                </a:solidFill>
              </a:rPr>
              <a:t>」「育児・家事に疲れてしまった</a:t>
            </a:r>
            <a:r>
              <a:rPr kumimoji="1" lang="en-US" altLang="ja-JP" sz="800" dirty="0">
                <a:solidFill>
                  <a:schemeClr val="tx1">
                    <a:lumMod val="75000"/>
                    <a:lumOff val="25000"/>
                  </a:schemeClr>
                </a:solidFill>
              </a:rPr>
              <a:t>…</a:t>
            </a:r>
            <a:r>
              <a:rPr kumimoji="1" lang="ja-JP" altLang="en-US" sz="800" dirty="0">
                <a:solidFill>
                  <a:schemeClr val="tx1">
                    <a:lumMod val="75000"/>
                    <a:lumOff val="25000"/>
                  </a:schemeClr>
                </a:solidFill>
              </a:rPr>
              <a:t>」など、</a:t>
            </a:r>
            <a:r>
              <a:rPr kumimoji="1" lang="ja-JP" altLang="en-US" sz="800" b="1" dirty="0">
                <a:solidFill>
                  <a:srgbClr val="E33445"/>
                </a:solidFill>
              </a:rPr>
              <a:t>どんな悩みもじっくりお聞きする</a:t>
            </a:r>
            <a:r>
              <a:rPr kumimoji="1" lang="ja-JP" altLang="en-US" sz="800" dirty="0">
                <a:solidFill>
                  <a:schemeClr val="tx1">
                    <a:lumMod val="75000"/>
                    <a:lumOff val="25000"/>
                  </a:schemeClr>
                </a:solidFill>
              </a:rPr>
              <a:t>ので、安心して相談してくださいね。幼児教育のプロである○○幼稚園の先生が</a:t>
            </a:r>
            <a:r>
              <a:rPr kumimoji="1" lang="ja-JP" altLang="en-US" sz="800" b="1" dirty="0">
                <a:solidFill>
                  <a:srgbClr val="E33445"/>
                </a:solidFill>
              </a:rPr>
              <a:t>お悩みに適した子育てアドバイス</a:t>
            </a:r>
            <a:r>
              <a:rPr kumimoji="1" lang="ja-JP" altLang="en-US" sz="800" dirty="0">
                <a:solidFill>
                  <a:schemeClr val="tx1">
                    <a:lumMod val="75000"/>
                    <a:lumOff val="25000"/>
                  </a:schemeClr>
                </a:solidFill>
              </a:rPr>
              <a:t>をいたします！</a:t>
            </a:r>
            <a:endParaRPr kumimoji="1" lang="en-US" altLang="ja-JP" sz="800" dirty="0">
              <a:solidFill>
                <a:schemeClr val="tx1">
                  <a:lumMod val="75000"/>
                  <a:lumOff val="25000"/>
                </a:schemeClr>
              </a:solidFill>
            </a:endParaRPr>
          </a:p>
        </p:txBody>
      </p:sp>
      <p:sp>
        <p:nvSpPr>
          <p:cNvPr id="34" name="テキスト ボックス 33">
            <a:extLst>
              <a:ext uri="{FF2B5EF4-FFF2-40B4-BE49-F238E27FC236}">
                <a16:creationId xmlns:a16="http://schemas.microsoft.com/office/drawing/2014/main" id="{A5C7FE8C-4FEE-5294-97FE-A71982656281}"/>
              </a:ext>
            </a:extLst>
          </p:cNvPr>
          <p:cNvSpPr txBox="1"/>
          <p:nvPr/>
        </p:nvSpPr>
        <p:spPr>
          <a:xfrm>
            <a:off x="2440143" y="5151517"/>
            <a:ext cx="1932516" cy="1200329"/>
          </a:xfrm>
          <a:prstGeom prst="rect">
            <a:avLst/>
          </a:prstGeom>
          <a:noFill/>
        </p:spPr>
        <p:txBody>
          <a:bodyPr wrap="square" rtlCol="0">
            <a:spAutoFit/>
          </a:bodyPr>
          <a:lstStyle/>
          <a:p>
            <a:r>
              <a:rPr kumimoji="1" lang="ja-JP" altLang="en-US" sz="800" b="1" dirty="0">
                <a:solidFill>
                  <a:srgbClr val="E33445"/>
                </a:solidFill>
              </a:rPr>
              <a:t>ママ達の声を集めて月１回子育て講座</a:t>
            </a:r>
            <a:r>
              <a:rPr kumimoji="1" lang="ja-JP" altLang="en-US" sz="800" dirty="0">
                <a:solidFill>
                  <a:schemeClr val="tx1">
                    <a:lumMod val="75000"/>
                    <a:lumOff val="25000"/>
                  </a:schemeClr>
                </a:solidFill>
              </a:rPr>
              <a:t>を行っています。（過去講座例：ベビーヨガ、食育講座、イヤイヤ期の関わり方）時には</a:t>
            </a:r>
            <a:r>
              <a:rPr kumimoji="1" lang="ja-JP" altLang="en-US" sz="800" b="1" dirty="0">
                <a:solidFill>
                  <a:srgbClr val="E33445"/>
                </a:solidFill>
              </a:rPr>
              <a:t>外部講師を呼んで</a:t>
            </a:r>
            <a:r>
              <a:rPr kumimoji="1" lang="ja-JP" altLang="en-US" sz="800" dirty="0">
                <a:solidFill>
                  <a:schemeClr val="tx1">
                    <a:lumMod val="75000"/>
                    <a:lumOff val="25000"/>
                  </a:schemeClr>
                </a:solidFill>
              </a:rPr>
              <a:t>講座を実施します。講座の参加者からは、「まさに知りたかった子どもとの関わり方を教えてもらえて助かった！」「自分のリクエストが講座になって嬉しい！」とお声をいただいています♪</a:t>
            </a:r>
          </a:p>
        </p:txBody>
      </p:sp>
      <p:sp>
        <p:nvSpPr>
          <p:cNvPr id="31" name="テキスト ボックス 30">
            <a:extLst>
              <a:ext uri="{FF2B5EF4-FFF2-40B4-BE49-F238E27FC236}">
                <a16:creationId xmlns:a16="http://schemas.microsoft.com/office/drawing/2014/main" id="{1C3B89CE-E4F1-7152-2A63-A2353C1ADEE0}"/>
              </a:ext>
            </a:extLst>
          </p:cNvPr>
          <p:cNvSpPr txBox="1"/>
          <p:nvPr/>
        </p:nvSpPr>
        <p:spPr>
          <a:xfrm>
            <a:off x="324150" y="5150157"/>
            <a:ext cx="1932516" cy="1200329"/>
          </a:xfrm>
          <a:prstGeom prst="rect">
            <a:avLst/>
          </a:prstGeom>
          <a:noFill/>
        </p:spPr>
        <p:txBody>
          <a:bodyPr wrap="square" rtlCol="0">
            <a:spAutoFit/>
          </a:bodyPr>
          <a:lstStyle/>
          <a:p>
            <a:r>
              <a:rPr kumimoji="1" lang="ja-JP" altLang="en-US" sz="800" dirty="0">
                <a:solidFill>
                  <a:schemeClr val="tx1">
                    <a:lumMod val="75000"/>
                    <a:lumOff val="25000"/>
                  </a:schemeClr>
                </a:solidFill>
              </a:rPr>
              <a:t>むすびのひろばは、</a:t>
            </a:r>
            <a:r>
              <a:rPr kumimoji="1" lang="ja-JP" altLang="en-US" sz="800" b="1" dirty="0">
                <a:solidFill>
                  <a:srgbClr val="E33445"/>
                </a:solidFill>
              </a:rPr>
              <a:t>ママ達が集まり</a:t>
            </a:r>
            <a:r>
              <a:rPr kumimoji="1" lang="ja-JP" altLang="en-US" sz="800" dirty="0">
                <a:solidFill>
                  <a:schemeClr val="tx1">
                    <a:lumMod val="75000"/>
                    <a:lumOff val="25000"/>
                  </a:schemeClr>
                </a:solidFill>
              </a:rPr>
              <a:t>、子育ての悩みや我が子の可愛いニュースなど、</a:t>
            </a:r>
            <a:r>
              <a:rPr kumimoji="1" lang="ja-JP" altLang="en-US" sz="800" b="1" dirty="0">
                <a:solidFill>
                  <a:srgbClr val="E33445"/>
                </a:solidFill>
              </a:rPr>
              <a:t>ゆっくりおしゃべり</a:t>
            </a:r>
            <a:r>
              <a:rPr kumimoji="1" lang="ja-JP" altLang="en-US" sz="800" dirty="0">
                <a:solidFill>
                  <a:schemeClr val="tx1">
                    <a:lumMod val="75000"/>
                    <a:lumOff val="25000"/>
                  </a:schemeClr>
                </a:solidFill>
              </a:rPr>
              <a:t>できる空間です。また、日々忙しいママがリラックスできるように、</a:t>
            </a:r>
            <a:r>
              <a:rPr kumimoji="1" lang="ja-JP" altLang="en-US" sz="800" b="1" dirty="0">
                <a:solidFill>
                  <a:srgbClr val="E33445"/>
                </a:solidFill>
              </a:rPr>
              <a:t>カフェオレや紅茶も用意</a:t>
            </a:r>
            <a:r>
              <a:rPr kumimoji="1" lang="ja-JP" altLang="en-US" sz="800" dirty="0">
                <a:solidFill>
                  <a:schemeClr val="tx1">
                    <a:lumMod val="75000"/>
                    <a:lumOff val="25000"/>
                  </a:schemeClr>
                </a:solidFill>
              </a:rPr>
              <a:t>しています。こちらは参加者のママ達から「美味しい！」と評判なんです！是非「ほっ」と一息つきに来てくださいね♪</a:t>
            </a:r>
          </a:p>
        </p:txBody>
      </p:sp>
      <p:sp>
        <p:nvSpPr>
          <p:cNvPr id="41" name="楕円 40">
            <a:extLst>
              <a:ext uri="{FF2B5EF4-FFF2-40B4-BE49-F238E27FC236}">
                <a16:creationId xmlns:a16="http://schemas.microsoft.com/office/drawing/2014/main" id="{686BB420-9E6F-5AD5-AFFC-9F9A40533047}"/>
              </a:ext>
            </a:extLst>
          </p:cNvPr>
          <p:cNvSpPr/>
          <p:nvPr/>
        </p:nvSpPr>
        <p:spPr>
          <a:xfrm rot="21432772">
            <a:off x="733681" y="6574143"/>
            <a:ext cx="5385586" cy="1820380"/>
          </a:xfrm>
          <a:custGeom>
            <a:avLst/>
            <a:gdLst>
              <a:gd name="connsiteX0" fmla="*/ 0 w 3390900"/>
              <a:gd name="connsiteY0" fmla="*/ 931083 h 1862166"/>
              <a:gd name="connsiteX1" fmla="*/ 1695450 w 3390900"/>
              <a:gd name="connsiteY1" fmla="*/ 0 h 1862166"/>
              <a:gd name="connsiteX2" fmla="*/ 3390900 w 3390900"/>
              <a:gd name="connsiteY2" fmla="*/ 931083 h 1862166"/>
              <a:gd name="connsiteX3" fmla="*/ 1695450 w 3390900"/>
              <a:gd name="connsiteY3" fmla="*/ 1862166 h 1862166"/>
              <a:gd name="connsiteX4" fmla="*/ 0 w 3390900"/>
              <a:gd name="connsiteY4" fmla="*/ 931083 h 1862166"/>
              <a:gd name="connsiteX0" fmla="*/ 39480 w 3430380"/>
              <a:gd name="connsiteY0" fmla="*/ 965840 h 1896923"/>
              <a:gd name="connsiteX1" fmla="*/ 636380 w 3430380"/>
              <a:gd name="connsiteY1" fmla="*/ 271645 h 1896923"/>
              <a:gd name="connsiteX2" fmla="*/ 1734930 w 3430380"/>
              <a:gd name="connsiteY2" fmla="*/ 34757 h 1896923"/>
              <a:gd name="connsiteX3" fmla="*/ 3430380 w 3430380"/>
              <a:gd name="connsiteY3" fmla="*/ 965840 h 1896923"/>
              <a:gd name="connsiteX4" fmla="*/ 1734930 w 3430380"/>
              <a:gd name="connsiteY4" fmla="*/ 1896923 h 1896923"/>
              <a:gd name="connsiteX5" fmla="*/ 39480 w 3430380"/>
              <a:gd name="connsiteY5" fmla="*/ 965840 h 1896923"/>
              <a:gd name="connsiteX0" fmla="*/ 1479 w 3392379"/>
              <a:gd name="connsiteY0" fmla="*/ 965840 h 1907595"/>
              <a:gd name="connsiteX1" fmla="*/ 598379 w 3392379"/>
              <a:gd name="connsiteY1" fmla="*/ 271645 h 1907595"/>
              <a:gd name="connsiteX2" fmla="*/ 1696929 w 3392379"/>
              <a:gd name="connsiteY2" fmla="*/ 34757 h 1907595"/>
              <a:gd name="connsiteX3" fmla="*/ 3392379 w 3392379"/>
              <a:gd name="connsiteY3" fmla="*/ 965840 h 1907595"/>
              <a:gd name="connsiteX4" fmla="*/ 1696929 w 3392379"/>
              <a:gd name="connsiteY4" fmla="*/ 1896923 h 1907595"/>
              <a:gd name="connsiteX5" fmla="*/ 471379 w 3392379"/>
              <a:gd name="connsiteY5" fmla="*/ 1440046 h 1907595"/>
              <a:gd name="connsiteX6" fmla="*/ 1479 w 3392379"/>
              <a:gd name="connsiteY6" fmla="*/ 965840 h 1907595"/>
              <a:gd name="connsiteX0" fmla="*/ 1479 w 3445182"/>
              <a:gd name="connsiteY0" fmla="*/ 935875 h 1877630"/>
              <a:gd name="connsiteX1" fmla="*/ 598379 w 3445182"/>
              <a:gd name="connsiteY1" fmla="*/ 241680 h 1877630"/>
              <a:gd name="connsiteX2" fmla="*/ 1696929 w 3445182"/>
              <a:gd name="connsiteY2" fmla="*/ 4792 h 1877630"/>
              <a:gd name="connsiteX3" fmla="*/ 2897079 w 3445182"/>
              <a:gd name="connsiteY3" fmla="*/ 419481 h 1877630"/>
              <a:gd name="connsiteX4" fmla="*/ 3392379 w 3445182"/>
              <a:gd name="connsiteY4" fmla="*/ 935875 h 1877630"/>
              <a:gd name="connsiteX5" fmla="*/ 1696929 w 3445182"/>
              <a:gd name="connsiteY5" fmla="*/ 1866958 h 1877630"/>
              <a:gd name="connsiteX6" fmla="*/ 471379 w 3445182"/>
              <a:gd name="connsiteY6" fmla="*/ 1410081 h 1877630"/>
              <a:gd name="connsiteX7" fmla="*/ 1479 w 3445182"/>
              <a:gd name="connsiteY7" fmla="*/ 935875 h 1877630"/>
              <a:gd name="connsiteX0" fmla="*/ 1479 w 3396606"/>
              <a:gd name="connsiteY0" fmla="*/ 935875 h 1867160"/>
              <a:gd name="connsiteX1" fmla="*/ 598379 w 3396606"/>
              <a:gd name="connsiteY1" fmla="*/ 241680 h 1867160"/>
              <a:gd name="connsiteX2" fmla="*/ 1696929 w 3396606"/>
              <a:gd name="connsiteY2" fmla="*/ 4792 h 1867160"/>
              <a:gd name="connsiteX3" fmla="*/ 2897079 w 3396606"/>
              <a:gd name="connsiteY3" fmla="*/ 419481 h 1867160"/>
              <a:gd name="connsiteX4" fmla="*/ 3392379 w 3396606"/>
              <a:gd name="connsiteY4" fmla="*/ 935875 h 1867160"/>
              <a:gd name="connsiteX5" fmla="*/ 2655778 w 3396606"/>
              <a:gd name="connsiteY5" fmla="*/ 1460880 h 1867160"/>
              <a:gd name="connsiteX6" fmla="*/ 1696929 w 3396606"/>
              <a:gd name="connsiteY6" fmla="*/ 1866958 h 1867160"/>
              <a:gd name="connsiteX7" fmla="*/ 471379 w 3396606"/>
              <a:gd name="connsiteY7" fmla="*/ 1410081 h 1867160"/>
              <a:gd name="connsiteX8" fmla="*/ 1479 w 3396606"/>
              <a:gd name="connsiteY8" fmla="*/ 935875 h 1867160"/>
              <a:gd name="connsiteX0" fmla="*/ 1479 w 3396606"/>
              <a:gd name="connsiteY0" fmla="*/ 756330 h 1687615"/>
              <a:gd name="connsiteX1" fmla="*/ 598379 w 3396606"/>
              <a:gd name="connsiteY1" fmla="*/ 62135 h 1687615"/>
              <a:gd name="connsiteX2" fmla="*/ 1696929 w 3396606"/>
              <a:gd name="connsiteY2" fmla="*/ 117347 h 1687615"/>
              <a:gd name="connsiteX3" fmla="*/ 2897079 w 3396606"/>
              <a:gd name="connsiteY3" fmla="*/ 239936 h 1687615"/>
              <a:gd name="connsiteX4" fmla="*/ 3392379 w 3396606"/>
              <a:gd name="connsiteY4" fmla="*/ 756330 h 1687615"/>
              <a:gd name="connsiteX5" fmla="*/ 2655778 w 3396606"/>
              <a:gd name="connsiteY5" fmla="*/ 1281335 h 1687615"/>
              <a:gd name="connsiteX6" fmla="*/ 1696929 w 3396606"/>
              <a:gd name="connsiteY6" fmla="*/ 1687413 h 1687615"/>
              <a:gd name="connsiteX7" fmla="*/ 471379 w 3396606"/>
              <a:gd name="connsiteY7" fmla="*/ 1230536 h 1687615"/>
              <a:gd name="connsiteX8" fmla="*/ 1479 w 3396606"/>
              <a:gd name="connsiteY8" fmla="*/ 756330 h 1687615"/>
              <a:gd name="connsiteX0" fmla="*/ 981 w 3396108"/>
              <a:gd name="connsiteY0" fmla="*/ 821425 h 1752710"/>
              <a:gd name="connsiteX1" fmla="*/ 572481 w 3396108"/>
              <a:gd name="connsiteY1" fmla="*/ 51030 h 1752710"/>
              <a:gd name="connsiteX2" fmla="*/ 1696431 w 3396108"/>
              <a:gd name="connsiteY2" fmla="*/ 182442 h 1752710"/>
              <a:gd name="connsiteX3" fmla="*/ 2896581 w 3396108"/>
              <a:gd name="connsiteY3" fmla="*/ 305031 h 1752710"/>
              <a:gd name="connsiteX4" fmla="*/ 3391881 w 3396108"/>
              <a:gd name="connsiteY4" fmla="*/ 821425 h 1752710"/>
              <a:gd name="connsiteX5" fmla="*/ 2655280 w 3396108"/>
              <a:gd name="connsiteY5" fmla="*/ 1346430 h 1752710"/>
              <a:gd name="connsiteX6" fmla="*/ 1696431 w 3396108"/>
              <a:gd name="connsiteY6" fmla="*/ 1752508 h 1752710"/>
              <a:gd name="connsiteX7" fmla="*/ 470881 w 3396108"/>
              <a:gd name="connsiteY7" fmla="*/ 1295631 h 1752710"/>
              <a:gd name="connsiteX8" fmla="*/ 981 w 3396108"/>
              <a:gd name="connsiteY8" fmla="*/ 821425 h 1752710"/>
              <a:gd name="connsiteX0" fmla="*/ 981 w 3396108"/>
              <a:gd name="connsiteY0" fmla="*/ 817155 h 1748440"/>
              <a:gd name="connsiteX1" fmla="*/ 572481 w 3396108"/>
              <a:gd name="connsiteY1" fmla="*/ 46760 h 1748440"/>
              <a:gd name="connsiteX2" fmla="*/ 1696431 w 3396108"/>
              <a:gd name="connsiteY2" fmla="*/ 178172 h 1748440"/>
              <a:gd name="connsiteX3" fmla="*/ 2896581 w 3396108"/>
              <a:gd name="connsiteY3" fmla="*/ 84861 h 1748440"/>
              <a:gd name="connsiteX4" fmla="*/ 3391881 w 3396108"/>
              <a:gd name="connsiteY4" fmla="*/ 817155 h 1748440"/>
              <a:gd name="connsiteX5" fmla="*/ 2655280 w 3396108"/>
              <a:gd name="connsiteY5" fmla="*/ 1342160 h 1748440"/>
              <a:gd name="connsiteX6" fmla="*/ 1696431 w 3396108"/>
              <a:gd name="connsiteY6" fmla="*/ 1748238 h 1748440"/>
              <a:gd name="connsiteX7" fmla="*/ 470881 w 3396108"/>
              <a:gd name="connsiteY7" fmla="*/ 1291361 h 1748440"/>
              <a:gd name="connsiteX8" fmla="*/ 981 w 3396108"/>
              <a:gd name="connsiteY8" fmla="*/ 817155 h 1748440"/>
              <a:gd name="connsiteX0" fmla="*/ 981 w 3396108"/>
              <a:gd name="connsiteY0" fmla="*/ 826248 h 1757533"/>
              <a:gd name="connsiteX1" fmla="*/ 572481 w 3396108"/>
              <a:gd name="connsiteY1" fmla="*/ 55853 h 1757533"/>
              <a:gd name="connsiteX2" fmla="*/ 1696431 w 3396108"/>
              <a:gd name="connsiteY2" fmla="*/ 123765 h 1757533"/>
              <a:gd name="connsiteX3" fmla="*/ 2896581 w 3396108"/>
              <a:gd name="connsiteY3" fmla="*/ 93954 h 1757533"/>
              <a:gd name="connsiteX4" fmla="*/ 3391881 w 3396108"/>
              <a:gd name="connsiteY4" fmla="*/ 826248 h 1757533"/>
              <a:gd name="connsiteX5" fmla="*/ 2655280 w 3396108"/>
              <a:gd name="connsiteY5" fmla="*/ 1351253 h 1757533"/>
              <a:gd name="connsiteX6" fmla="*/ 1696431 w 3396108"/>
              <a:gd name="connsiteY6" fmla="*/ 1757331 h 1757533"/>
              <a:gd name="connsiteX7" fmla="*/ 470881 w 3396108"/>
              <a:gd name="connsiteY7" fmla="*/ 1300454 h 1757533"/>
              <a:gd name="connsiteX8" fmla="*/ 981 w 3396108"/>
              <a:gd name="connsiteY8" fmla="*/ 826248 h 1757533"/>
              <a:gd name="connsiteX0" fmla="*/ 798 w 3446725"/>
              <a:gd name="connsiteY0" fmla="*/ 711948 h 1757533"/>
              <a:gd name="connsiteX1" fmla="*/ 623098 w 3446725"/>
              <a:gd name="connsiteY1" fmla="*/ 55853 h 1757533"/>
              <a:gd name="connsiteX2" fmla="*/ 1747048 w 3446725"/>
              <a:gd name="connsiteY2" fmla="*/ 123765 h 1757533"/>
              <a:gd name="connsiteX3" fmla="*/ 2947198 w 3446725"/>
              <a:gd name="connsiteY3" fmla="*/ 93954 h 1757533"/>
              <a:gd name="connsiteX4" fmla="*/ 3442498 w 3446725"/>
              <a:gd name="connsiteY4" fmla="*/ 826248 h 1757533"/>
              <a:gd name="connsiteX5" fmla="*/ 2705897 w 3446725"/>
              <a:gd name="connsiteY5" fmla="*/ 1351253 h 1757533"/>
              <a:gd name="connsiteX6" fmla="*/ 1747048 w 3446725"/>
              <a:gd name="connsiteY6" fmla="*/ 1757331 h 1757533"/>
              <a:gd name="connsiteX7" fmla="*/ 521498 w 3446725"/>
              <a:gd name="connsiteY7" fmla="*/ 1300454 h 1757533"/>
              <a:gd name="connsiteX8" fmla="*/ 798 w 3446725"/>
              <a:gd name="connsiteY8" fmla="*/ 711948 h 1757533"/>
              <a:gd name="connsiteX0" fmla="*/ 798 w 3446725"/>
              <a:gd name="connsiteY0" fmla="*/ 711948 h 1757465"/>
              <a:gd name="connsiteX1" fmla="*/ 623098 w 3446725"/>
              <a:gd name="connsiteY1" fmla="*/ 55853 h 1757465"/>
              <a:gd name="connsiteX2" fmla="*/ 1747048 w 3446725"/>
              <a:gd name="connsiteY2" fmla="*/ 123765 h 1757465"/>
              <a:gd name="connsiteX3" fmla="*/ 2947198 w 3446725"/>
              <a:gd name="connsiteY3" fmla="*/ 93954 h 1757465"/>
              <a:gd name="connsiteX4" fmla="*/ 3442498 w 3446725"/>
              <a:gd name="connsiteY4" fmla="*/ 826248 h 1757465"/>
              <a:gd name="connsiteX5" fmla="*/ 2705897 w 3446725"/>
              <a:gd name="connsiteY5" fmla="*/ 1351253 h 1757465"/>
              <a:gd name="connsiteX6" fmla="*/ 1747048 w 3446725"/>
              <a:gd name="connsiteY6" fmla="*/ 1757331 h 1757465"/>
              <a:gd name="connsiteX7" fmla="*/ 521498 w 3446725"/>
              <a:gd name="connsiteY7" fmla="*/ 1389354 h 1757465"/>
              <a:gd name="connsiteX8" fmla="*/ 798 w 3446725"/>
              <a:gd name="connsiteY8" fmla="*/ 711948 h 1757465"/>
              <a:gd name="connsiteX0" fmla="*/ 798 w 3446725"/>
              <a:gd name="connsiteY0" fmla="*/ 711948 h 1580146"/>
              <a:gd name="connsiteX1" fmla="*/ 623098 w 3446725"/>
              <a:gd name="connsiteY1" fmla="*/ 55853 h 1580146"/>
              <a:gd name="connsiteX2" fmla="*/ 1747048 w 3446725"/>
              <a:gd name="connsiteY2" fmla="*/ 123765 h 1580146"/>
              <a:gd name="connsiteX3" fmla="*/ 2947198 w 3446725"/>
              <a:gd name="connsiteY3" fmla="*/ 93954 h 1580146"/>
              <a:gd name="connsiteX4" fmla="*/ 3442498 w 3446725"/>
              <a:gd name="connsiteY4" fmla="*/ 826248 h 1580146"/>
              <a:gd name="connsiteX5" fmla="*/ 2705897 w 3446725"/>
              <a:gd name="connsiteY5" fmla="*/ 1351253 h 1580146"/>
              <a:gd name="connsiteX6" fmla="*/ 1835948 w 3446725"/>
              <a:gd name="connsiteY6" fmla="*/ 1579531 h 1580146"/>
              <a:gd name="connsiteX7" fmla="*/ 521498 w 3446725"/>
              <a:gd name="connsiteY7" fmla="*/ 1389354 h 1580146"/>
              <a:gd name="connsiteX8" fmla="*/ 798 w 3446725"/>
              <a:gd name="connsiteY8" fmla="*/ 711948 h 1580146"/>
              <a:gd name="connsiteX0" fmla="*/ 798 w 3446725"/>
              <a:gd name="connsiteY0" fmla="*/ 711948 h 1600657"/>
              <a:gd name="connsiteX1" fmla="*/ 623098 w 3446725"/>
              <a:gd name="connsiteY1" fmla="*/ 55853 h 1600657"/>
              <a:gd name="connsiteX2" fmla="*/ 1747048 w 3446725"/>
              <a:gd name="connsiteY2" fmla="*/ 123765 h 1600657"/>
              <a:gd name="connsiteX3" fmla="*/ 2947198 w 3446725"/>
              <a:gd name="connsiteY3" fmla="*/ 93954 h 1600657"/>
              <a:gd name="connsiteX4" fmla="*/ 3442498 w 3446725"/>
              <a:gd name="connsiteY4" fmla="*/ 826248 h 1600657"/>
              <a:gd name="connsiteX5" fmla="*/ 2756697 w 3446725"/>
              <a:gd name="connsiteY5" fmla="*/ 1490953 h 1600657"/>
              <a:gd name="connsiteX6" fmla="*/ 1835948 w 3446725"/>
              <a:gd name="connsiteY6" fmla="*/ 1579531 h 1600657"/>
              <a:gd name="connsiteX7" fmla="*/ 521498 w 3446725"/>
              <a:gd name="connsiteY7" fmla="*/ 1389354 h 1600657"/>
              <a:gd name="connsiteX8" fmla="*/ 798 w 3446725"/>
              <a:gd name="connsiteY8" fmla="*/ 711948 h 1600657"/>
              <a:gd name="connsiteX0" fmla="*/ 798 w 3446725"/>
              <a:gd name="connsiteY0" fmla="*/ 711948 h 1542920"/>
              <a:gd name="connsiteX1" fmla="*/ 623098 w 3446725"/>
              <a:gd name="connsiteY1" fmla="*/ 55853 h 1542920"/>
              <a:gd name="connsiteX2" fmla="*/ 1747048 w 3446725"/>
              <a:gd name="connsiteY2" fmla="*/ 123765 h 1542920"/>
              <a:gd name="connsiteX3" fmla="*/ 2947198 w 3446725"/>
              <a:gd name="connsiteY3" fmla="*/ 93954 h 1542920"/>
              <a:gd name="connsiteX4" fmla="*/ 3442498 w 3446725"/>
              <a:gd name="connsiteY4" fmla="*/ 826248 h 1542920"/>
              <a:gd name="connsiteX5" fmla="*/ 2756697 w 3446725"/>
              <a:gd name="connsiteY5" fmla="*/ 1490953 h 1542920"/>
              <a:gd name="connsiteX6" fmla="*/ 1899448 w 3446725"/>
              <a:gd name="connsiteY6" fmla="*/ 1389031 h 1542920"/>
              <a:gd name="connsiteX7" fmla="*/ 521498 w 3446725"/>
              <a:gd name="connsiteY7" fmla="*/ 1389354 h 1542920"/>
              <a:gd name="connsiteX8" fmla="*/ 798 w 3446725"/>
              <a:gd name="connsiteY8" fmla="*/ 711948 h 1542920"/>
              <a:gd name="connsiteX0" fmla="*/ 55 w 3445982"/>
              <a:gd name="connsiteY0" fmla="*/ 711948 h 1542920"/>
              <a:gd name="connsiteX1" fmla="*/ 546155 w 3445982"/>
              <a:gd name="connsiteY1" fmla="*/ 55853 h 1542920"/>
              <a:gd name="connsiteX2" fmla="*/ 1746305 w 3445982"/>
              <a:gd name="connsiteY2" fmla="*/ 123765 h 1542920"/>
              <a:gd name="connsiteX3" fmla="*/ 2946455 w 3445982"/>
              <a:gd name="connsiteY3" fmla="*/ 93954 h 1542920"/>
              <a:gd name="connsiteX4" fmla="*/ 3441755 w 3445982"/>
              <a:gd name="connsiteY4" fmla="*/ 826248 h 1542920"/>
              <a:gd name="connsiteX5" fmla="*/ 2755954 w 3445982"/>
              <a:gd name="connsiteY5" fmla="*/ 1490953 h 1542920"/>
              <a:gd name="connsiteX6" fmla="*/ 1898705 w 3445982"/>
              <a:gd name="connsiteY6" fmla="*/ 1389031 h 1542920"/>
              <a:gd name="connsiteX7" fmla="*/ 520755 w 3445982"/>
              <a:gd name="connsiteY7" fmla="*/ 1389354 h 1542920"/>
              <a:gd name="connsiteX8" fmla="*/ 55 w 3445982"/>
              <a:gd name="connsiteY8" fmla="*/ 711948 h 1542920"/>
              <a:gd name="connsiteX0" fmla="*/ 55 w 3445982"/>
              <a:gd name="connsiteY0" fmla="*/ 711948 h 1510080"/>
              <a:gd name="connsiteX1" fmla="*/ 546155 w 3445982"/>
              <a:gd name="connsiteY1" fmla="*/ 55853 h 1510080"/>
              <a:gd name="connsiteX2" fmla="*/ 1746305 w 3445982"/>
              <a:gd name="connsiteY2" fmla="*/ 123765 h 1510080"/>
              <a:gd name="connsiteX3" fmla="*/ 2946455 w 3445982"/>
              <a:gd name="connsiteY3" fmla="*/ 93954 h 1510080"/>
              <a:gd name="connsiteX4" fmla="*/ 3441755 w 3445982"/>
              <a:gd name="connsiteY4" fmla="*/ 826248 h 1510080"/>
              <a:gd name="connsiteX5" fmla="*/ 2921054 w 3445982"/>
              <a:gd name="connsiteY5" fmla="*/ 1452853 h 1510080"/>
              <a:gd name="connsiteX6" fmla="*/ 1898705 w 3445982"/>
              <a:gd name="connsiteY6" fmla="*/ 1389031 h 1510080"/>
              <a:gd name="connsiteX7" fmla="*/ 520755 w 3445982"/>
              <a:gd name="connsiteY7" fmla="*/ 1389354 h 1510080"/>
              <a:gd name="connsiteX8" fmla="*/ 55 w 3445982"/>
              <a:gd name="connsiteY8" fmla="*/ 711948 h 1510080"/>
              <a:gd name="connsiteX0" fmla="*/ 55 w 3396056"/>
              <a:gd name="connsiteY0" fmla="*/ 711948 h 1510080"/>
              <a:gd name="connsiteX1" fmla="*/ 546155 w 3396056"/>
              <a:gd name="connsiteY1" fmla="*/ 55853 h 1510080"/>
              <a:gd name="connsiteX2" fmla="*/ 1746305 w 3396056"/>
              <a:gd name="connsiteY2" fmla="*/ 123765 h 1510080"/>
              <a:gd name="connsiteX3" fmla="*/ 2946455 w 3396056"/>
              <a:gd name="connsiteY3" fmla="*/ 93954 h 1510080"/>
              <a:gd name="connsiteX4" fmla="*/ 3390955 w 3396056"/>
              <a:gd name="connsiteY4" fmla="*/ 826248 h 1510080"/>
              <a:gd name="connsiteX5" fmla="*/ 2921054 w 3396056"/>
              <a:gd name="connsiteY5" fmla="*/ 1452853 h 1510080"/>
              <a:gd name="connsiteX6" fmla="*/ 1898705 w 3396056"/>
              <a:gd name="connsiteY6" fmla="*/ 1389031 h 1510080"/>
              <a:gd name="connsiteX7" fmla="*/ 520755 w 3396056"/>
              <a:gd name="connsiteY7" fmla="*/ 1389354 h 1510080"/>
              <a:gd name="connsiteX8" fmla="*/ 55 w 3396056"/>
              <a:gd name="connsiteY8" fmla="*/ 711948 h 1510080"/>
              <a:gd name="connsiteX0" fmla="*/ 7356 w 3403357"/>
              <a:gd name="connsiteY0" fmla="*/ 678847 h 1476979"/>
              <a:gd name="connsiteX1" fmla="*/ 244079 w 3403357"/>
              <a:gd name="connsiteY1" fmla="*/ 217743 h 1476979"/>
              <a:gd name="connsiteX2" fmla="*/ 553456 w 3403357"/>
              <a:gd name="connsiteY2" fmla="*/ 22752 h 1476979"/>
              <a:gd name="connsiteX3" fmla="*/ 1753606 w 3403357"/>
              <a:gd name="connsiteY3" fmla="*/ 90664 h 1476979"/>
              <a:gd name="connsiteX4" fmla="*/ 2953756 w 3403357"/>
              <a:gd name="connsiteY4" fmla="*/ 60853 h 1476979"/>
              <a:gd name="connsiteX5" fmla="*/ 3398256 w 3403357"/>
              <a:gd name="connsiteY5" fmla="*/ 793147 h 1476979"/>
              <a:gd name="connsiteX6" fmla="*/ 2928355 w 3403357"/>
              <a:gd name="connsiteY6" fmla="*/ 1419752 h 1476979"/>
              <a:gd name="connsiteX7" fmla="*/ 1906006 w 3403357"/>
              <a:gd name="connsiteY7" fmla="*/ 1355930 h 1476979"/>
              <a:gd name="connsiteX8" fmla="*/ 528056 w 3403357"/>
              <a:gd name="connsiteY8" fmla="*/ 1356253 h 1476979"/>
              <a:gd name="connsiteX9" fmla="*/ 7356 w 3403357"/>
              <a:gd name="connsiteY9" fmla="*/ 678847 h 1476979"/>
              <a:gd name="connsiteX0" fmla="*/ 10343 w 3406344"/>
              <a:gd name="connsiteY0" fmla="*/ 678847 h 1476979"/>
              <a:gd name="connsiteX1" fmla="*/ 212414 w 3406344"/>
              <a:gd name="connsiteY1" fmla="*/ 203639 h 1476979"/>
              <a:gd name="connsiteX2" fmla="*/ 556443 w 3406344"/>
              <a:gd name="connsiteY2" fmla="*/ 22752 h 1476979"/>
              <a:gd name="connsiteX3" fmla="*/ 1756593 w 3406344"/>
              <a:gd name="connsiteY3" fmla="*/ 90664 h 1476979"/>
              <a:gd name="connsiteX4" fmla="*/ 2956743 w 3406344"/>
              <a:gd name="connsiteY4" fmla="*/ 60853 h 1476979"/>
              <a:gd name="connsiteX5" fmla="*/ 3401243 w 3406344"/>
              <a:gd name="connsiteY5" fmla="*/ 793147 h 1476979"/>
              <a:gd name="connsiteX6" fmla="*/ 2931342 w 3406344"/>
              <a:gd name="connsiteY6" fmla="*/ 1419752 h 1476979"/>
              <a:gd name="connsiteX7" fmla="*/ 1908993 w 3406344"/>
              <a:gd name="connsiteY7" fmla="*/ 1355930 h 1476979"/>
              <a:gd name="connsiteX8" fmla="*/ 531043 w 3406344"/>
              <a:gd name="connsiteY8" fmla="*/ 1356253 h 1476979"/>
              <a:gd name="connsiteX9" fmla="*/ 10343 w 3406344"/>
              <a:gd name="connsiteY9" fmla="*/ 678847 h 1476979"/>
              <a:gd name="connsiteX0" fmla="*/ 60 w 3396061"/>
              <a:gd name="connsiteY0" fmla="*/ 678847 h 1476979"/>
              <a:gd name="connsiteX1" fmla="*/ 202131 w 3396061"/>
              <a:gd name="connsiteY1" fmla="*/ 203639 h 1476979"/>
              <a:gd name="connsiteX2" fmla="*/ 546160 w 3396061"/>
              <a:gd name="connsiteY2" fmla="*/ 22752 h 1476979"/>
              <a:gd name="connsiteX3" fmla="*/ 1746310 w 3396061"/>
              <a:gd name="connsiteY3" fmla="*/ 90664 h 1476979"/>
              <a:gd name="connsiteX4" fmla="*/ 2946460 w 3396061"/>
              <a:gd name="connsiteY4" fmla="*/ 60853 h 1476979"/>
              <a:gd name="connsiteX5" fmla="*/ 3390960 w 3396061"/>
              <a:gd name="connsiteY5" fmla="*/ 793147 h 1476979"/>
              <a:gd name="connsiteX6" fmla="*/ 2921059 w 3396061"/>
              <a:gd name="connsiteY6" fmla="*/ 1419752 h 1476979"/>
              <a:gd name="connsiteX7" fmla="*/ 1898710 w 3396061"/>
              <a:gd name="connsiteY7" fmla="*/ 1355930 h 1476979"/>
              <a:gd name="connsiteX8" fmla="*/ 520760 w 3396061"/>
              <a:gd name="connsiteY8" fmla="*/ 1356253 h 1476979"/>
              <a:gd name="connsiteX9" fmla="*/ 220323 w 3396061"/>
              <a:gd name="connsiteY9" fmla="*/ 1066698 h 1476979"/>
              <a:gd name="connsiteX10" fmla="*/ 60 w 3396061"/>
              <a:gd name="connsiteY10" fmla="*/ 678847 h 1476979"/>
              <a:gd name="connsiteX0" fmla="*/ 60 w 3396061"/>
              <a:gd name="connsiteY0" fmla="*/ 701182 h 1499314"/>
              <a:gd name="connsiteX1" fmla="*/ 202131 w 3396061"/>
              <a:gd name="connsiteY1" fmla="*/ 225974 h 1499314"/>
              <a:gd name="connsiteX2" fmla="*/ 557644 w 3396061"/>
              <a:gd name="connsiteY2" fmla="*/ 2533 h 1499314"/>
              <a:gd name="connsiteX3" fmla="*/ 1746310 w 3396061"/>
              <a:gd name="connsiteY3" fmla="*/ 112999 h 1499314"/>
              <a:gd name="connsiteX4" fmla="*/ 2946460 w 3396061"/>
              <a:gd name="connsiteY4" fmla="*/ 83188 h 1499314"/>
              <a:gd name="connsiteX5" fmla="*/ 3390960 w 3396061"/>
              <a:gd name="connsiteY5" fmla="*/ 815482 h 1499314"/>
              <a:gd name="connsiteX6" fmla="*/ 2921059 w 3396061"/>
              <a:gd name="connsiteY6" fmla="*/ 1442087 h 1499314"/>
              <a:gd name="connsiteX7" fmla="*/ 1898710 w 3396061"/>
              <a:gd name="connsiteY7" fmla="*/ 1378265 h 1499314"/>
              <a:gd name="connsiteX8" fmla="*/ 520760 w 3396061"/>
              <a:gd name="connsiteY8" fmla="*/ 1378588 h 1499314"/>
              <a:gd name="connsiteX9" fmla="*/ 220323 w 3396061"/>
              <a:gd name="connsiteY9" fmla="*/ 1089033 h 1499314"/>
              <a:gd name="connsiteX10" fmla="*/ 60 w 3396061"/>
              <a:gd name="connsiteY10" fmla="*/ 701182 h 1499314"/>
              <a:gd name="connsiteX0" fmla="*/ 1282 w 3397283"/>
              <a:gd name="connsiteY0" fmla="*/ 701182 h 1499314"/>
              <a:gd name="connsiteX1" fmla="*/ 151043 w 3397283"/>
              <a:gd name="connsiteY1" fmla="*/ 210241 h 1499314"/>
              <a:gd name="connsiteX2" fmla="*/ 558866 w 3397283"/>
              <a:gd name="connsiteY2" fmla="*/ 2533 h 1499314"/>
              <a:gd name="connsiteX3" fmla="*/ 1747532 w 3397283"/>
              <a:gd name="connsiteY3" fmla="*/ 112999 h 1499314"/>
              <a:gd name="connsiteX4" fmla="*/ 2947682 w 3397283"/>
              <a:gd name="connsiteY4" fmla="*/ 83188 h 1499314"/>
              <a:gd name="connsiteX5" fmla="*/ 3392182 w 3397283"/>
              <a:gd name="connsiteY5" fmla="*/ 815482 h 1499314"/>
              <a:gd name="connsiteX6" fmla="*/ 2922281 w 3397283"/>
              <a:gd name="connsiteY6" fmla="*/ 1442087 h 1499314"/>
              <a:gd name="connsiteX7" fmla="*/ 1899932 w 3397283"/>
              <a:gd name="connsiteY7" fmla="*/ 1378265 h 1499314"/>
              <a:gd name="connsiteX8" fmla="*/ 521982 w 3397283"/>
              <a:gd name="connsiteY8" fmla="*/ 1378588 h 1499314"/>
              <a:gd name="connsiteX9" fmla="*/ 221545 w 3397283"/>
              <a:gd name="connsiteY9" fmla="*/ 1089033 h 1499314"/>
              <a:gd name="connsiteX10" fmla="*/ 1282 w 3397283"/>
              <a:gd name="connsiteY10" fmla="*/ 701182 h 1499314"/>
              <a:gd name="connsiteX0" fmla="*/ 2215 w 3398216"/>
              <a:gd name="connsiteY0" fmla="*/ 701182 h 1499314"/>
              <a:gd name="connsiteX1" fmla="*/ 151976 w 3398216"/>
              <a:gd name="connsiteY1" fmla="*/ 210241 h 1499314"/>
              <a:gd name="connsiteX2" fmla="*/ 559799 w 3398216"/>
              <a:gd name="connsiteY2" fmla="*/ 2533 h 1499314"/>
              <a:gd name="connsiteX3" fmla="*/ 1748465 w 3398216"/>
              <a:gd name="connsiteY3" fmla="*/ 112999 h 1499314"/>
              <a:gd name="connsiteX4" fmla="*/ 2948615 w 3398216"/>
              <a:gd name="connsiteY4" fmla="*/ 83188 h 1499314"/>
              <a:gd name="connsiteX5" fmla="*/ 3393115 w 3398216"/>
              <a:gd name="connsiteY5" fmla="*/ 815482 h 1499314"/>
              <a:gd name="connsiteX6" fmla="*/ 2923214 w 3398216"/>
              <a:gd name="connsiteY6" fmla="*/ 1442087 h 1499314"/>
              <a:gd name="connsiteX7" fmla="*/ 1900865 w 3398216"/>
              <a:gd name="connsiteY7" fmla="*/ 1378265 h 1499314"/>
              <a:gd name="connsiteX8" fmla="*/ 522915 w 3398216"/>
              <a:gd name="connsiteY8" fmla="*/ 1378588 h 1499314"/>
              <a:gd name="connsiteX9" fmla="*/ 96883 w 3398216"/>
              <a:gd name="connsiteY9" fmla="*/ 1110148 h 1499314"/>
              <a:gd name="connsiteX10" fmla="*/ 2215 w 3398216"/>
              <a:gd name="connsiteY10" fmla="*/ 701182 h 1499314"/>
              <a:gd name="connsiteX0" fmla="*/ 2215 w 3398027"/>
              <a:gd name="connsiteY0" fmla="*/ 701182 h 1446881"/>
              <a:gd name="connsiteX1" fmla="*/ 151976 w 3398027"/>
              <a:gd name="connsiteY1" fmla="*/ 210241 h 1446881"/>
              <a:gd name="connsiteX2" fmla="*/ 559799 w 3398027"/>
              <a:gd name="connsiteY2" fmla="*/ 2533 h 1446881"/>
              <a:gd name="connsiteX3" fmla="*/ 1748465 w 3398027"/>
              <a:gd name="connsiteY3" fmla="*/ 112999 h 1446881"/>
              <a:gd name="connsiteX4" fmla="*/ 2948615 w 3398027"/>
              <a:gd name="connsiteY4" fmla="*/ 83188 h 1446881"/>
              <a:gd name="connsiteX5" fmla="*/ 3393115 w 3398027"/>
              <a:gd name="connsiteY5" fmla="*/ 815482 h 1446881"/>
              <a:gd name="connsiteX6" fmla="*/ 3170440 w 3398027"/>
              <a:gd name="connsiteY6" fmla="*/ 1230374 h 1446881"/>
              <a:gd name="connsiteX7" fmla="*/ 2923214 w 3398027"/>
              <a:gd name="connsiteY7" fmla="*/ 1442087 h 1446881"/>
              <a:gd name="connsiteX8" fmla="*/ 1900865 w 3398027"/>
              <a:gd name="connsiteY8" fmla="*/ 1378265 h 1446881"/>
              <a:gd name="connsiteX9" fmla="*/ 522915 w 3398027"/>
              <a:gd name="connsiteY9" fmla="*/ 1378588 h 1446881"/>
              <a:gd name="connsiteX10" fmla="*/ 96883 w 3398027"/>
              <a:gd name="connsiteY10" fmla="*/ 1110148 h 1446881"/>
              <a:gd name="connsiteX11" fmla="*/ 2215 w 3398027"/>
              <a:gd name="connsiteY11" fmla="*/ 701182 h 1446881"/>
              <a:gd name="connsiteX0" fmla="*/ 2215 w 3398073"/>
              <a:gd name="connsiteY0" fmla="*/ 701182 h 1446881"/>
              <a:gd name="connsiteX1" fmla="*/ 151976 w 3398073"/>
              <a:gd name="connsiteY1" fmla="*/ 210241 h 1446881"/>
              <a:gd name="connsiteX2" fmla="*/ 559799 w 3398073"/>
              <a:gd name="connsiteY2" fmla="*/ 2533 h 1446881"/>
              <a:gd name="connsiteX3" fmla="*/ 1748465 w 3398073"/>
              <a:gd name="connsiteY3" fmla="*/ 112999 h 1446881"/>
              <a:gd name="connsiteX4" fmla="*/ 2948615 w 3398073"/>
              <a:gd name="connsiteY4" fmla="*/ 83188 h 1446881"/>
              <a:gd name="connsiteX5" fmla="*/ 3393115 w 3398073"/>
              <a:gd name="connsiteY5" fmla="*/ 815482 h 1446881"/>
              <a:gd name="connsiteX6" fmla="*/ 3172432 w 3398073"/>
              <a:gd name="connsiteY6" fmla="*/ 1197847 h 1446881"/>
              <a:gd name="connsiteX7" fmla="*/ 2923214 w 3398073"/>
              <a:gd name="connsiteY7" fmla="*/ 1442087 h 1446881"/>
              <a:gd name="connsiteX8" fmla="*/ 1900865 w 3398073"/>
              <a:gd name="connsiteY8" fmla="*/ 1378265 h 1446881"/>
              <a:gd name="connsiteX9" fmla="*/ 522915 w 3398073"/>
              <a:gd name="connsiteY9" fmla="*/ 1378588 h 1446881"/>
              <a:gd name="connsiteX10" fmla="*/ 96883 w 3398073"/>
              <a:gd name="connsiteY10" fmla="*/ 1110148 h 1446881"/>
              <a:gd name="connsiteX11" fmla="*/ 2215 w 3398073"/>
              <a:gd name="connsiteY11" fmla="*/ 701182 h 1446881"/>
              <a:gd name="connsiteX0" fmla="*/ 2215 w 3393156"/>
              <a:gd name="connsiteY0" fmla="*/ 701182 h 1446881"/>
              <a:gd name="connsiteX1" fmla="*/ 151976 w 3393156"/>
              <a:gd name="connsiteY1" fmla="*/ 210241 h 1446881"/>
              <a:gd name="connsiteX2" fmla="*/ 559799 w 3393156"/>
              <a:gd name="connsiteY2" fmla="*/ 2533 h 1446881"/>
              <a:gd name="connsiteX3" fmla="*/ 1748465 w 3393156"/>
              <a:gd name="connsiteY3" fmla="*/ 112999 h 1446881"/>
              <a:gd name="connsiteX4" fmla="*/ 2948615 w 3393156"/>
              <a:gd name="connsiteY4" fmla="*/ 83188 h 1446881"/>
              <a:gd name="connsiteX5" fmla="*/ 3188891 w 3393156"/>
              <a:gd name="connsiteY5" fmla="*/ 348891 h 1446881"/>
              <a:gd name="connsiteX6" fmla="*/ 3393115 w 3393156"/>
              <a:gd name="connsiteY6" fmla="*/ 815482 h 1446881"/>
              <a:gd name="connsiteX7" fmla="*/ 3172432 w 3393156"/>
              <a:gd name="connsiteY7" fmla="*/ 1197847 h 1446881"/>
              <a:gd name="connsiteX8" fmla="*/ 2923214 w 3393156"/>
              <a:gd name="connsiteY8" fmla="*/ 1442087 h 1446881"/>
              <a:gd name="connsiteX9" fmla="*/ 1900865 w 3393156"/>
              <a:gd name="connsiteY9" fmla="*/ 1378265 h 1446881"/>
              <a:gd name="connsiteX10" fmla="*/ 522915 w 3393156"/>
              <a:gd name="connsiteY10" fmla="*/ 1378588 h 1446881"/>
              <a:gd name="connsiteX11" fmla="*/ 96883 w 3393156"/>
              <a:gd name="connsiteY11" fmla="*/ 1110148 h 1446881"/>
              <a:gd name="connsiteX12" fmla="*/ 2215 w 3393156"/>
              <a:gd name="connsiteY12" fmla="*/ 701182 h 1446881"/>
              <a:gd name="connsiteX0" fmla="*/ 2215 w 3274019"/>
              <a:gd name="connsiteY0" fmla="*/ 701182 h 1446881"/>
              <a:gd name="connsiteX1" fmla="*/ 151976 w 3274019"/>
              <a:gd name="connsiteY1" fmla="*/ 210241 h 1446881"/>
              <a:gd name="connsiteX2" fmla="*/ 559799 w 3274019"/>
              <a:gd name="connsiteY2" fmla="*/ 2533 h 1446881"/>
              <a:gd name="connsiteX3" fmla="*/ 1748465 w 3274019"/>
              <a:gd name="connsiteY3" fmla="*/ 112999 h 1446881"/>
              <a:gd name="connsiteX4" fmla="*/ 2948615 w 3274019"/>
              <a:gd name="connsiteY4" fmla="*/ 83188 h 1446881"/>
              <a:gd name="connsiteX5" fmla="*/ 3188891 w 3274019"/>
              <a:gd name="connsiteY5" fmla="*/ 348891 h 1446881"/>
              <a:gd name="connsiteX6" fmla="*/ 3273694 w 3274019"/>
              <a:gd name="connsiteY6" fmla="*/ 880780 h 1446881"/>
              <a:gd name="connsiteX7" fmla="*/ 3172432 w 3274019"/>
              <a:gd name="connsiteY7" fmla="*/ 1197847 h 1446881"/>
              <a:gd name="connsiteX8" fmla="*/ 2923214 w 3274019"/>
              <a:gd name="connsiteY8" fmla="*/ 1442087 h 1446881"/>
              <a:gd name="connsiteX9" fmla="*/ 1900865 w 3274019"/>
              <a:gd name="connsiteY9" fmla="*/ 1378265 h 1446881"/>
              <a:gd name="connsiteX10" fmla="*/ 522915 w 3274019"/>
              <a:gd name="connsiteY10" fmla="*/ 1378588 h 1446881"/>
              <a:gd name="connsiteX11" fmla="*/ 96883 w 3274019"/>
              <a:gd name="connsiteY11" fmla="*/ 1110148 h 1446881"/>
              <a:gd name="connsiteX12" fmla="*/ 2215 w 3274019"/>
              <a:gd name="connsiteY12" fmla="*/ 701182 h 1446881"/>
              <a:gd name="connsiteX0" fmla="*/ 2215 w 3331806"/>
              <a:gd name="connsiteY0" fmla="*/ 701182 h 1446881"/>
              <a:gd name="connsiteX1" fmla="*/ 151976 w 3331806"/>
              <a:gd name="connsiteY1" fmla="*/ 210241 h 1446881"/>
              <a:gd name="connsiteX2" fmla="*/ 559799 w 3331806"/>
              <a:gd name="connsiteY2" fmla="*/ 2533 h 1446881"/>
              <a:gd name="connsiteX3" fmla="*/ 1748465 w 3331806"/>
              <a:gd name="connsiteY3" fmla="*/ 112999 h 1446881"/>
              <a:gd name="connsiteX4" fmla="*/ 2948615 w 3331806"/>
              <a:gd name="connsiteY4" fmla="*/ 83188 h 1446881"/>
              <a:gd name="connsiteX5" fmla="*/ 3304994 w 3331806"/>
              <a:gd name="connsiteY5" fmla="*/ 337804 h 1446881"/>
              <a:gd name="connsiteX6" fmla="*/ 3273694 w 3331806"/>
              <a:gd name="connsiteY6" fmla="*/ 880780 h 1446881"/>
              <a:gd name="connsiteX7" fmla="*/ 3172432 w 3331806"/>
              <a:gd name="connsiteY7" fmla="*/ 1197847 h 1446881"/>
              <a:gd name="connsiteX8" fmla="*/ 2923214 w 3331806"/>
              <a:gd name="connsiteY8" fmla="*/ 1442087 h 1446881"/>
              <a:gd name="connsiteX9" fmla="*/ 1900865 w 3331806"/>
              <a:gd name="connsiteY9" fmla="*/ 1378265 h 1446881"/>
              <a:gd name="connsiteX10" fmla="*/ 522915 w 3331806"/>
              <a:gd name="connsiteY10" fmla="*/ 1378588 h 1446881"/>
              <a:gd name="connsiteX11" fmla="*/ 96883 w 3331806"/>
              <a:gd name="connsiteY11" fmla="*/ 1110148 h 1446881"/>
              <a:gd name="connsiteX12" fmla="*/ 2215 w 3331806"/>
              <a:gd name="connsiteY12" fmla="*/ 701182 h 1446881"/>
              <a:gd name="connsiteX0" fmla="*/ 2215 w 3441525"/>
              <a:gd name="connsiteY0" fmla="*/ 701182 h 1446881"/>
              <a:gd name="connsiteX1" fmla="*/ 151976 w 3441525"/>
              <a:gd name="connsiteY1" fmla="*/ 210241 h 1446881"/>
              <a:gd name="connsiteX2" fmla="*/ 559799 w 3441525"/>
              <a:gd name="connsiteY2" fmla="*/ 2533 h 1446881"/>
              <a:gd name="connsiteX3" fmla="*/ 1748465 w 3441525"/>
              <a:gd name="connsiteY3" fmla="*/ 112999 h 1446881"/>
              <a:gd name="connsiteX4" fmla="*/ 2948615 w 3441525"/>
              <a:gd name="connsiteY4" fmla="*/ 83188 h 1446881"/>
              <a:gd name="connsiteX5" fmla="*/ 3304994 w 3441525"/>
              <a:gd name="connsiteY5" fmla="*/ 337804 h 1446881"/>
              <a:gd name="connsiteX6" fmla="*/ 3441442 w 3441525"/>
              <a:gd name="connsiteY6" fmla="*/ 896269 h 1446881"/>
              <a:gd name="connsiteX7" fmla="*/ 3172432 w 3441525"/>
              <a:gd name="connsiteY7" fmla="*/ 1197847 h 1446881"/>
              <a:gd name="connsiteX8" fmla="*/ 2923214 w 3441525"/>
              <a:gd name="connsiteY8" fmla="*/ 1442087 h 1446881"/>
              <a:gd name="connsiteX9" fmla="*/ 1900865 w 3441525"/>
              <a:gd name="connsiteY9" fmla="*/ 1378265 h 1446881"/>
              <a:gd name="connsiteX10" fmla="*/ 522915 w 3441525"/>
              <a:gd name="connsiteY10" fmla="*/ 1378588 h 1446881"/>
              <a:gd name="connsiteX11" fmla="*/ 96883 w 3441525"/>
              <a:gd name="connsiteY11" fmla="*/ 1110148 h 1446881"/>
              <a:gd name="connsiteX12" fmla="*/ 2215 w 3441525"/>
              <a:gd name="connsiteY12" fmla="*/ 701182 h 1446881"/>
              <a:gd name="connsiteX0" fmla="*/ 2215 w 3441525"/>
              <a:gd name="connsiteY0" fmla="*/ 701182 h 1446881"/>
              <a:gd name="connsiteX1" fmla="*/ 151976 w 3441525"/>
              <a:gd name="connsiteY1" fmla="*/ 210241 h 1446881"/>
              <a:gd name="connsiteX2" fmla="*/ 559799 w 3441525"/>
              <a:gd name="connsiteY2" fmla="*/ 2533 h 1446881"/>
              <a:gd name="connsiteX3" fmla="*/ 1748465 w 3441525"/>
              <a:gd name="connsiteY3" fmla="*/ 112999 h 1446881"/>
              <a:gd name="connsiteX4" fmla="*/ 2948615 w 3441525"/>
              <a:gd name="connsiteY4" fmla="*/ 83188 h 1446881"/>
              <a:gd name="connsiteX5" fmla="*/ 3304994 w 3441525"/>
              <a:gd name="connsiteY5" fmla="*/ 337804 h 1446881"/>
              <a:gd name="connsiteX6" fmla="*/ 3441442 w 3441525"/>
              <a:gd name="connsiteY6" fmla="*/ 896269 h 1446881"/>
              <a:gd name="connsiteX7" fmla="*/ 3231579 w 3441525"/>
              <a:gd name="connsiteY7" fmla="*/ 1246922 h 1446881"/>
              <a:gd name="connsiteX8" fmla="*/ 2923214 w 3441525"/>
              <a:gd name="connsiteY8" fmla="*/ 1442087 h 1446881"/>
              <a:gd name="connsiteX9" fmla="*/ 1900865 w 3441525"/>
              <a:gd name="connsiteY9" fmla="*/ 1378265 h 1446881"/>
              <a:gd name="connsiteX10" fmla="*/ 522915 w 3441525"/>
              <a:gd name="connsiteY10" fmla="*/ 1378588 h 1446881"/>
              <a:gd name="connsiteX11" fmla="*/ 96883 w 3441525"/>
              <a:gd name="connsiteY11" fmla="*/ 1110148 h 1446881"/>
              <a:gd name="connsiteX12" fmla="*/ 2215 w 3441525"/>
              <a:gd name="connsiteY12" fmla="*/ 701182 h 1446881"/>
              <a:gd name="connsiteX0" fmla="*/ 2215 w 3446829"/>
              <a:gd name="connsiteY0" fmla="*/ 701182 h 1446881"/>
              <a:gd name="connsiteX1" fmla="*/ 151976 w 3446829"/>
              <a:gd name="connsiteY1" fmla="*/ 210241 h 1446881"/>
              <a:gd name="connsiteX2" fmla="*/ 559799 w 3446829"/>
              <a:gd name="connsiteY2" fmla="*/ 2533 h 1446881"/>
              <a:gd name="connsiteX3" fmla="*/ 1748465 w 3446829"/>
              <a:gd name="connsiteY3" fmla="*/ 112999 h 1446881"/>
              <a:gd name="connsiteX4" fmla="*/ 2948615 w 3446829"/>
              <a:gd name="connsiteY4" fmla="*/ 83188 h 1446881"/>
              <a:gd name="connsiteX5" fmla="*/ 3304994 w 3446829"/>
              <a:gd name="connsiteY5" fmla="*/ 337804 h 1446881"/>
              <a:gd name="connsiteX6" fmla="*/ 3446752 w 3446829"/>
              <a:gd name="connsiteY6" fmla="*/ 809531 h 1446881"/>
              <a:gd name="connsiteX7" fmla="*/ 3231579 w 3446829"/>
              <a:gd name="connsiteY7" fmla="*/ 1246922 h 1446881"/>
              <a:gd name="connsiteX8" fmla="*/ 2923214 w 3446829"/>
              <a:gd name="connsiteY8" fmla="*/ 1442087 h 1446881"/>
              <a:gd name="connsiteX9" fmla="*/ 1900865 w 3446829"/>
              <a:gd name="connsiteY9" fmla="*/ 1378265 h 1446881"/>
              <a:gd name="connsiteX10" fmla="*/ 522915 w 3446829"/>
              <a:gd name="connsiteY10" fmla="*/ 1378588 h 1446881"/>
              <a:gd name="connsiteX11" fmla="*/ 96883 w 3446829"/>
              <a:gd name="connsiteY11" fmla="*/ 1110148 h 1446881"/>
              <a:gd name="connsiteX12" fmla="*/ 2215 w 3446829"/>
              <a:gd name="connsiteY12" fmla="*/ 701182 h 1446881"/>
              <a:gd name="connsiteX0" fmla="*/ 2215 w 3446829"/>
              <a:gd name="connsiteY0" fmla="*/ 701182 h 1446881"/>
              <a:gd name="connsiteX1" fmla="*/ 151976 w 3446829"/>
              <a:gd name="connsiteY1" fmla="*/ 210241 h 1446881"/>
              <a:gd name="connsiteX2" fmla="*/ 559799 w 3446829"/>
              <a:gd name="connsiteY2" fmla="*/ 2533 h 1446881"/>
              <a:gd name="connsiteX3" fmla="*/ 1748465 w 3446829"/>
              <a:gd name="connsiteY3" fmla="*/ 112999 h 1446881"/>
              <a:gd name="connsiteX4" fmla="*/ 2948615 w 3446829"/>
              <a:gd name="connsiteY4" fmla="*/ 83188 h 1446881"/>
              <a:gd name="connsiteX5" fmla="*/ 3304994 w 3446829"/>
              <a:gd name="connsiteY5" fmla="*/ 337804 h 1446881"/>
              <a:gd name="connsiteX6" fmla="*/ 3446752 w 3446829"/>
              <a:gd name="connsiteY6" fmla="*/ 809531 h 1446881"/>
              <a:gd name="connsiteX7" fmla="*/ 3284552 w 3446829"/>
              <a:gd name="connsiteY7" fmla="*/ 1251812 h 1446881"/>
              <a:gd name="connsiteX8" fmla="*/ 2923214 w 3446829"/>
              <a:gd name="connsiteY8" fmla="*/ 1442087 h 1446881"/>
              <a:gd name="connsiteX9" fmla="*/ 1900865 w 3446829"/>
              <a:gd name="connsiteY9" fmla="*/ 1378265 h 1446881"/>
              <a:gd name="connsiteX10" fmla="*/ 522915 w 3446829"/>
              <a:gd name="connsiteY10" fmla="*/ 1378588 h 1446881"/>
              <a:gd name="connsiteX11" fmla="*/ 96883 w 3446829"/>
              <a:gd name="connsiteY11" fmla="*/ 1110148 h 1446881"/>
              <a:gd name="connsiteX12" fmla="*/ 2215 w 3446829"/>
              <a:gd name="connsiteY12" fmla="*/ 701182 h 1446881"/>
              <a:gd name="connsiteX0" fmla="*/ 2215 w 3446873"/>
              <a:gd name="connsiteY0" fmla="*/ 701182 h 1446881"/>
              <a:gd name="connsiteX1" fmla="*/ 151976 w 3446873"/>
              <a:gd name="connsiteY1" fmla="*/ 210241 h 1446881"/>
              <a:gd name="connsiteX2" fmla="*/ 559799 w 3446873"/>
              <a:gd name="connsiteY2" fmla="*/ 2533 h 1446881"/>
              <a:gd name="connsiteX3" fmla="*/ 1748465 w 3446873"/>
              <a:gd name="connsiteY3" fmla="*/ 112999 h 1446881"/>
              <a:gd name="connsiteX4" fmla="*/ 2948615 w 3446873"/>
              <a:gd name="connsiteY4" fmla="*/ 83188 h 1446881"/>
              <a:gd name="connsiteX5" fmla="*/ 3331481 w 3446873"/>
              <a:gd name="connsiteY5" fmla="*/ 340249 h 1446881"/>
              <a:gd name="connsiteX6" fmla="*/ 3446752 w 3446873"/>
              <a:gd name="connsiteY6" fmla="*/ 809531 h 1446881"/>
              <a:gd name="connsiteX7" fmla="*/ 3284552 w 3446873"/>
              <a:gd name="connsiteY7" fmla="*/ 1251812 h 1446881"/>
              <a:gd name="connsiteX8" fmla="*/ 2923214 w 3446873"/>
              <a:gd name="connsiteY8" fmla="*/ 1442087 h 1446881"/>
              <a:gd name="connsiteX9" fmla="*/ 1900865 w 3446873"/>
              <a:gd name="connsiteY9" fmla="*/ 1378265 h 1446881"/>
              <a:gd name="connsiteX10" fmla="*/ 522915 w 3446873"/>
              <a:gd name="connsiteY10" fmla="*/ 1378588 h 1446881"/>
              <a:gd name="connsiteX11" fmla="*/ 96883 w 3446873"/>
              <a:gd name="connsiteY11" fmla="*/ 1110148 h 1446881"/>
              <a:gd name="connsiteX12" fmla="*/ 2215 w 3446873"/>
              <a:gd name="connsiteY12" fmla="*/ 701182 h 1446881"/>
              <a:gd name="connsiteX0" fmla="*/ 2215 w 3429287"/>
              <a:gd name="connsiteY0" fmla="*/ 701182 h 1446881"/>
              <a:gd name="connsiteX1" fmla="*/ 151976 w 3429287"/>
              <a:gd name="connsiteY1" fmla="*/ 210241 h 1446881"/>
              <a:gd name="connsiteX2" fmla="*/ 559799 w 3429287"/>
              <a:gd name="connsiteY2" fmla="*/ 2533 h 1446881"/>
              <a:gd name="connsiteX3" fmla="*/ 1748465 w 3429287"/>
              <a:gd name="connsiteY3" fmla="*/ 112999 h 1446881"/>
              <a:gd name="connsiteX4" fmla="*/ 2948615 w 3429287"/>
              <a:gd name="connsiteY4" fmla="*/ 83188 h 1446881"/>
              <a:gd name="connsiteX5" fmla="*/ 3331481 w 3429287"/>
              <a:gd name="connsiteY5" fmla="*/ 340249 h 1446881"/>
              <a:gd name="connsiteX6" fmla="*/ 3429095 w 3429287"/>
              <a:gd name="connsiteY6" fmla="*/ 807900 h 1446881"/>
              <a:gd name="connsiteX7" fmla="*/ 3284552 w 3429287"/>
              <a:gd name="connsiteY7" fmla="*/ 1251812 h 1446881"/>
              <a:gd name="connsiteX8" fmla="*/ 2923214 w 3429287"/>
              <a:gd name="connsiteY8" fmla="*/ 1442087 h 1446881"/>
              <a:gd name="connsiteX9" fmla="*/ 1900865 w 3429287"/>
              <a:gd name="connsiteY9" fmla="*/ 1378265 h 1446881"/>
              <a:gd name="connsiteX10" fmla="*/ 522915 w 3429287"/>
              <a:gd name="connsiteY10" fmla="*/ 1378588 h 1446881"/>
              <a:gd name="connsiteX11" fmla="*/ 96883 w 3429287"/>
              <a:gd name="connsiteY11" fmla="*/ 1110148 h 1446881"/>
              <a:gd name="connsiteX12" fmla="*/ 2215 w 3429287"/>
              <a:gd name="connsiteY12" fmla="*/ 701182 h 144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287" h="1446881">
                <a:moveTo>
                  <a:pt x="2215" y="701182"/>
                </a:moveTo>
                <a:cubicBezTo>
                  <a:pt x="11397" y="551198"/>
                  <a:pt x="60959" y="319590"/>
                  <a:pt x="151976" y="210241"/>
                </a:cubicBezTo>
                <a:cubicBezTo>
                  <a:pt x="242993" y="100892"/>
                  <a:pt x="308211" y="23713"/>
                  <a:pt x="559799" y="2533"/>
                </a:cubicBezTo>
                <a:cubicBezTo>
                  <a:pt x="811387" y="-18647"/>
                  <a:pt x="1350329" y="99556"/>
                  <a:pt x="1748465" y="112999"/>
                </a:cubicBezTo>
                <a:cubicBezTo>
                  <a:pt x="2146601" y="126442"/>
                  <a:pt x="2708544" y="43873"/>
                  <a:pt x="2948615" y="83188"/>
                </a:cubicBezTo>
                <a:cubicBezTo>
                  <a:pt x="3188686" y="122503"/>
                  <a:pt x="3257398" y="218200"/>
                  <a:pt x="3331481" y="340249"/>
                </a:cubicBezTo>
                <a:cubicBezTo>
                  <a:pt x="3405564" y="462298"/>
                  <a:pt x="3431838" y="666407"/>
                  <a:pt x="3429095" y="807900"/>
                </a:cubicBezTo>
                <a:cubicBezTo>
                  <a:pt x="3426352" y="949393"/>
                  <a:pt x="3362869" y="1147378"/>
                  <a:pt x="3284552" y="1251812"/>
                </a:cubicBezTo>
                <a:cubicBezTo>
                  <a:pt x="3206235" y="1356246"/>
                  <a:pt x="3134810" y="1417438"/>
                  <a:pt x="2923214" y="1442087"/>
                </a:cubicBezTo>
                <a:cubicBezTo>
                  <a:pt x="2711618" y="1466736"/>
                  <a:pt x="2300915" y="1388848"/>
                  <a:pt x="1900865" y="1378265"/>
                </a:cubicBezTo>
                <a:cubicBezTo>
                  <a:pt x="1500815" y="1367682"/>
                  <a:pt x="802646" y="1426793"/>
                  <a:pt x="522915" y="1378588"/>
                </a:cubicBezTo>
                <a:cubicBezTo>
                  <a:pt x="243184" y="1330383"/>
                  <a:pt x="183666" y="1223049"/>
                  <a:pt x="96883" y="1110148"/>
                </a:cubicBezTo>
                <a:cubicBezTo>
                  <a:pt x="10100" y="997247"/>
                  <a:pt x="-6967" y="851167"/>
                  <a:pt x="2215" y="701182"/>
                </a:cubicBezTo>
                <a:close/>
              </a:path>
            </a:pathLst>
          </a:custGeom>
          <a:solidFill>
            <a:srgbClr val="E3344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754A118E-326A-C053-D31E-112DAD119BAD}"/>
              </a:ext>
            </a:extLst>
          </p:cNvPr>
          <p:cNvSpPr txBox="1"/>
          <p:nvPr/>
        </p:nvSpPr>
        <p:spPr>
          <a:xfrm>
            <a:off x="1385086" y="6900053"/>
            <a:ext cx="4543459" cy="553998"/>
          </a:xfrm>
          <a:prstGeom prst="rect">
            <a:avLst/>
          </a:prstGeom>
          <a:noFill/>
        </p:spPr>
        <p:txBody>
          <a:bodyPr wrap="square" rtlCol="0">
            <a:spAutoFit/>
          </a:bodyPr>
          <a:lstStyle/>
          <a:p>
            <a:r>
              <a:rPr kumimoji="1" lang="ja-JP" altLang="en-US" sz="1200" b="1" dirty="0">
                <a:solidFill>
                  <a:schemeClr val="bg1"/>
                </a:solidFill>
              </a:rPr>
              <a:t>大人同士で会話する時間ができて嬉しい！　</a:t>
            </a:r>
            <a:r>
              <a:rPr kumimoji="1" lang="en-US" altLang="ja-JP" sz="1200" b="1" dirty="0">
                <a:solidFill>
                  <a:schemeClr val="bg1"/>
                </a:solidFill>
              </a:rPr>
              <a:t>by A</a:t>
            </a:r>
            <a:r>
              <a:rPr kumimoji="1" lang="ja-JP" altLang="en-US" sz="1200" b="1" dirty="0">
                <a:solidFill>
                  <a:schemeClr val="bg1"/>
                </a:solidFill>
              </a:rPr>
              <a:t>さん</a:t>
            </a:r>
            <a:endParaRPr kumimoji="1" lang="en-US" altLang="ja-JP" sz="1200" b="1" dirty="0">
              <a:solidFill>
                <a:schemeClr val="bg1"/>
              </a:solidFill>
            </a:endParaRPr>
          </a:p>
          <a:p>
            <a:endParaRPr kumimoji="1" lang="ja-JP" altLang="en-US" sz="200" b="1" dirty="0">
              <a:solidFill>
                <a:schemeClr val="bg1"/>
              </a:solidFill>
            </a:endParaRPr>
          </a:p>
          <a:p>
            <a:r>
              <a:rPr kumimoji="1" lang="ja-JP" altLang="en-US" sz="800" dirty="0">
                <a:solidFill>
                  <a:schemeClr val="tx1">
                    <a:lumMod val="75000"/>
                    <a:lumOff val="25000"/>
                  </a:schemeClr>
                </a:solidFill>
              </a:rPr>
              <a:t>子育てを始めてから子どもと自分だけの時間が多くなっていましたが、むすびのひろばに来てママ友や先生達とお話する時間ができたので、とても良い気分転換の時間になっています！</a:t>
            </a:r>
            <a:endParaRPr kumimoji="1" lang="en-US" altLang="ja-JP" sz="800" dirty="0">
              <a:solidFill>
                <a:schemeClr val="tx1">
                  <a:lumMod val="75000"/>
                  <a:lumOff val="25000"/>
                </a:schemeClr>
              </a:solidFill>
            </a:endParaRPr>
          </a:p>
        </p:txBody>
      </p:sp>
      <p:pic>
        <p:nvPicPr>
          <p:cNvPr id="35" name="図 34" descr="図形 が含まれている画像&#10;&#10;自動的に生成された説明">
            <a:extLst>
              <a:ext uri="{FF2B5EF4-FFF2-40B4-BE49-F238E27FC236}">
                <a16:creationId xmlns:a16="http://schemas.microsoft.com/office/drawing/2014/main" id="{FB9706D6-B481-8369-87A5-0FF59C09BF87}"/>
              </a:ext>
            </a:extLst>
          </p:cNvPr>
          <p:cNvPicPr>
            <a:picLocks noChangeAspect="1"/>
          </p:cNvPicPr>
          <p:nvPr/>
        </p:nvPicPr>
        <p:blipFill rotWithShape="1">
          <a:blip r:embed="rId7">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rcRect l="15222" t="54003" r="59937" b="27213"/>
          <a:stretch/>
        </p:blipFill>
        <p:spPr>
          <a:xfrm rot="20690804">
            <a:off x="124918" y="8728939"/>
            <a:ext cx="803879" cy="456155"/>
          </a:xfrm>
          <a:prstGeom prst="rect">
            <a:avLst/>
          </a:prstGeom>
        </p:spPr>
      </p:pic>
      <p:pic>
        <p:nvPicPr>
          <p:cNvPr id="48" name="図 47" descr="図形 が含まれている画像&#10;&#10;自動的に生成された説明">
            <a:extLst>
              <a:ext uri="{FF2B5EF4-FFF2-40B4-BE49-F238E27FC236}">
                <a16:creationId xmlns:a16="http://schemas.microsoft.com/office/drawing/2014/main" id="{788C5C5F-8C95-BF9C-1A0D-CE7DBF19E867}"/>
              </a:ext>
            </a:extLst>
          </p:cNvPr>
          <p:cNvPicPr>
            <a:picLocks noChangeAspect="1"/>
          </p:cNvPicPr>
          <p:nvPr/>
        </p:nvPicPr>
        <p:blipFill rotWithShape="1">
          <a:blip r:embed="rId7">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rcRect l="15222" t="54003" r="59937" b="27213"/>
          <a:stretch/>
        </p:blipFill>
        <p:spPr>
          <a:xfrm>
            <a:off x="1066994" y="6946710"/>
            <a:ext cx="380551" cy="215941"/>
          </a:xfrm>
          <a:prstGeom prst="rect">
            <a:avLst/>
          </a:prstGeom>
        </p:spPr>
      </p:pic>
      <p:pic>
        <p:nvPicPr>
          <p:cNvPr id="49" name="図 48" descr="図形 が含まれている画像&#10;&#10;自動的に生成された説明">
            <a:extLst>
              <a:ext uri="{FF2B5EF4-FFF2-40B4-BE49-F238E27FC236}">
                <a16:creationId xmlns:a16="http://schemas.microsoft.com/office/drawing/2014/main" id="{9090A054-680A-3878-CB60-73E471258317}"/>
              </a:ext>
            </a:extLst>
          </p:cNvPr>
          <p:cNvPicPr>
            <a:picLocks noChangeAspect="1"/>
          </p:cNvPicPr>
          <p:nvPr/>
        </p:nvPicPr>
        <p:blipFill rotWithShape="1">
          <a:blip r:embed="rId7">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rcRect l="15222" t="54003" r="59937" b="27213"/>
          <a:stretch/>
        </p:blipFill>
        <p:spPr>
          <a:xfrm>
            <a:off x="1066994" y="7521592"/>
            <a:ext cx="380551" cy="215941"/>
          </a:xfrm>
          <a:prstGeom prst="rect">
            <a:avLst/>
          </a:prstGeom>
        </p:spPr>
      </p:pic>
      <p:sp>
        <p:nvSpPr>
          <p:cNvPr id="39" name="テキスト ボックス 38">
            <a:extLst>
              <a:ext uri="{FF2B5EF4-FFF2-40B4-BE49-F238E27FC236}">
                <a16:creationId xmlns:a16="http://schemas.microsoft.com/office/drawing/2014/main" id="{8DFA3729-C301-E81A-FCC7-C41238BF2B31}"/>
              </a:ext>
            </a:extLst>
          </p:cNvPr>
          <p:cNvSpPr txBox="1"/>
          <p:nvPr/>
        </p:nvSpPr>
        <p:spPr>
          <a:xfrm>
            <a:off x="3263425" y="8705044"/>
            <a:ext cx="1760771" cy="400110"/>
          </a:xfrm>
          <a:prstGeom prst="rect">
            <a:avLst/>
          </a:prstGeom>
          <a:noFill/>
        </p:spPr>
        <p:txBody>
          <a:bodyPr wrap="square" rtlCol="0">
            <a:spAutoFit/>
          </a:bodyPr>
          <a:lstStyle/>
          <a:p>
            <a:r>
              <a:rPr kumimoji="1" lang="ja-JP" altLang="en-US" sz="2000" b="1" dirty="0">
                <a:ln w="76200">
                  <a:solidFill>
                    <a:srgbClr val="F4AEB5"/>
                  </a:solidFill>
                </a:ln>
                <a:solidFill>
                  <a:srgbClr val="F4AEB5"/>
                </a:solidFill>
              </a:rPr>
              <a:t>お申込み</a:t>
            </a:r>
          </a:p>
        </p:txBody>
      </p:sp>
      <p:sp>
        <p:nvSpPr>
          <p:cNvPr id="52" name="テキスト ボックス 51">
            <a:extLst>
              <a:ext uri="{FF2B5EF4-FFF2-40B4-BE49-F238E27FC236}">
                <a16:creationId xmlns:a16="http://schemas.microsoft.com/office/drawing/2014/main" id="{70911902-8C13-1A1B-CAE9-0D13DA31281F}"/>
              </a:ext>
            </a:extLst>
          </p:cNvPr>
          <p:cNvSpPr txBox="1"/>
          <p:nvPr/>
        </p:nvSpPr>
        <p:spPr>
          <a:xfrm>
            <a:off x="3301954" y="9215848"/>
            <a:ext cx="2208301" cy="400110"/>
          </a:xfrm>
          <a:prstGeom prst="rect">
            <a:avLst/>
          </a:prstGeom>
          <a:noFill/>
        </p:spPr>
        <p:txBody>
          <a:bodyPr wrap="square" rtlCol="0">
            <a:spAutoFit/>
          </a:bodyPr>
          <a:lstStyle/>
          <a:p>
            <a:r>
              <a:rPr kumimoji="1" lang="ja-JP" altLang="en-US" sz="1000" dirty="0">
                <a:solidFill>
                  <a:schemeClr val="bg1"/>
                </a:solidFill>
              </a:rPr>
              <a:t>右の</a:t>
            </a:r>
            <a:r>
              <a:rPr kumimoji="1" lang="en-US" altLang="ja-JP" sz="1000" b="1" dirty="0">
                <a:solidFill>
                  <a:schemeClr val="bg1"/>
                </a:solidFill>
              </a:rPr>
              <a:t>QR</a:t>
            </a:r>
            <a:r>
              <a:rPr kumimoji="1" lang="ja-JP" altLang="en-US" sz="1000" b="1" dirty="0">
                <a:solidFill>
                  <a:schemeClr val="bg1"/>
                </a:solidFill>
              </a:rPr>
              <a:t>コード</a:t>
            </a:r>
            <a:r>
              <a:rPr kumimoji="1" lang="ja-JP" altLang="en-US" sz="1000" dirty="0">
                <a:solidFill>
                  <a:schemeClr val="bg1"/>
                </a:solidFill>
              </a:rPr>
              <a:t>または</a:t>
            </a:r>
            <a:r>
              <a:rPr kumimoji="1" lang="ja-JP" altLang="en-US" sz="1000" b="1" dirty="0">
                <a:solidFill>
                  <a:schemeClr val="bg1"/>
                </a:solidFill>
              </a:rPr>
              <a:t>お電話</a:t>
            </a:r>
            <a:r>
              <a:rPr kumimoji="1" lang="ja-JP" altLang="en-US" sz="1000" dirty="0">
                <a:solidFill>
                  <a:schemeClr val="bg1"/>
                </a:solidFill>
              </a:rPr>
              <a:t>からお申込みください。</a:t>
            </a:r>
          </a:p>
        </p:txBody>
      </p:sp>
      <p:sp>
        <p:nvSpPr>
          <p:cNvPr id="53" name="テキスト ボックス 52">
            <a:extLst>
              <a:ext uri="{FF2B5EF4-FFF2-40B4-BE49-F238E27FC236}">
                <a16:creationId xmlns:a16="http://schemas.microsoft.com/office/drawing/2014/main" id="{F4717083-8AD2-972A-5AF8-3E6A8D6C1CEE}"/>
              </a:ext>
            </a:extLst>
          </p:cNvPr>
          <p:cNvSpPr txBox="1"/>
          <p:nvPr/>
        </p:nvSpPr>
        <p:spPr>
          <a:xfrm>
            <a:off x="3311579" y="9561472"/>
            <a:ext cx="2387376" cy="276999"/>
          </a:xfrm>
          <a:prstGeom prst="rect">
            <a:avLst/>
          </a:prstGeom>
          <a:noFill/>
        </p:spPr>
        <p:txBody>
          <a:bodyPr wrap="square" rtlCol="0">
            <a:spAutoFit/>
          </a:bodyPr>
          <a:lstStyle/>
          <a:p>
            <a:r>
              <a:rPr kumimoji="1" lang="en-US" altLang="ja-JP" sz="1200" b="1" u="sng" dirty="0">
                <a:solidFill>
                  <a:schemeClr val="bg1"/>
                </a:solidFill>
              </a:rPr>
              <a:t>TEL:</a:t>
            </a:r>
            <a:r>
              <a:rPr kumimoji="1" lang="ja-JP" altLang="en-US" sz="1200" b="1" u="sng" dirty="0">
                <a:solidFill>
                  <a:schemeClr val="bg1"/>
                </a:solidFill>
              </a:rPr>
              <a:t>○○</a:t>
            </a:r>
            <a:r>
              <a:rPr kumimoji="1" lang="en-US" altLang="ja-JP" sz="1200" b="1" u="sng" dirty="0">
                <a:solidFill>
                  <a:schemeClr val="bg1"/>
                </a:solidFill>
              </a:rPr>
              <a:t>-</a:t>
            </a:r>
            <a:r>
              <a:rPr kumimoji="1" lang="ja-JP" altLang="en-US" sz="1200" b="1" u="sng" dirty="0">
                <a:solidFill>
                  <a:schemeClr val="bg1"/>
                </a:solidFill>
              </a:rPr>
              <a:t>○○○○</a:t>
            </a:r>
            <a:r>
              <a:rPr kumimoji="1" lang="en-US" altLang="ja-JP" sz="1200" b="1" u="sng" dirty="0">
                <a:solidFill>
                  <a:schemeClr val="bg1"/>
                </a:solidFill>
              </a:rPr>
              <a:t>-</a:t>
            </a:r>
            <a:r>
              <a:rPr kumimoji="1" lang="ja-JP" altLang="en-US" sz="1200" b="1" u="sng" dirty="0">
                <a:solidFill>
                  <a:schemeClr val="bg1"/>
                </a:solidFill>
              </a:rPr>
              <a:t>○○○○</a:t>
            </a:r>
          </a:p>
        </p:txBody>
      </p:sp>
      <p:sp>
        <p:nvSpPr>
          <p:cNvPr id="54" name="正方形/長方形 53">
            <a:extLst>
              <a:ext uri="{FF2B5EF4-FFF2-40B4-BE49-F238E27FC236}">
                <a16:creationId xmlns:a16="http://schemas.microsoft.com/office/drawing/2014/main" id="{184147C5-901A-5B71-246D-9BFF47B666FE}"/>
              </a:ext>
            </a:extLst>
          </p:cNvPr>
          <p:cNvSpPr/>
          <p:nvPr/>
        </p:nvSpPr>
        <p:spPr>
          <a:xfrm>
            <a:off x="5928545" y="9093142"/>
            <a:ext cx="674986" cy="674986"/>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40D26A2A-6865-85DB-B13B-DE122CB89724}"/>
              </a:ext>
            </a:extLst>
          </p:cNvPr>
          <p:cNvSpPr txBox="1"/>
          <p:nvPr/>
        </p:nvSpPr>
        <p:spPr>
          <a:xfrm>
            <a:off x="-16210" y="9343430"/>
            <a:ext cx="1865854" cy="276999"/>
          </a:xfrm>
          <a:prstGeom prst="rect">
            <a:avLst/>
          </a:prstGeom>
          <a:noFill/>
        </p:spPr>
        <p:txBody>
          <a:bodyPr wrap="square" rtlCol="0">
            <a:spAutoFit/>
          </a:bodyPr>
          <a:lstStyle/>
          <a:p>
            <a:r>
              <a:rPr kumimoji="1" lang="ja-JP" altLang="en-US" sz="1200" dirty="0">
                <a:solidFill>
                  <a:schemeClr val="bg1"/>
                </a:solidFill>
              </a:rPr>
              <a:t>○○学校法人○○幼稚園</a:t>
            </a:r>
          </a:p>
        </p:txBody>
      </p:sp>
      <p:sp>
        <p:nvSpPr>
          <p:cNvPr id="58" name="テキスト ボックス 57">
            <a:extLst>
              <a:ext uri="{FF2B5EF4-FFF2-40B4-BE49-F238E27FC236}">
                <a16:creationId xmlns:a16="http://schemas.microsoft.com/office/drawing/2014/main" id="{EC9A46C1-A738-5D9B-987F-330A8B4BD171}"/>
              </a:ext>
            </a:extLst>
          </p:cNvPr>
          <p:cNvSpPr txBox="1"/>
          <p:nvPr/>
        </p:nvSpPr>
        <p:spPr>
          <a:xfrm>
            <a:off x="12583" y="9541634"/>
            <a:ext cx="2044483" cy="215444"/>
          </a:xfrm>
          <a:prstGeom prst="rect">
            <a:avLst/>
          </a:prstGeom>
          <a:noFill/>
        </p:spPr>
        <p:txBody>
          <a:bodyPr wrap="square" rtlCol="0">
            <a:spAutoFit/>
          </a:bodyPr>
          <a:lstStyle/>
          <a:p>
            <a:r>
              <a:rPr kumimoji="1" lang="ja-JP" altLang="en-US" sz="800" dirty="0">
                <a:solidFill>
                  <a:schemeClr val="bg1"/>
                </a:solidFill>
              </a:rPr>
              <a:t>○○市○○○○〇○○○○〇</a:t>
            </a:r>
          </a:p>
        </p:txBody>
      </p:sp>
      <p:sp>
        <p:nvSpPr>
          <p:cNvPr id="59" name="正方形/長方形 58">
            <a:extLst>
              <a:ext uri="{FF2B5EF4-FFF2-40B4-BE49-F238E27FC236}">
                <a16:creationId xmlns:a16="http://schemas.microsoft.com/office/drawing/2014/main" id="{ED416C8D-A364-DF00-B788-BD5D89C33A1C}"/>
              </a:ext>
            </a:extLst>
          </p:cNvPr>
          <p:cNvSpPr/>
          <p:nvPr/>
        </p:nvSpPr>
        <p:spPr>
          <a:xfrm>
            <a:off x="1878790" y="9025316"/>
            <a:ext cx="1206786" cy="707874"/>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ハート 59">
            <a:extLst>
              <a:ext uri="{FF2B5EF4-FFF2-40B4-BE49-F238E27FC236}">
                <a16:creationId xmlns:a16="http://schemas.microsoft.com/office/drawing/2014/main" id="{964F607F-A1EF-1E31-A8DD-DA4BF7FD2441}"/>
              </a:ext>
            </a:extLst>
          </p:cNvPr>
          <p:cNvSpPr/>
          <p:nvPr/>
        </p:nvSpPr>
        <p:spPr>
          <a:xfrm rot="20857730">
            <a:off x="5297249" y="1660105"/>
            <a:ext cx="1505447" cy="1298575"/>
          </a:xfrm>
          <a:prstGeom prst="heart">
            <a:avLst/>
          </a:prstGeom>
          <a:solidFill>
            <a:schemeClr val="bg1"/>
          </a:solidFill>
          <a:ln w="28575">
            <a:solidFill>
              <a:srgbClr val="E334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FB29E8B7-0C78-55F9-D463-1A561E5D3F82}"/>
              </a:ext>
            </a:extLst>
          </p:cNvPr>
          <p:cNvSpPr txBox="1"/>
          <p:nvPr/>
        </p:nvSpPr>
        <p:spPr>
          <a:xfrm>
            <a:off x="5360172" y="2090846"/>
            <a:ext cx="1399027" cy="276999"/>
          </a:xfrm>
          <a:prstGeom prst="rect">
            <a:avLst/>
          </a:prstGeom>
          <a:noFill/>
        </p:spPr>
        <p:txBody>
          <a:bodyPr wrap="square" rtlCol="0">
            <a:spAutoFit/>
          </a:bodyPr>
          <a:lstStyle/>
          <a:p>
            <a:r>
              <a:rPr kumimoji="1" lang="ja-JP" altLang="en-US" sz="1200" b="1" dirty="0">
                <a:solidFill>
                  <a:srgbClr val="E33445"/>
                </a:solidFill>
              </a:rPr>
              <a:t>１歳児親子向け</a:t>
            </a:r>
            <a:endParaRPr kumimoji="1" lang="en-US" altLang="ja-JP" sz="1200" b="1" dirty="0">
              <a:solidFill>
                <a:srgbClr val="E33445"/>
              </a:solidFill>
            </a:endParaRPr>
          </a:p>
        </p:txBody>
      </p:sp>
      <p:sp>
        <p:nvSpPr>
          <p:cNvPr id="62" name="テキスト ボックス 61">
            <a:extLst>
              <a:ext uri="{FF2B5EF4-FFF2-40B4-BE49-F238E27FC236}">
                <a16:creationId xmlns:a16="http://schemas.microsoft.com/office/drawing/2014/main" id="{56778B7F-0044-7191-F90A-0B5FB0B967D5}"/>
              </a:ext>
            </a:extLst>
          </p:cNvPr>
          <p:cNvSpPr txBox="1"/>
          <p:nvPr/>
        </p:nvSpPr>
        <p:spPr>
          <a:xfrm>
            <a:off x="5438261" y="2308763"/>
            <a:ext cx="1176671" cy="338554"/>
          </a:xfrm>
          <a:prstGeom prst="rect">
            <a:avLst/>
          </a:prstGeom>
          <a:noFill/>
        </p:spPr>
        <p:txBody>
          <a:bodyPr wrap="square" rtlCol="0">
            <a:spAutoFit/>
          </a:bodyPr>
          <a:lstStyle/>
          <a:p>
            <a:pPr algn="ctr"/>
            <a:r>
              <a:rPr kumimoji="1" lang="en-US" altLang="ja-JP" sz="800" dirty="0">
                <a:solidFill>
                  <a:schemeClr val="tx1">
                    <a:lumMod val="75000"/>
                    <a:lumOff val="25000"/>
                  </a:schemeClr>
                </a:solidFill>
              </a:rPr>
              <a:t>(R</a:t>
            </a:r>
            <a:r>
              <a:rPr kumimoji="1" lang="ja-JP" altLang="en-US" sz="800" dirty="0">
                <a:solidFill>
                  <a:schemeClr val="tx1">
                    <a:lumMod val="75000"/>
                    <a:lumOff val="25000"/>
                  </a:schemeClr>
                </a:solidFill>
              </a:rPr>
              <a:t>〇年</a:t>
            </a:r>
            <a:r>
              <a:rPr kumimoji="1" lang="en-US" altLang="ja-JP" sz="800" dirty="0">
                <a:solidFill>
                  <a:schemeClr val="tx1">
                    <a:lumMod val="75000"/>
                    <a:lumOff val="25000"/>
                  </a:schemeClr>
                </a:solidFill>
              </a:rPr>
              <a:t>4</a:t>
            </a:r>
            <a:r>
              <a:rPr kumimoji="1" lang="ja-JP" altLang="en-US" sz="800" dirty="0">
                <a:solidFill>
                  <a:schemeClr val="tx1">
                    <a:lumMod val="75000"/>
                    <a:lumOff val="25000"/>
                  </a:schemeClr>
                </a:solidFill>
              </a:rPr>
              <a:t>月</a:t>
            </a:r>
            <a:r>
              <a:rPr kumimoji="1" lang="en-US" altLang="ja-JP" sz="800" dirty="0">
                <a:solidFill>
                  <a:schemeClr val="tx1">
                    <a:lumMod val="75000"/>
                    <a:lumOff val="25000"/>
                  </a:schemeClr>
                </a:solidFill>
              </a:rPr>
              <a:t>2</a:t>
            </a:r>
            <a:r>
              <a:rPr kumimoji="1" lang="ja-JP" altLang="en-US" sz="800" dirty="0">
                <a:solidFill>
                  <a:schemeClr val="tx1">
                    <a:lumMod val="75000"/>
                    <a:lumOff val="25000"/>
                  </a:schemeClr>
                </a:solidFill>
              </a:rPr>
              <a:t>日</a:t>
            </a:r>
            <a:r>
              <a:rPr kumimoji="1" lang="en-US" altLang="ja-JP" sz="800" dirty="0">
                <a:solidFill>
                  <a:schemeClr val="tx1">
                    <a:lumMod val="75000"/>
                    <a:lumOff val="25000"/>
                  </a:schemeClr>
                </a:solidFill>
              </a:rPr>
              <a:t>-</a:t>
            </a:r>
          </a:p>
          <a:p>
            <a:pPr algn="ctr"/>
            <a:r>
              <a:rPr kumimoji="1" lang="en-US" altLang="ja-JP" sz="800" dirty="0">
                <a:solidFill>
                  <a:schemeClr val="tx1">
                    <a:lumMod val="75000"/>
                    <a:lumOff val="25000"/>
                  </a:schemeClr>
                </a:solidFill>
              </a:rPr>
              <a:t>R</a:t>
            </a:r>
            <a:r>
              <a:rPr kumimoji="1" lang="ja-JP" altLang="en-US" sz="800" dirty="0">
                <a:solidFill>
                  <a:schemeClr val="tx1">
                    <a:lumMod val="75000"/>
                    <a:lumOff val="25000"/>
                  </a:schemeClr>
                </a:solidFill>
              </a:rPr>
              <a:t>〇年</a:t>
            </a:r>
            <a:r>
              <a:rPr kumimoji="1" lang="en-US" altLang="ja-JP" sz="800" dirty="0">
                <a:solidFill>
                  <a:schemeClr val="tx1">
                    <a:lumMod val="75000"/>
                    <a:lumOff val="25000"/>
                  </a:schemeClr>
                </a:solidFill>
              </a:rPr>
              <a:t>4</a:t>
            </a:r>
            <a:r>
              <a:rPr kumimoji="1" lang="ja-JP" altLang="en-US" sz="800" dirty="0">
                <a:solidFill>
                  <a:schemeClr val="tx1">
                    <a:lumMod val="75000"/>
                    <a:lumOff val="25000"/>
                  </a:schemeClr>
                </a:solidFill>
              </a:rPr>
              <a:t>月</a:t>
            </a:r>
            <a:r>
              <a:rPr kumimoji="1" lang="en-US" altLang="ja-JP" sz="800" dirty="0">
                <a:solidFill>
                  <a:schemeClr val="tx1">
                    <a:lumMod val="75000"/>
                    <a:lumOff val="25000"/>
                  </a:schemeClr>
                </a:solidFill>
              </a:rPr>
              <a:t>1</a:t>
            </a:r>
            <a:r>
              <a:rPr kumimoji="1" lang="ja-JP" altLang="en-US" sz="800" dirty="0">
                <a:solidFill>
                  <a:schemeClr val="tx1">
                    <a:lumMod val="75000"/>
                    <a:lumOff val="25000"/>
                  </a:schemeClr>
                </a:solidFill>
              </a:rPr>
              <a:t>日生</a:t>
            </a:r>
            <a:r>
              <a:rPr kumimoji="1" lang="en-US" altLang="ja-JP" sz="800" dirty="0">
                <a:solidFill>
                  <a:schemeClr val="tx1">
                    <a:lumMod val="75000"/>
                    <a:lumOff val="25000"/>
                  </a:schemeClr>
                </a:solidFill>
              </a:rPr>
              <a:t>)</a:t>
            </a:r>
            <a:endParaRPr kumimoji="1" lang="ja-JP" altLang="en-US" sz="800" dirty="0">
              <a:solidFill>
                <a:schemeClr val="tx1">
                  <a:lumMod val="75000"/>
                  <a:lumOff val="25000"/>
                </a:schemeClr>
              </a:solidFill>
            </a:endParaRPr>
          </a:p>
        </p:txBody>
      </p:sp>
      <p:sp>
        <p:nvSpPr>
          <p:cNvPr id="64" name="テキスト ボックス 63">
            <a:extLst>
              <a:ext uri="{FF2B5EF4-FFF2-40B4-BE49-F238E27FC236}">
                <a16:creationId xmlns:a16="http://schemas.microsoft.com/office/drawing/2014/main" id="{55D8827D-AFDB-FA84-F1D5-4D5D3EB94324}"/>
              </a:ext>
            </a:extLst>
          </p:cNvPr>
          <p:cNvSpPr txBox="1"/>
          <p:nvPr/>
        </p:nvSpPr>
        <p:spPr>
          <a:xfrm>
            <a:off x="0" y="9186550"/>
            <a:ext cx="2044483" cy="215444"/>
          </a:xfrm>
          <a:prstGeom prst="rect">
            <a:avLst/>
          </a:prstGeom>
          <a:noFill/>
        </p:spPr>
        <p:txBody>
          <a:bodyPr wrap="square" rtlCol="0">
            <a:spAutoFit/>
          </a:bodyPr>
          <a:lstStyle/>
          <a:p>
            <a:r>
              <a:rPr kumimoji="1" lang="ja-JP" altLang="en-US" sz="800" b="1" dirty="0">
                <a:solidFill>
                  <a:schemeClr val="bg1"/>
                </a:solidFill>
              </a:rPr>
              <a:t>私たちは、子育て家庭のサポーター！</a:t>
            </a:r>
          </a:p>
        </p:txBody>
      </p:sp>
      <p:sp>
        <p:nvSpPr>
          <p:cNvPr id="65" name="テキスト ボックス 64">
            <a:extLst>
              <a:ext uri="{FF2B5EF4-FFF2-40B4-BE49-F238E27FC236}">
                <a16:creationId xmlns:a16="http://schemas.microsoft.com/office/drawing/2014/main" id="{0440D969-7F72-2DE0-BEF1-D650ECB8780F}"/>
              </a:ext>
            </a:extLst>
          </p:cNvPr>
          <p:cNvSpPr txBox="1"/>
          <p:nvPr/>
        </p:nvSpPr>
        <p:spPr>
          <a:xfrm>
            <a:off x="3290983" y="9052779"/>
            <a:ext cx="2768702" cy="215444"/>
          </a:xfrm>
          <a:prstGeom prst="rect">
            <a:avLst/>
          </a:prstGeom>
          <a:noFill/>
        </p:spPr>
        <p:txBody>
          <a:bodyPr wrap="square" rtlCol="0">
            <a:spAutoFit/>
          </a:bodyPr>
          <a:lstStyle/>
          <a:p>
            <a:r>
              <a:rPr kumimoji="1" lang="ja-JP" altLang="en-US" sz="800" dirty="0">
                <a:solidFill>
                  <a:schemeClr val="bg1"/>
                </a:solidFill>
              </a:rPr>
              <a:t>対象：</a:t>
            </a:r>
            <a:r>
              <a:rPr kumimoji="1" lang="en-US" altLang="ja-JP" sz="800" dirty="0">
                <a:solidFill>
                  <a:schemeClr val="bg1"/>
                </a:solidFill>
              </a:rPr>
              <a:t>1</a:t>
            </a:r>
            <a:r>
              <a:rPr kumimoji="1" lang="ja-JP" altLang="en-US" sz="800" dirty="0">
                <a:solidFill>
                  <a:schemeClr val="bg1"/>
                </a:solidFill>
              </a:rPr>
              <a:t>歳児</a:t>
            </a:r>
            <a:r>
              <a:rPr kumimoji="1" lang="en-US" altLang="ja-JP" sz="800" dirty="0">
                <a:solidFill>
                  <a:schemeClr val="bg1"/>
                </a:solidFill>
              </a:rPr>
              <a:t>(R</a:t>
            </a:r>
            <a:r>
              <a:rPr kumimoji="1" lang="ja-JP" altLang="en-US" sz="800" dirty="0">
                <a:solidFill>
                  <a:schemeClr val="bg1"/>
                </a:solidFill>
              </a:rPr>
              <a:t>〇年</a:t>
            </a:r>
            <a:r>
              <a:rPr kumimoji="1" lang="en-US" altLang="ja-JP" sz="800" dirty="0">
                <a:solidFill>
                  <a:schemeClr val="bg1"/>
                </a:solidFill>
              </a:rPr>
              <a:t>4</a:t>
            </a:r>
            <a:r>
              <a:rPr kumimoji="1" lang="ja-JP" altLang="en-US" sz="800" dirty="0">
                <a:solidFill>
                  <a:schemeClr val="bg1"/>
                </a:solidFill>
              </a:rPr>
              <a:t>月</a:t>
            </a:r>
            <a:r>
              <a:rPr kumimoji="1" lang="en-US" altLang="ja-JP" sz="800" dirty="0">
                <a:solidFill>
                  <a:schemeClr val="bg1"/>
                </a:solidFill>
              </a:rPr>
              <a:t>2</a:t>
            </a:r>
            <a:r>
              <a:rPr kumimoji="1" lang="ja-JP" altLang="en-US" sz="800" dirty="0">
                <a:solidFill>
                  <a:schemeClr val="bg1"/>
                </a:solidFill>
              </a:rPr>
              <a:t>日</a:t>
            </a:r>
            <a:r>
              <a:rPr kumimoji="1" lang="en-US" altLang="ja-JP" sz="800" dirty="0">
                <a:solidFill>
                  <a:schemeClr val="bg1"/>
                </a:solidFill>
              </a:rPr>
              <a:t>-R</a:t>
            </a:r>
            <a:r>
              <a:rPr kumimoji="1" lang="ja-JP" altLang="en-US" sz="800" dirty="0">
                <a:solidFill>
                  <a:schemeClr val="bg1"/>
                </a:solidFill>
              </a:rPr>
              <a:t>〇年</a:t>
            </a:r>
            <a:r>
              <a:rPr kumimoji="1" lang="en-US" altLang="ja-JP" sz="800" dirty="0">
                <a:solidFill>
                  <a:schemeClr val="bg1"/>
                </a:solidFill>
              </a:rPr>
              <a:t>4</a:t>
            </a:r>
            <a:r>
              <a:rPr kumimoji="1" lang="ja-JP" altLang="en-US" sz="800" dirty="0">
                <a:solidFill>
                  <a:schemeClr val="bg1"/>
                </a:solidFill>
              </a:rPr>
              <a:t>月</a:t>
            </a:r>
            <a:r>
              <a:rPr kumimoji="1" lang="en-US" altLang="ja-JP" sz="800" dirty="0">
                <a:solidFill>
                  <a:schemeClr val="bg1"/>
                </a:solidFill>
              </a:rPr>
              <a:t>1</a:t>
            </a:r>
            <a:r>
              <a:rPr kumimoji="1" lang="ja-JP" altLang="en-US" sz="800" dirty="0">
                <a:solidFill>
                  <a:schemeClr val="bg1"/>
                </a:solidFill>
              </a:rPr>
              <a:t>日生</a:t>
            </a:r>
            <a:r>
              <a:rPr kumimoji="1" lang="en-US" altLang="ja-JP" sz="800" dirty="0">
                <a:solidFill>
                  <a:schemeClr val="bg1"/>
                </a:solidFill>
              </a:rPr>
              <a:t>)</a:t>
            </a:r>
            <a:r>
              <a:rPr kumimoji="1" lang="ja-JP" altLang="en-US" sz="800" dirty="0">
                <a:solidFill>
                  <a:schemeClr val="bg1"/>
                </a:solidFill>
              </a:rPr>
              <a:t>の親子</a:t>
            </a:r>
          </a:p>
        </p:txBody>
      </p:sp>
      <p:cxnSp>
        <p:nvCxnSpPr>
          <p:cNvPr id="71" name="直線コネクタ 70">
            <a:extLst>
              <a:ext uri="{FF2B5EF4-FFF2-40B4-BE49-F238E27FC236}">
                <a16:creationId xmlns:a16="http://schemas.microsoft.com/office/drawing/2014/main" id="{9493421B-45FF-1196-AAD6-D2AF59A1636B}"/>
              </a:ext>
            </a:extLst>
          </p:cNvPr>
          <p:cNvCxnSpPr/>
          <p:nvPr/>
        </p:nvCxnSpPr>
        <p:spPr>
          <a:xfrm>
            <a:off x="3218820" y="8664635"/>
            <a:ext cx="0" cy="1232083"/>
          </a:xfrm>
          <a:prstGeom prst="line">
            <a:avLst/>
          </a:prstGeom>
          <a:ln>
            <a:solidFill>
              <a:schemeClr val="bg1"/>
            </a:solidFill>
            <a:prstDash val="lgDash"/>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3808147A-9961-457C-6190-5B086488D059}"/>
              </a:ext>
            </a:extLst>
          </p:cNvPr>
          <p:cNvSpPr txBox="1"/>
          <p:nvPr/>
        </p:nvSpPr>
        <p:spPr>
          <a:xfrm>
            <a:off x="3263424" y="8705044"/>
            <a:ext cx="1760771" cy="400110"/>
          </a:xfrm>
          <a:prstGeom prst="rect">
            <a:avLst/>
          </a:prstGeom>
          <a:noFill/>
        </p:spPr>
        <p:txBody>
          <a:bodyPr wrap="square" rtlCol="0">
            <a:spAutoFit/>
          </a:bodyPr>
          <a:lstStyle/>
          <a:p>
            <a:r>
              <a:rPr kumimoji="1" lang="ja-JP" altLang="en-US" sz="2000" b="1" dirty="0">
                <a:solidFill>
                  <a:schemeClr val="bg1"/>
                </a:solidFill>
              </a:rPr>
              <a:t>お申込み</a:t>
            </a:r>
          </a:p>
        </p:txBody>
      </p:sp>
      <p:sp>
        <p:nvSpPr>
          <p:cNvPr id="2" name="テキスト ボックス 1">
            <a:extLst>
              <a:ext uri="{FF2B5EF4-FFF2-40B4-BE49-F238E27FC236}">
                <a16:creationId xmlns:a16="http://schemas.microsoft.com/office/drawing/2014/main" id="{5D18685F-B624-B1E3-B633-F70FEE36B132}"/>
              </a:ext>
            </a:extLst>
          </p:cNvPr>
          <p:cNvSpPr txBox="1"/>
          <p:nvPr/>
        </p:nvSpPr>
        <p:spPr>
          <a:xfrm rot="21228543">
            <a:off x="979142" y="6380750"/>
            <a:ext cx="1091142" cy="276999"/>
          </a:xfrm>
          <a:prstGeom prst="rect">
            <a:avLst/>
          </a:prstGeom>
          <a:noFill/>
        </p:spPr>
        <p:txBody>
          <a:bodyPr wrap="square" rtlCol="0">
            <a:spAutoFit/>
          </a:bodyPr>
          <a:lstStyle/>
          <a:p>
            <a:r>
              <a:rPr kumimoji="1" lang="ja-JP" altLang="en-US" sz="1200" b="1" dirty="0">
                <a:ln w="76200">
                  <a:solidFill>
                    <a:srgbClr val="EF8993"/>
                  </a:solidFill>
                </a:ln>
                <a:solidFill>
                  <a:srgbClr val="F4AEB5"/>
                </a:solidFill>
              </a:rPr>
              <a:t>参加者の声</a:t>
            </a:r>
          </a:p>
        </p:txBody>
      </p:sp>
      <p:cxnSp>
        <p:nvCxnSpPr>
          <p:cNvPr id="4" name="直線コネクタ 3">
            <a:extLst>
              <a:ext uri="{FF2B5EF4-FFF2-40B4-BE49-F238E27FC236}">
                <a16:creationId xmlns:a16="http://schemas.microsoft.com/office/drawing/2014/main" id="{7061DE0E-8456-6F47-CF9E-6936AD5B7353}"/>
              </a:ext>
            </a:extLst>
          </p:cNvPr>
          <p:cNvCxnSpPr>
            <a:cxnSpLocks/>
          </p:cNvCxnSpPr>
          <p:nvPr/>
        </p:nvCxnSpPr>
        <p:spPr>
          <a:xfrm>
            <a:off x="876091" y="6481638"/>
            <a:ext cx="145766" cy="262320"/>
          </a:xfrm>
          <a:prstGeom prst="line">
            <a:avLst/>
          </a:prstGeom>
          <a:ln w="19050">
            <a:solidFill>
              <a:srgbClr val="EF8993"/>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8E9081D-2AE2-7C14-F080-C3DF3BB5EDBB}"/>
              </a:ext>
            </a:extLst>
          </p:cNvPr>
          <p:cNvCxnSpPr>
            <a:cxnSpLocks/>
          </p:cNvCxnSpPr>
          <p:nvPr/>
        </p:nvCxnSpPr>
        <p:spPr>
          <a:xfrm rot="900000" flipH="1">
            <a:off x="1971858" y="6334807"/>
            <a:ext cx="10657" cy="286623"/>
          </a:xfrm>
          <a:prstGeom prst="line">
            <a:avLst/>
          </a:prstGeom>
          <a:ln w="19050">
            <a:solidFill>
              <a:srgbClr val="EF8993"/>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580DD6B-0F01-FC72-FDB7-68180A7F74F2}"/>
              </a:ext>
            </a:extLst>
          </p:cNvPr>
          <p:cNvSpPr txBox="1"/>
          <p:nvPr/>
        </p:nvSpPr>
        <p:spPr>
          <a:xfrm>
            <a:off x="2240581" y="9280091"/>
            <a:ext cx="711852" cy="246221"/>
          </a:xfrm>
          <a:prstGeom prst="rect">
            <a:avLst/>
          </a:prstGeom>
          <a:noFill/>
        </p:spPr>
        <p:txBody>
          <a:bodyPr wrap="square" rtlCol="0">
            <a:spAutoFit/>
          </a:bodyPr>
          <a:lstStyle/>
          <a:p>
            <a:r>
              <a:rPr kumimoji="1" lang="ja-JP" altLang="en-US" sz="1000" dirty="0">
                <a:solidFill>
                  <a:schemeClr val="tx1">
                    <a:lumMod val="75000"/>
                    <a:lumOff val="25000"/>
                  </a:schemeClr>
                </a:solidFill>
              </a:rPr>
              <a:t>地図</a:t>
            </a:r>
          </a:p>
        </p:txBody>
      </p:sp>
      <p:sp>
        <p:nvSpPr>
          <p:cNvPr id="22" name="テキスト ボックス 21">
            <a:extLst>
              <a:ext uri="{FF2B5EF4-FFF2-40B4-BE49-F238E27FC236}">
                <a16:creationId xmlns:a16="http://schemas.microsoft.com/office/drawing/2014/main" id="{82D134A7-EBD5-B671-7323-4C7A4EF7FF5E}"/>
              </a:ext>
            </a:extLst>
          </p:cNvPr>
          <p:cNvSpPr txBox="1"/>
          <p:nvPr/>
        </p:nvSpPr>
        <p:spPr>
          <a:xfrm>
            <a:off x="6059686" y="9317383"/>
            <a:ext cx="409718" cy="246221"/>
          </a:xfrm>
          <a:prstGeom prst="rect">
            <a:avLst/>
          </a:prstGeom>
          <a:noFill/>
        </p:spPr>
        <p:txBody>
          <a:bodyPr wrap="square" rtlCol="0">
            <a:spAutoFit/>
          </a:bodyPr>
          <a:lstStyle/>
          <a:p>
            <a:r>
              <a:rPr kumimoji="1" lang="en-US" altLang="ja-JP" sz="1000" dirty="0"/>
              <a:t>QR</a:t>
            </a:r>
            <a:endParaRPr kumimoji="1" lang="ja-JP" altLang="en-US" sz="1000" dirty="0"/>
          </a:p>
        </p:txBody>
      </p:sp>
      <p:sp>
        <p:nvSpPr>
          <p:cNvPr id="23" name="テキスト ボックス 22">
            <a:extLst>
              <a:ext uri="{FF2B5EF4-FFF2-40B4-BE49-F238E27FC236}">
                <a16:creationId xmlns:a16="http://schemas.microsoft.com/office/drawing/2014/main" id="{DCA266E3-ADDC-38E1-21D1-4E1011C7C975}"/>
              </a:ext>
            </a:extLst>
          </p:cNvPr>
          <p:cNvSpPr txBox="1"/>
          <p:nvPr/>
        </p:nvSpPr>
        <p:spPr>
          <a:xfrm>
            <a:off x="1406678" y="7476935"/>
            <a:ext cx="4471607" cy="661720"/>
          </a:xfrm>
          <a:prstGeom prst="rect">
            <a:avLst/>
          </a:prstGeom>
          <a:noFill/>
        </p:spPr>
        <p:txBody>
          <a:bodyPr wrap="square" rtlCol="0">
            <a:spAutoFit/>
          </a:bodyPr>
          <a:lstStyle/>
          <a:p>
            <a:r>
              <a:rPr kumimoji="1" lang="ja-JP" altLang="en-US" sz="1200" b="1" dirty="0">
                <a:solidFill>
                  <a:schemeClr val="bg1"/>
                </a:solidFill>
              </a:rPr>
              <a:t>先生のアドバイスに救われた！　</a:t>
            </a:r>
            <a:r>
              <a:rPr kumimoji="1" lang="en-US" altLang="ja-JP" sz="1200" b="1" dirty="0">
                <a:solidFill>
                  <a:schemeClr val="bg1"/>
                </a:solidFill>
              </a:rPr>
              <a:t>by B</a:t>
            </a:r>
            <a:r>
              <a:rPr kumimoji="1" lang="ja-JP" altLang="en-US" sz="1200" b="1" dirty="0">
                <a:solidFill>
                  <a:schemeClr val="bg1"/>
                </a:solidFill>
              </a:rPr>
              <a:t>さん</a:t>
            </a:r>
            <a:endParaRPr kumimoji="1" lang="en-US" altLang="ja-JP" sz="1200" b="1" dirty="0">
              <a:solidFill>
                <a:schemeClr val="bg1"/>
              </a:solidFill>
            </a:endParaRPr>
          </a:p>
          <a:p>
            <a:endParaRPr kumimoji="1" lang="ja-JP" altLang="en-US" sz="100" b="1" dirty="0">
              <a:solidFill>
                <a:schemeClr val="bg1"/>
              </a:solidFill>
            </a:endParaRPr>
          </a:p>
          <a:p>
            <a:r>
              <a:rPr kumimoji="1" lang="ja-JP" altLang="en-US" sz="800" dirty="0">
                <a:solidFill>
                  <a:schemeClr val="tx1">
                    <a:lumMod val="75000"/>
                    <a:lumOff val="25000"/>
                  </a:schemeClr>
                </a:solidFill>
              </a:rPr>
              <a:t>自我がでてきた息子にいろんな手を尽くしても癇癪が収まらず、困り果てていましたが、先生に相談してみたら丁寧に子どもへの声掛けをアドバイスしてくれました。アドバイスを意識して息子に関わると、少しずつ私の言うことに耳を傾けてくれるようになりました！</a:t>
            </a:r>
            <a:endParaRPr kumimoji="1" lang="en-US" altLang="ja-JP" sz="800" dirty="0">
              <a:solidFill>
                <a:schemeClr val="tx1">
                  <a:lumMod val="75000"/>
                  <a:lumOff val="25000"/>
                </a:schemeClr>
              </a:solidFill>
            </a:endParaRPr>
          </a:p>
        </p:txBody>
      </p:sp>
      <p:sp>
        <p:nvSpPr>
          <p:cNvPr id="24" name="テキスト ボックス 23">
            <a:extLst>
              <a:ext uri="{FF2B5EF4-FFF2-40B4-BE49-F238E27FC236}">
                <a16:creationId xmlns:a16="http://schemas.microsoft.com/office/drawing/2014/main" id="{E126B6ED-1F5A-85FC-3377-B37EBE441FF9}"/>
              </a:ext>
            </a:extLst>
          </p:cNvPr>
          <p:cNvSpPr txBox="1"/>
          <p:nvPr/>
        </p:nvSpPr>
        <p:spPr>
          <a:xfrm rot="21228543">
            <a:off x="980134" y="6389339"/>
            <a:ext cx="961319" cy="276999"/>
          </a:xfrm>
          <a:prstGeom prst="rect">
            <a:avLst/>
          </a:prstGeom>
          <a:noFill/>
        </p:spPr>
        <p:txBody>
          <a:bodyPr wrap="square" rtlCol="0">
            <a:spAutoFit/>
          </a:bodyPr>
          <a:lstStyle/>
          <a:p>
            <a:r>
              <a:rPr kumimoji="1" lang="ja-JP" altLang="en-US" sz="1200" b="1" dirty="0">
                <a:solidFill>
                  <a:schemeClr val="bg1"/>
                </a:solidFill>
              </a:rPr>
              <a:t>参加者の声</a:t>
            </a:r>
          </a:p>
        </p:txBody>
      </p:sp>
    </p:spTree>
    <p:extLst>
      <p:ext uri="{BB962C8B-B14F-4D97-AF65-F5344CB8AC3E}">
        <p14:creationId xmlns:p14="http://schemas.microsoft.com/office/powerpoint/2010/main" val="25735910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744</TotalTime>
  <Words>550</Words>
  <Application>Microsoft Office PowerPoint</Application>
  <PresentationFormat>A4 210 x 297 mm</PresentationFormat>
  <Paragraphs>44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HGS創英角ｺﾞｼｯｸUB</vt:lpstr>
      <vt:lpstr>HG創英角ｺﾞｼｯｸUB</vt:lpstr>
      <vt:lpstr>メイリオ</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株式会社 Gクリップコーポレーション</dc:creator>
  <cp:lastModifiedBy>株式会社 Gクリップコーポレーション</cp:lastModifiedBy>
  <cp:revision>4</cp:revision>
  <cp:lastPrinted>2023-06-19T07:35:32Z</cp:lastPrinted>
  <dcterms:created xsi:type="dcterms:W3CDTF">2023-06-12T07:05:39Z</dcterms:created>
  <dcterms:modified xsi:type="dcterms:W3CDTF">2023-06-19T07:48:07Z</dcterms:modified>
</cp:coreProperties>
</file>