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2FF"/>
    <a:srgbClr val="FFC729"/>
    <a:srgbClr val="FFE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3F00D-F451-4EEC-AD37-11BBD853517E}" v="33" dt="2023-06-12T02:55:35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24" y="56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株式会社 Gクリップコーポレーション" userId="26f804c14493b341" providerId="LiveId" clId="{0C53F00D-F451-4EEC-AD37-11BBD853517E}"/>
    <pc:docChg chg="undo redo custSel addSld delSld modSld">
      <pc:chgData name="株式会社 Gクリップコーポレーション" userId="26f804c14493b341" providerId="LiveId" clId="{0C53F00D-F451-4EEC-AD37-11BBD853517E}" dt="2023-06-12T05:28:54.986" v="1359" actId="20577"/>
      <pc:docMkLst>
        <pc:docMk/>
      </pc:docMkLst>
      <pc:sldChg chg="addSp delSp modSp del mod">
        <pc:chgData name="株式会社 Gクリップコーポレーション" userId="26f804c14493b341" providerId="LiveId" clId="{0C53F00D-F451-4EEC-AD37-11BBD853517E}" dt="2023-06-12T02:58:09.169" v="1329" actId="47"/>
        <pc:sldMkLst>
          <pc:docMk/>
          <pc:sldMk cId="4292538088" sldId="257"/>
        </pc:sldMkLst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2" creationId="{5FCF0B00-4019-CB48-EBBD-401BC908D621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4" creationId="{4288EA21-D487-8334-B5E7-F994166D555E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6" creationId="{E080AC11-9387-2EBC-E092-A91EF0A8923C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7" creationId="{02FCE02F-4AB4-9F61-DF15-5EC304C33FAA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10" creationId="{49A7FC6D-7103-D47C-F462-CD20A4CB4716}"/>
          </ac:spMkLst>
        </pc:spChg>
        <pc:spChg chg="del mod">
          <ac:chgData name="株式会社 Gクリップコーポレーション" userId="26f804c14493b341" providerId="LiveId" clId="{0C53F00D-F451-4EEC-AD37-11BBD853517E}" dt="2023-06-12T02:35:30.338" v="595" actId="478"/>
          <ac:spMkLst>
            <pc:docMk/>
            <pc:sldMk cId="4292538088" sldId="257"/>
            <ac:spMk id="18" creationId="{1A1EA39B-52A0-05CC-3997-A348A815D470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20" creationId="{938421EB-3899-2FF1-EDCA-5E047DFEB3FE}"/>
          </ac:spMkLst>
        </pc:spChg>
        <pc:spChg chg="mod">
          <ac:chgData name="株式会社 Gクリップコーポレーション" userId="26f804c14493b341" providerId="LiveId" clId="{0C53F00D-F451-4EEC-AD37-11BBD853517E}" dt="2023-06-12T02:16:16.026" v="247" actId="14100"/>
          <ac:spMkLst>
            <pc:docMk/>
            <pc:sldMk cId="4292538088" sldId="257"/>
            <ac:spMk id="21" creationId="{516B1062-1179-38DB-708D-111265098D5E}"/>
          </ac:spMkLst>
        </pc:spChg>
        <pc:spChg chg="mod">
          <ac:chgData name="株式会社 Gクリップコーポレーション" userId="26f804c14493b341" providerId="LiveId" clId="{0C53F00D-F451-4EEC-AD37-11BBD853517E}" dt="2023-06-12T02:08:18.131" v="113" actId="2711"/>
          <ac:spMkLst>
            <pc:docMk/>
            <pc:sldMk cId="4292538088" sldId="257"/>
            <ac:spMk id="22" creationId="{789CF562-9721-7878-8D85-62C2A2996378}"/>
          </ac:spMkLst>
        </pc:spChg>
        <pc:spChg chg="mod">
          <ac:chgData name="株式会社 Gクリップコーポレーション" userId="26f804c14493b341" providerId="LiveId" clId="{0C53F00D-F451-4EEC-AD37-11BBD853517E}" dt="2023-06-12T02:52:58.362" v="1183"/>
          <ac:spMkLst>
            <pc:docMk/>
            <pc:sldMk cId="4292538088" sldId="257"/>
            <ac:spMk id="31" creationId="{C5CDBE4F-B6F5-CBD0-3101-E9FCF5D83379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32" creationId="{26E3D3D8-494A-2878-9A56-612D995E2083}"/>
          </ac:spMkLst>
        </pc:spChg>
        <pc:spChg chg="mod">
          <ac:chgData name="株式会社 Gクリップコーポレーション" userId="26f804c14493b341" providerId="LiveId" clId="{0C53F00D-F451-4EEC-AD37-11BBD853517E}" dt="2023-06-12T02:52:58.362" v="1183"/>
          <ac:spMkLst>
            <pc:docMk/>
            <pc:sldMk cId="4292538088" sldId="257"/>
            <ac:spMk id="33" creationId="{9630DE61-72FB-5800-6894-278FCA07C45A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35" creationId="{7F8A254C-E1CC-BCDD-C7E2-EC8CEC788F39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36" creationId="{DFAEE985-9A88-650E-E4B9-D10A36D33495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37" creationId="{98D8AF7D-EA28-31B2-1FF1-CA6CBAF017E5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38" creationId="{1F4ED932-3A23-9B1F-304A-953B833F6C23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39" creationId="{1D271FBA-E51C-5AA8-82CF-C4BA8666E25C}"/>
          </ac:spMkLst>
        </pc:spChg>
        <pc:spChg chg="del mod">
          <ac:chgData name="株式会社 Gクリップコーポレーション" userId="26f804c14493b341" providerId="LiveId" clId="{0C53F00D-F451-4EEC-AD37-11BBD853517E}" dt="2023-06-12T02:33:58.885" v="561" actId="478"/>
          <ac:spMkLst>
            <pc:docMk/>
            <pc:sldMk cId="4292538088" sldId="257"/>
            <ac:spMk id="40" creationId="{FA5C7FC9-6F36-97A3-B8B4-55E2888CE190}"/>
          </ac:spMkLst>
        </pc:spChg>
        <pc:spChg chg="mod">
          <ac:chgData name="株式会社 Gクリップコーポレーション" userId="26f804c14493b341" providerId="LiveId" clId="{0C53F00D-F451-4EEC-AD37-11BBD853517E}" dt="2023-06-12T02:40:50.666" v="623" actId="1076"/>
          <ac:spMkLst>
            <pc:docMk/>
            <pc:sldMk cId="4292538088" sldId="257"/>
            <ac:spMk id="41" creationId="{FE94D7F8-671F-2BB0-14D0-5A249AF7300D}"/>
          </ac:spMkLst>
        </pc:spChg>
        <pc:spChg chg="add del mod">
          <ac:chgData name="株式会社 Gクリップコーポレーション" userId="26f804c14493b341" providerId="LiveId" clId="{0C53F00D-F451-4EEC-AD37-11BBD853517E}" dt="2023-06-12T02:22:04.280" v="345" actId="478"/>
          <ac:spMkLst>
            <pc:docMk/>
            <pc:sldMk cId="4292538088" sldId="257"/>
            <ac:spMk id="42" creationId="{EFE2A22F-7BEB-D24F-5871-01C7B023CEC0}"/>
          </ac:spMkLst>
        </pc:spChg>
        <pc:spChg chg="mod">
          <ac:chgData name="株式会社 Gクリップコーポレーション" userId="26f804c14493b341" providerId="LiveId" clId="{0C53F00D-F451-4EEC-AD37-11BBD853517E}" dt="2023-06-12T02:09:17.664" v="159" actId="1036"/>
          <ac:spMkLst>
            <pc:docMk/>
            <pc:sldMk cId="4292538088" sldId="257"/>
            <ac:spMk id="43" creationId="{DA958A1E-534E-04CC-DFB6-8A1C7C5DF026}"/>
          </ac:spMkLst>
        </pc:spChg>
        <pc:spChg chg="add del mod">
          <ac:chgData name="株式会社 Gクリップコーポレーション" userId="26f804c14493b341" providerId="LiveId" clId="{0C53F00D-F451-4EEC-AD37-11BBD853517E}" dt="2023-06-12T02:22:24.336" v="377" actId="478"/>
          <ac:spMkLst>
            <pc:docMk/>
            <pc:sldMk cId="4292538088" sldId="257"/>
            <ac:spMk id="44" creationId="{51776935-D7D6-3000-0F9C-D76BCD296972}"/>
          </ac:spMkLst>
        </pc:spChg>
        <pc:spChg chg="mod">
          <ac:chgData name="株式会社 Gクリップコーポレーション" userId="26f804c14493b341" providerId="LiveId" clId="{0C53F00D-F451-4EEC-AD37-11BBD853517E}" dt="2023-06-12T02:36:06.185" v="598" actId="113"/>
          <ac:spMkLst>
            <pc:docMk/>
            <pc:sldMk cId="4292538088" sldId="257"/>
            <ac:spMk id="45" creationId="{144A76B2-67A2-F7C9-712A-209CB04351EB}"/>
          </ac:spMkLst>
        </pc:spChg>
        <pc:spChg chg="add del mod">
          <ac:chgData name="株式会社 Gクリップコーポレーション" userId="26f804c14493b341" providerId="LiveId" clId="{0C53F00D-F451-4EEC-AD37-11BBD853517E}" dt="2023-06-12T02:22:33.327" v="396" actId="478"/>
          <ac:spMkLst>
            <pc:docMk/>
            <pc:sldMk cId="4292538088" sldId="257"/>
            <ac:spMk id="46" creationId="{D825E60A-FE3C-6732-6031-7960C50AB874}"/>
          </ac:spMkLst>
        </pc:spChg>
        <pc:spChg chg="add mod">
          <ac:chgData name="株式会社 Gクリップコーポレーション" userId="26f804c14493b341" providerId="LiveId" clId="{0C53F00D-F451-4EEC-AD37-11BBD853517E}" dt="2023-06-12T02:23:56.964" v="456" actId="571"/>
          <ac:spMkLst>
            <pc:docMk/>
            <pc:sldMk cId="4292538088" sldId="257"/>
            <ac:spMk id="50" creationId="{AE6359BC-350C-078A-D557-E7C5023CA29A}"/>
          </ac:spMkLst>
        </pc:spChg>
        <pc:spChg chg="mod">
          <ac:chgData name="株式会社 Gクリップコーポレーション" userId="26f804c14493b341" providerId="LiveId" clId="{0C53F00D-F451-4EEC-AD37-11BBD853517E}" dt="2023-06-12T02:44:02.476" v="737" actId="1035"/>
          <ac:spMkLst>
            <pc:docMk/>
            <pc:sldMk cId="4292538088" sldId="257"/>
            <ac:spMk id="51" creationId="{DE05D351-6EAF-9DA2-B875-E492F475EAF4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52" creationId="{0EC9B0A3-A7AD-E989-B549-FD3BEBFC7EC2}"/>
          </ac:spMkLst>
        </pc:spChg>
        <pc:spChg chg="mod">
          <ac:chgData name="株式会社 Gクリップコーポレーション" userId="26f804c14493b341" providerId="LiveId" clId="{0C53F00D-F451-4EEC-AD37-11BBD853517E}" dt="2023-06-12T02:52:58.362" v="1183"/>
          <ac:spMkLst>
            <pc:docMk/>
            <pc:sldMk cId="4292538088" sldId="257"/>
            <ac:spMk id="53" creationId="{06069752-EDBF-9CD5-452E-7CB75C84905C}"/>
          </ac:spMkLst>
        </pc:spChg>
        <pc:spChg chg="mod">
          <ac:chgData name="株式会社 Gクリップコーポレーション" userId="26f804c14493b341" providerId="LiveId" clId="{0C53F00D-F451-4EEC-AD37-11BBD853517E}" dt="2023-06-12T02:51:04.477" v="1175" actId="1036"/>
          <ac:spMkLst>
            <pc:docMk/>
            <pc:sldMk cId="4292538088" sldId="257"/>
            <ac:spMk id="54" creationId="{038DD1D7-D427-5834-8883-11DC7B828A35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59" creationId="{A7BFC531-185D-8A93-3053-C0E394D55377}"/>
          </ac:spMkLst>
        </pc:spChg>
        <pc:spChg chg="mod">
          <ac:chgData name="株式会社 Gクリップコーポレーション" userId="26f804c14493b341" providerId="LiveId" clId="{0C53F00D-F451-4EEC-AD37-11BBD853517E}" dt="2023-06-12T02:09:28.042" v="171" actId="20577"/>
          <ac:spMkLst>
            <pc:docMk/>
            <pc:sldMk cId="4292538088" sldId="257"/>
            <ac:spMk id="60" creationId="{1BCCD3E9-F54A-E735-82B9-EB181004D1C1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62" creationId="{A8C1227B-162E-5821-C512-62B37D56F3B9}"/>
          </ac:spMkLst>
        </pc:spChg>
        <pc:spChg chg="mod">
          <ac:chgData name="株式会社 Gクリップコーポレーション" userId="26f804c14493b341" providerId="LiveId" clId="{0C53F00D-F451-4EEC-AD37-11BBD853517E}" dt="2023-06-12T02:44:02.476" v="737" actId="1035"/>
          <ac:spMkLst>
            <pc:docMk/>
            <pc:sldMk cId="4292538088" sldId="257"/>
            <ac:spMk id="64" creationId="{CB3078D3-A38A-DC2C-B4A3-178F0C0D3139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65" creationId="{24C1B6C2-0E7E-FF5A-DDD9-DA63231BFD7C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66" creationId="{545330C3-2B9B-07CB-AEE3-A34BF88CC31A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67" creationId="{6339BA37-130C-E41C-464B-6198DE2650FB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68" creationId="{B7F4A2F0-D13C-BD05-75A4-7A2E472C8393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69" creationId="{663EB0BE-11A0-AFC4-6A6B-DEC5903038E0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70" creationId="{0316DB6C-B112-5288-495A-648DB949E336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71" creationId="{EE438C95-D825-E884-D6D8-87948C3CE574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72" creationId="{AFFAF1BC-1F48-B139-9AD1-4D832F2C6A74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73" creationId="{F9BA5AFB-7C60-B333-9FEB-63D2192DF308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74" creationId="{62D38A09-D007-9557-412C-87B3E9484114}"/>
          </ac:spMkLst>
        </pc:spChg>
        <pc:spChg chg="add del mod">
          <ac:chgData name="株式会社 Gクリップコーポレーション" userId="26f804c14493b341" providerId="LiveId" clId="{0C53F00D-F451-4EEC-AD37-11BBD853517E}" dt="2023-06-12T02:34:03.065" v="563" actId="478"/>
          <ac:spMkLst>
            <pc:docMk/>
            <pc:sldMk cId="4292538088" sldId="257"/>
            <ac:spMk id="75" creationId="{B9B2AB85-63B5-EF83-A783-DD6DF4A98838}"/>
          </ac:spMkLst>
        </pc:spChg>
        <pc:spChg chg="mod">
          <ac:chgData name="株式会社 Gクリップコーポレーション" userId="26f804c14493b341" providerId="LiveId" clId="{0C53F00D-F451-4EEC-AD37-11BBD853517E}" dt="2023-06-12T02:13:35.314" v="201" actId="1037"/>
          <ac:spMkLst>
            <pc:docMk/>
            <pc:sldMk cId="4292538088" sldId="257"/>
            <ac:spMk id="83" creationId="{D39BE49C-BC56-1A49-92D7-36A4241D64FA}"/>
          </ac:spMkLst>
        </pc:spChg>
        <pc:spChg chg="mod">
          <ac:chgData name="株式会社 Gクリップコーポレーション" userId="26f804c14493b341" providerId="LiveId" clId="{0C53F00D-F451-4EEC-AD37-11BBD853517E}" dt="2023-06-12T01:41:02.968" v="11" actId="20577"/>
          <ac:spMkLst>
            <pc:docMk/>
            <pc:sldMk cId="4292538088" sldId="257"/>
            <ac:spMk id="84" creationId="{ED3F942B-1CEA-3270-5093-4E1490434B0A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85" creationId="{8A13DA02-0263-E366-EDDF-E9C62F177507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86" creationId="{179B27BF-11BE-9911-BE13-99A7912EDC62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87" creationId="{6450E4A8-8146-5E7E-D1F8-1E4845F879AB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88" creationId="{CA2F631C-0D6B-51A3-FFE9-648E52C911F4}"/>
          </ac:spMkLst>
        </pc:spChg>
        <pc:spChg chg="mod">
          <ac:chgData name="株式会社 Gクリップコーポレーション" userId="26f804c14493b341" providerId="LiveId" clId="{0C53F00D-F451-4EEC-AD37-11BBD853517E}" dt="2023-06-12T02:51:04.477" v="1175" actId="1036"/>
          <ac:spMkLst>
            <pc:docMk/>
            <pc:sldMk cId="4292538088" sldId="257"/>
            <ac:spMk id="89" creationId="{A768F8D3-EE06-7756-745F-85257BD107D3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90" creationId="{AA559541-0FC5-25B9-44C6-E16A2FA30C87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96" creationId="{564AAB3E-005E-F7A6-A77D-1272CD245FDC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97" creationId="{D3DFF298-AC26-1F96-8F03-33E60DA31400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98" creationId="{69098647-6D2A-677D-E48B-DD1BE31D7FCF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99" creationId="{84DA140B-CB22-FB88-7019-57A54C5AB59A}"/>
          </ac:spMkLst>
        </pc:spChg>
        <pc:spChg chg="mod">
          <ac:chgData name="株式会社 Gクリップコーポレーション" userId="26f804c14493b341" providerId="LiveId" clId="{0C53F00D-F451-4EEC-AD37-11BBD853517E}" dt="2023-06-12T02:39:40.594" v="614" actId="1076"/>
          <ac:spMkLst>
            <pc:docMk/>
            <pc:sldMk cId="4292538088" sldId="257"/>
            <ac:spMk id="101" creationId="{9395D4FC-1470-679E-36C0-428160C4D6B3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102" creationId="{42A05B61-2BDA-D0DB-226E-8BBCF9C41B98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103" creationId="{43F7352F-BF4E-5A2E-B8F6-A8519AF56259}"/>
          </ac:spMkLst>
        </pc:spChg>
        <pc:spChg chg="add del mod">
          <ac:chgData name="株式会社 Gクリップコーポレーション" userId="26f804c14493b341" providerId="LiveId" clId="{0C53F00D-F451-4EEC-AD37-11BBD853517E}" dt="2023-06-12T02:34:28.292" v="569"/>
          <ac:spMkLst>
            <pc:docMk/>
            <pc:sldMk cId="4292538088" sldId="257"/>
            <ac:spMk id="104" creationId="{23F1C516-E28C-0423-B17E-06A787CD4583}"/>
          </ac:spMkLst>
        </pc:spChg>
        <pc:spChg chg="add mod">
          <ac:chgData name="株式会社 Gクリップコーポレーション" userId="26f804c14493b341" providerId="LiveId" clId="{0C53F00D-F451-4EEC-AD37-11BBD853517E}" dt="2023-06-12T02:34:54.702" v="581" actId="1038"/>
          <ac:spMkLst>
            <pc:docMk/>
            <pc:sldMk cId="4292538088" sldId="257"/>
            <ac:spMk id="105" creationId="{98195476-DBB9-7D4E-16EB-AFB8CDE0F7E9}"/>
          </ac:spMkLst>
        </pc:spChg>
        <pc:spChg chg="mod">
          <ac:chgData name="株式会社 Gクリップコーポレーション" userId="26f804c14493b341" providerId="LiveId" clId="{0C53F00D-F451-4EEC-AD37-11BBD853517E}" dt="2023-06-12T02:13:35.314" v="201" actId="1037"/>
          <ac:spMkLst>
            <pc:docMk/>
            <pc:sldMk cId="4292538088" sldId="257"/>
            <ac:spMk id="106" creationId="{BED835B8-C78C-8103-C75E-08F87A7E6333}"/>
          </ac:spMkLst>
        </pc:spChg>
        <pc:spChg chg="mod">
          <ac:chgData name="株式会社 Gクリップコーポレーション" userId="26f804c14493b341" providerId="LiveId" clId="{0C53F00D-F451-4EEC-AD37-11BBD853517E}" dt="2023-06-12T02:13:35.314" v="201" actId="1037"/>
          <ac:spMkLst>
            <pc:docMk/>
            <pc:sldMk cId="4292538088" sldId="257"/>
            <ac:spMk id="107" creationId="{A1CA579F-7ED3-96A9-A548-C274B8C28318}"/>
          </ac:spMkLst>
        </pc:spChg>
        <pc:spChg chg="mod">
          <ac:chgData name="株式会社 Gクリップコーポレーション" userId="26f804c14493b341" providerId="LiveId" clId="{0C53F00D-F451-4EEC-AD37-11BBD853517E}" dt="2023-06-12T02:13:35.314" v="201" actId="1037"/>
          <ac:spMkLst>
            <pc:docMk/>
            <pc:sldMk cId="4292538088" sldId="257"/>
            <ac:spMk id="108" creationId="{4F4B6B0A-37EB-6539-7D84-0F56FF751AEF}"/>
          </ac:spMkLst>
        </pc:spChg>
        <pc:spChg chg="mod">
          <ac:chgData name="株式会社 Gクリップコーポレーション" userId="26f804c14493b341" providerId="LiveId" clId="{0C53F00D-F451-4EEC-AD37-11BBD853517E}" dt="2023-06-12T02:44:30.424" v="742" actId="20577"/>
          <ac:spMkLst>
            <pc:docMk/>
            <pc:sldMk cId="4292538088" sldId="257"/>
            <ac:spMk id="109" creationId="{D4C02BFC-3BFA-AE14-F7CE-F3E676A83F0A}"/>
          </ac:spMkLst>
        </pc:spChg>
        <pc:spChg chg="add mod">
          <ac:chgData name="株式会社 Gクリップコーポレーション" userId="26f804c14493b341" providerId="LiveId" clId="{0C53F00D-F451-4EEC-AD37-11BBD853517E}" dt="2023-06-12T02:34:54.702" v="581" actId="1038"/>
          <ac:spMkLst>
            <pc:docMk/>
            <pc:sldMk cId="4292538088" sldId="257"/>
            <ac:spMk id="111" creationId="{FCACA547-2F7E-8B03-9724-EE492B502F8C}"/>
          </ac:spMkLst>
        </pc:spChg>
        <pc:spChg chg="add mod">
          <ac:chgData name="株式会社 Gクリップコーポレーション" userId="26f804c14493b341" providerId="LiveId" clId="{0C53F00D-F451-4EEC-AD37-11BBD853517E}" dt="2023-06-12T02:34:54.702" v="581" actId="1038"/>
          <ac:spMkLst>
            <pc:docMk/>
            <pc:sldMk cId="4292538088" sldId="257"/>
            <ac:spMk id="113" creationId="{0D4E701B-DD2B-ED33-71D3-20DD22EC7A84}"/>
          </ac:spMkLst>
        </pc:spChg>
        <pc:spChg chg="add mod">
          <ac:chgData name="株式会社 Gクリップコーポレーション" userId="26f804c14493b341" providerId="LiveId" clId="{0C53F00D-F451-4EEC-AD37-11BBD853517E}" dt="2023-06-12T02:34:54.702" v="581" actId="1038"/>
          <ac:spMkLst>
            <pc:docMk/>
            <pc:sldMk cId="4292538088" sldId="257"/>
            <ac:spMk id="115" creationId="{E078FFB7-40C7-4A38-4F88-F0BAC1876550}"/>
          </ac:spMkLst>
        </pc:spChg>
        <pc:spChg chg="add mod">
          <ac:chgData name="株式会社 Gクリップコーポレーション" userId="26f804c14493b341" providerId="LiveId" clId="{0C53F00D-F451-4EEC-AD37-11BBD853517E}" dt="2023-06-12T02:34:28.326" v="570"/>
          <ac:spMkLst>
            <pc:docMk/>
            <pc:sldMk cId="4292538088" sldId="257"/>
            <ac:spMk id="117" creationId="{E471C0ED-1E1C-915E-0E16-D6907C451F67}"/>
          </ac:spMkLst>
        </pc:spChg>
        <pc:spChg chg="mod">
          <ac:chgData name="株式会社 Gクリップコーポレーション" userId="26f804c14493b341" providerId="LiveId" clId="{0C53F00D-F451-4EEC-AD37-11BBD853517E}" dt="2023-06-12T02:43:09.652" v="627" actId="113"/>
          <ac:spMkLst>
            <pc:docMk/>
            <pc:sldMk cId="4292538088" sldId="257"/>
            <ac:spMk id="118" creationId="{5432B487-101B-18E3-4C9B-0AF765F576DE}"/>
          </ac:spMkLst>
        </pc:spChg>
        <pc:spChg chg="add mod">
          <ac:chgData name="株式会社 Gクリップコーポレーション" userId="26f804c14493b341" providerId="LiveId" clId="{0C53F00D-F451-4EEC-AD37-11BBD853517E}" dt="2023-06-12T02:51:25.682" v="1177" actId="1036"/>
          <ac:spMkLst>
            <pc:docMk/>
            <pc:sldMk cId="4292538088" sldId="257"/>
            <ac:spMk id="120" creationId="{5DDEA829-A354-4CAD-864E-D9495B69B882}"/>
          </ac:spMkLst>
        </pc:spChg>
        <pc:spChg chg="add mod">
          <ac:chgData name="株式会社 Gクリップコーポレーション" userId="26f804c14493b341" providerId="LiveId" clId="{0C53F00D-F451-4EEC-AD37-11BBD853517E}" dt="2023-06-12T02:51:25.682" v="1177" actId="1036"/>
          <ac:spMkLst>
            <pc:docMk/>
            <pc:sldMk cId="4292538088" sldId="257"/>
            <ac:spMk id="121" creationId="{1E394CDC-3D1F-15FE-553D-5B810A432BE1}"/>
          </ac:spMkLst>
        </pc:spChg>
        <pc:spChg chg="add mod">
          <ac:chgData name="株式会社 Gクリップコーポレーション" userId="26f804c14493b341" providerId="LiveId" clId="{0C53F00D-F451-4EEC-AD37-11BBD853517E}" dt="2023-06-12T02:35:25.241" v="592" actId="1035"/>
          <ac:spMkLst>
            <pc:docMk/>
            <pc:sldMk cId="4292538088" sldId="257"/>
            <ac:spMk id="122" creationId="{A1A84FF5-D8AE-10BA-53E2-C0B2A8D74B14}"/>
          </ac:spMkLst>
        </pc:spChg>
        <pc:spChg chg="add mod">
          <ac:chgData name="株式会社 Gクリップコーポレーション" userId="26f804c14493b341" providerId="LiveId" clId="{0C53F00D-F451-4EEC-AD37-11BBD853517E}" dt="2023-06-12T02:35:25.241" v="592" actId="1035"/>
          <ac:spMkLst>
            <pc:docMk/>
            <pc:sldMk cId="4292538088" sldId="257"/>
            <ac:spMk id="123" creationId="{6D3ABBD8-8C85-0578-E0A6-5D2EE3F63BE3}"/>
          </ac:spMkLst>
        </pc:spChg>
        <pc:spChg chg="add mod">
          <ac:chgData name="株式会社 Gクリップコーポレーション" userId="26f804c14493b341" providerId="LiveId" clId="{0C53F00D-F451-4EEC-AD37-11BBD853517E}" dt="2023-06-12T02:34:54.702" v="581" actId="1038"/>
          <ac:spMkLst>
            <pc:docMk/>
            <pc:sldMk cId="4292538088" sldId="257"/>
            <ac:spMk id="124" creationId="{4E452852-9406-7B66-102B-7E966EDD9C58}"/>
          </ac:spMkLst>
        </pc:spChg>
        <pc:spChg chg="add mod">
          <ac:chgData name="株式会社 Gクリップコーポレーション" userId="26f804c14493b341" providerId="LiveId" clId="{0C53F00D-F451-4EEC-AD37-11BBD853517E}" dt="2023-06-12T02:34:54.702" v="581" actId="1038"/>
          <ac:spMkLst>
            <pc:docMk/>
            <pc:sldMk cId="4292538088" sldId="257"/>
            <ac:spMk id="125" creationId="{3AA331F1-A041-D58A-9025-86B538B4876C}"/>
          </ac:spMkLst>
        </pc:spChg>
        <pc:spChg chg="add mod">
          <ac:chgData name="株式会社 Gクリップコーポレーション" userId="26f804c14493b341" providerId="LiveId" clId="{0C53F00D-F451-4EEC-AD37-11BBD853517E}" dt="2023-06-12T02:34:28.326" v="570"/>
          <ac:spMkLst>
            <pc:docMk/>
            <pc:sldMk cId="4292538088" sldId="257"/>
            <ac:spMk id="126" creationId="{B6AB867D-B8F7-F093-5A62-3C00D2563410}"/>
          </ac:spMkLst>
        </pc:spChg>
        <pc:spChg chg="add mod">
          <ac:chgData name="株式会社 Gクリップコーポレーション" userId="26f804c14493b341" providerId="LiveId" clId="{0C53F00D-F451-4EEC-AD37-11BBD853517E}" dt="2023-06-12T02:35:44.644" v="596"/>
          <ac:spMkLst>
            <pc:docMk/>
            <pc:sldMk cId="4292538088" sldId="257"/>
            <ac:spMk id="127" creationId="{39B0E87D-3B43-B77C-2D2E-7EB2C4345815}"/>
          </ac:spMkLst>
        </pc:spChg>
        <pc:spChg chg="add mod">
          <ac:chgData name="株式会社 Gクリップコーポレーション" userId="26f804c14493b341" providerId="LiveId" clId="{0C53F00D-F451-4EEC-AD37-11BBD853517E}" dt="2023-06-12T02:35:44.644" v="596"/>
          <ac:spMkLst>
            <pc:docMk/>
            <pc:sldMk cId="4292538088" sldId="257"/>
            <ac:spMk id="128" creationId="{2CB3B13C-DACF-64A9-132F-BB8942943833}"/>
          </ac:spMkLst>
        </pc:spChg>
        <pc:spChg chg="add del mod">
          <ac:chgData name="株式会社 Gクリップコーポレーション" userId="26f804c14493b341" providerId="LiveId" clId="{0C53F00D-F451-4EEC-AD37-11BBD853517E}" dt="2023-06-12T02:39:12.387" v="611" actId="478"/>
          <ac:spMkLst>
            <pc:docMk/>
            <pc:sldMk cId="4292538088" sldId="257"/>
            <ac:spMk id="129" creationId="{B3D21114-BB58-F8C0-E22C-4330D8A1B7AC}"/>
          </ac:spMkLst>
        </pc:spChg>
        <pc:spChg chg="add mod">
          <ac:chgData name="株式会社 Gクリップコーポレーション" userId="26f804c14493b341" providerId="LiveId" clId="{0C53F00D-F451-4EEC-AD37-11BBD853517E}" dt="2023-06-12T02:41:05.499" v="625" actId="1582"/>
          <ac:spMkLst>
            <pc:docMk/>
            <pc:sldMk cId="4292538088" sldId="257"/>
            <ac:spMk id="130" creationId="{67DDEE73-EABD-A506-4EA5-7B381F8557D4}"/>
          </ac:spMkLst>
        </pc:spChg>
        <pc:picChg chg="mod">
          <ac:chgData name="株式会社 Gクリップコーポレーション" userId="26f804c14493b341" providerId="LiveId" clId="{0C53F00D-F451-4EEC-AD37-11BBD853517E}" dt="2023-06-12T02:23:22.099" v="427" actId="14100"/>
          <ac:picMkLst>
            <pc:docMk/>
            <pc:sldMk cId="4292538088" sldId="257"/>
            <ac:picMk id="5" creationId="{2D8382FA-7BBE-C78B-89F4-B376FA3D5B12}"/>
          </ac:picMkLst>
        </pc:picChg>
        <pc:picChg chg="mod">
          <ac:chgData name="株式会社 Gクリップコーポレーション" userId="26f804c14493b341" providerId="LiveId" clId="{0C53F00D-F451-4EEC-AD37-11BBD853517E}" dt="2023-06-12T02:09:17.664" v="159" actId="1036"/>
          <ac:picMkLst>
            <pc:docMk/>
            <pc:sldMk cId="4292538088" sldId="257"/>
            <ac:picMk id="34" creationId="{AC020D9F-E600-6668-851D-C6ECD16E7254}"/>
          </ac:picMkLst>
        </pc:picChg>
        <pc:picChg chg="add del mod">
          <ac:chgData name="株式会社 Gクリップコーポレーション" userId="26f804c14493b341" providerId="LiveId" clId="{0C53F00D-F451-4EEC-AD37-11BBD853517E}" dt="2023-06-12T02:23:16.424" v="423" actId="478"/>
          <ac:picMkLst>
            <pc:docMk/>
            <pc:sldMk cId="4292538088" sldId="257"/>
            <ac:picMk id="48" creationId="{B5F4EB58-5CAE-485C-2BFA-0A2693423BE2}"/>
          </ac:picMkLst>
        </pc:picChg>
        <pc:picChg chg="add del mod">
          <ac:chgData name="株式会社 Gクリップコーポレーション" userId="26f804c14493b341" providerId="LiveId" clId="{0C53F00D-F451-4EEC-AD37-11BBD853517E}" dt="2023-06-12T02:39:49.126" v="616" actId="478"/>
          <ac:picMkLst>
            <pc:docMk/>
            <pc:sldMk cId="4292538088" sldId="257"/>
            <ac:picMk id="100" creationId="{C2C6DC92-735F-EB39-3ED5-48C9F913771F}"/>
          </ac:picMkLst>
        </pc:picChg>
        <pc:picChg chg="mod">
          <ac:chgData name="株式会社 Gクリップコーポレーション" userId="26f804c14493b341" providerId="LiveId" clId="{0C53F00D-F451-4EEC-AD37-11BBD853517E}" dt="2023-06-12T02:51:04.477" v="1175" actId="1036"/>
          <ac:picMkLst>
            <pc:docMk/>
            <pc:sldMk cId="4292538088" sldId="257"/>
            <ac:picMk id="110" creationId="{E4AF06F0-E50A-A765-F97B-B2377C6B0E66}"/>
          </ac:picMkLst>
        </pc:picChg>
        <pc:cxnChg chg="del mod">
          <ac:chgData name="株式会社 Gクリップコーポレーション" userId="26f804c14493b341" providerId="LiveId" clId="{0C53F00D-F451-4EEC-AD37-11BBD853517E}" dt="2023-06-12T02:47:10.943" v="1170" actId="478"/>
          <ac:cxnSpMkLst>
            <pc:docMk/>
            <pc:sldMk cId="4292538088" sldId="257"/>
            <ac:cxnSpMk id="112" creationId="{173FD63A-BC61-0DB8-135B-03D6D530025D}"/>
          </ac:cxnSpMkLst>
        </pc:cxnChg>
        <pc:cxnChg chg="mod">
          <ac:chgData name="株式会社 Gクリップコーポレーション" userId="26f804c14493b341" providerId="LiveId" clId="{0C53F00D-F451-4EEC-AD37-11BBD853517E}" dt="2023-06-12T02:45:47.281" v="920" actId="688"/>
          <ac:cxnSpMkLst>
            <pc:docMk/>
            <pc:sldMk cId="4292538088" sldId="257"/>
            <ac:cxnSpMk id="114" creationId="{93171E6F-2B17-1BB3-71A3-BDB609DB9E70}"/>
          </ac:cxnSpMkLst>
        </pc:cxnChg>
        <pc:cxnChg chg="add mod">
          <ac:chgData name="株式会社 Gクリップコーポレーション" userId="26f804c14493b341" providerId="LiveId" clId="{0C53F00D-F451-4EEC-AD37-11BBD853517E}" dt="2023-06-12T02:46:11.269" v="978" actId="1035"/>
          <ac:cxnSpMkLst>
            <pc:docMk/>
            <pc:sldMk cId="4292538088" sldId="257"/>
            <ac:cxnSpMk id="131" creationId="{1E00EE24-8EE9-4C0E-D222-89E517CFFAA8}"/>
          </ac:cxnSpMkLst>
        </pc:cxnChg>
      </pc:sldChg>
      <pc:sldChg chg="addSp modSp add mod">
        <pc:chgData name="株式会社 Gクリップコーポレーション" userId="26f804c14493b341" providerId="LiveId" clId="{0C53F00D-F451-4EEC-AD37-11BBD853517E}" dt="2023-06-12T05:28:54.986" v="1359" actId="20577"/>
        <pc:sldMkLst>
          <pc:docMk/>
          <pc:sldMk cId="1171680114" sldId="258"/>
        </pc:sldMkLst>
        <pc:spChg chg="add mod">
          <ac:chgData name="株式会社 Gクリップコーポレーション" userId="26f804c14493b341" providerId="LiveId" clId="{0C53F00D-F451-4EEC-AD37-11BBD853517E}" dt="2023-06-12T02:55:35.954" v="1277" actId="571"/>
          <ac:spMkLst>
            <pc:docMk/>
            <pc:sldMk cId="1171680114" sldId="258"/>
            <ac:spMk id="2" creationId="{6C8688A2-8129-3A31-5057-B4C7CD0283FF}"/>
          </ac:spMkLst>
        </pc:spChg>
        <pc:spChg chg="mod">
          <ac:chgData name="株式会社 Gクリップコーポレーション" userId="26f804c14493b341" providerId="LiveId" clId="{0C53F00D-F451-4EEC-AD37-11BBD853517E}" dt="2023-06-12T05:28:54.986" v="1359" actId="20577"/>
          <ac:spMkLst>
            <pc:docMk/>
            <pc:sldMk cId="1171680114" sldId="258"/>
            <ac:spMk id="22" creationId="{789CF562-9721-7878-8D85-62C2A2996378}"/>
          </ac:spMkLst>
        </pc:spChg>
        <pc:spChg chg="mod">
          <ac:chgData name="株式会社 Gクリップコーポレーション" userId="26f804c14493b341" providerId="LiveId" clId="{0C53F00D-F451-4EEC-AD37-11BBD853517E}" dt="2023-06-12T02:54:19.473" v="1199" actId="1076"/>
          <ac:spMkLst>
            <pc:docMk/>
            <pc:sldMk cId="1171680114" sldId="258"/>
            <ac:spMk id="31" creationId="{C5CDBE4F-B6F5-CBD0-3101-E9FCF5D83379}"/>
          </ac:spMkLst>
        </pc:spChg>
        <pc:spChg chg="mod">
          <ac:chgData name="株式会社 Gクリップコーポレーション" userId="26f804c14493b341" providerId="LiveId" clId="{0C53F00D-F451-4EEC-AD37-11BBD853517E}" dt="2023-06-12T02:55:07.039" v="1261" actId="1036"/>
          <ac:spMkLst>
            <pc:docMk/>
            <pc:sldMk cId="1171680114" sldId="258"/>
            <ac:spMk id="33" creationId="{9630DE61-72FB-5800-6894-278FCA07C45A}"/>
          </ac:spMkLst>
        </pc:spChg>
        <pc:spChg chg="mod">
          <ac:chgData name="株式会社 Gクリップコーポレーション" userId="26f804c14493b341" providerId="LiveId" clId="{0C53F00D-F451-4EEC-AD37-11BBD853517E}" dt="2023-06-12T02:57:08.895" v="1328" actId="1038"/>
          <ac:spMkLst>
            <pc:docMk/>
            <pc:sldMk cId="1171680114" sldId="258"/>
            <ac:spMk id="43" creationId="{DA958A1E-534E-04CC-DFB6-8A1C7C5DF026}"/>
          </ac:spMkLst>
        </pc:spChg>
        <pc:spChg chg="mod">
          <ac:chgData name="株式会社 Gクリップコーポレーション" userId="26f804c14493b341" providerId="LiveId" clId="{0C53F00D-F451-4EEC-AD37-11BBD853517E}" dt="2023-06-12T02:52:58.362" v="1183"/>
          <ac:spMkLst>
            <pc:docMk/>
            <pc:sldMk cId="1171680114" sldId="258"/>
            <ac:spMk id="53" creationId="{06069752-EDBF-9CD5-452E-7CB75C84905C}"/>
          </ac:spMkLst>
        </pc:spChg>
        <pc:spChg chg="mod">
          <ac:chgData name="株式会社 Gクリップコーポレーション" userId="26f804c14493b341" providerId="LiveId" clId="{0C53F00D-F451-4EEC-AD37-11BBD853517E}" dt="2023-06-12T02:57:08.895" v="1328" actId="1038"/>
          <ac:spMkLst>
            <pc:docMk/>
            <pc:sldMk cId="1171680114" sldId="258"/>
            <ac:spMk id="60" creationId="{1BCCD3E9-F54A-E735-82B9-EB181004D1C1}"/>
          </ac:spMkLst>
        </pc:spChg>
        <pc:spChg chg="mod">
          <ac:chgData name="株式会社 Gクリップコーポレーション" userId="26f804c14493b341" providerId="LiveId" clId="{0C53F00D-F451-4EEC-AD37-11BBD853517E}" dt="2023-06-12T02:55:20.628" v="1268" actId="1036"/>
          <ac:spMkLst>
            <pc:docMk/>
            <pc:sldMk cId="1171680114" sldId="258"/>
            <ac:spMk id="122" creationId="{A1A84FF5-D8AE-10BA-53E2-C0B2A8D74B14}"/>
          </ac:spMkLst>
        </pc:spChg>
        <pc:spChg chg="mod">
          <ac:chgData name="株式会社 Gクリップコーポレーション" userId="26f804c14493b341" providerId="LiveId" clId="{0C53F00D-F451-4EEC-AD37-11BBD853517E}" dt="2023-06-12T02:55:28.545" v="1272" actId="1036"/>
          <ac:spMkLst>
            <pc:docMk/>
            <pc:sldMk cId="1171680114" sldId="258"/>
            <ac:spMk id="123" creationId="{6D3ABBD8-8C85-0578-E0A6-5D2EE3F63BE3}"/>
          </ac:spMkLst>
        </pc:spChg>
        <pc:spChg chg="mod">
          <ac:chgData name="株式会社 Gクリップコーポレーション" userId="26f804c14493b341" providerId="LiveId" clId="{0C53F00D-F451-4EEC-AD37-11BBD853517E}" dt="2023-06-12T02:55:16.569" v="1265" actId="1036"/>
          <ac:spMkLst>
            <pc:docMk/>
            <pc:sldMk cId="1171680114" sldId="258"/>
            <ac:spMk id="124" creationId="{4E452852-9406-7B66-102B-7E966EDD9C58}"/>
          </ac:spMkLst>
        </pc:spChg>
        <pc:spChg chg="mod">
          <ac:chgData name="株式会社 Gクリップコーポレーション" userId="26f804c14493b341" providerId="LiveId" clId="{0C53F00D-F451-4EEC-AD37-11BBD853517E}" dt="2023-06-12T02:55:46.794" v="1280" actId="1038"/>
          <ac:spMkLst>
            <pc:docMk/>
            <pc:sldMk cId="1171680114" sldId="258"/>
            <ac:spMk id="125" creationId="{3AA331F1-A041-D58A-9025-86B538B4876C}"/>
          </ac:spMkLst>
        </pc:spChg>
        <pc:spChg chg="mod">
          <ac:chgData name="株式会社 Gクリップコーポレーション" userId="26f804c14493b341" providerId="LiveId" clId="{0C53F00D-F451-4EEC-AD37-11BBD853517E}" dt="2023-06-12T02:55:32.589" v="1276" actId="1036"/>
          <ac:spMkLst>
            <pc:docMk/>
            <pc:sldMk cId="1171680114" sldId="258"/>
            <ac:spMk id="126" creationId="{B6AB867D-B8F7-F093-5A62-3C00D2563410}"/>
          </ac:spMkLst>
        </pc:spChg>
        <pc:picChg chg="mod">
          <ac:chgData name="株式会社 Gクリップコーポレーション" userId="26f804c14493b341" providerId="LiveId" clId="{0C53F00D-F451-4EEC-AD37-11BBD853517E}" dt="2023-06-12T02:57:08.895" v="1328" actId="1038"/>
          <ac:picMkLst>
            <pc:docMk/>
            <pc:sldMk cId="1171680114" sldId="258"/>
            <ac:picMk id="34" creationId="{AC020D9F-E600-6668-851D-C6ECD16E7254}"/>
          </ac:picMkLst>
        </pc:picChg>
      </pc:sldChg>
      <pc:sldChg chg="delSp modSp add del mod">
        <pc:chgData name="株式会社 Gクリップコーポレーション" userId="26f804c14493b341" providerId="LiveId" clId="{0C53F00D-F451-4EEC-AD37-11BBD853517E}" dt="2023-06-12T01:43:58.260" v="37" actId="47"/>
        <pc:sldMkLst>
          <pc:docMk/>
          <pc:sldMk cId="2052080873" sldId="258"/>
        </pc:sldMkLst>
        <pc:picChg chg="del mod">
          <ac:chgData name="株式会社 Gクリップコーポレーション" userId="26f804c14493b341" providerId="LiveId" clId="{0C53F00D-F451-4EEC-AD37-11BBD853517E}" dt="2023-06-12T01:43:56.310" v="36" actId="478"/>
          <ac:picMkLst>
            <pc:docMk/>
            <pc:sldMk cId="2052080873" sldId="258"/>
            <ac:picMk id="100" creationId="{C2C6DC92-735F-EB39-3ED5-48C9F91377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15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6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05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5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11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39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0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9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41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9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6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3BA3-7B61-423C-BA49-75AEDD404825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BEE6-47F9-47EF-9BBA-F5EF3145E2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3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5F1C152-AC9F-1B18-84A0-64F714B738A6}"/>
              </a:ext>
            </a:extLst>
          </p:cNvPr>
          <p:cNvSpPr/>
          <p:nvPr/>
        </p:nvSpPr>
        <p:spPr>
          <a:xfrm>
            <a:off x="22573" y="4848309"/>
            <a:ext cx="6845521" cy="50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kumimoji="1" lang="ja-JP" altLang="en-US" dirty="0"/>
          </a:p>
        </p:txBody>
      </p:sp>
      <p:pic>
        <p:nvPicPr>
          <p:cNvPr id="15" name="図 14" descr="砂の上にいる子供&#10;&#10;低い精度で自動的に生成された説明">
            <a:extLst>
              <a:ext uri="{FF2B5EF4-FFF2-40B4-BE49-F238E27FC236}">
                <a16:creationId xmlns:a16="http://schemas.microsoft.com/office/drawing/2014/main" id="{0759A9D9-133F-4337-58AA-563B7A67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3160" r="1741" b="6155"/>
          <a:stretch/>
        </p:blipFill>
        <p:spPr>
          <a:xfrm>
            <a:off x="3447543" y="2290021"/>
            <a:ext cx="3410457" cy="2293883"/>
          </a:xfrm>
          <a:prstGeom prst="rect">
            <a:avLst/>
          </a:prstGeom>
        </p:spPr>
      </p:pic>
      <p:pic>
        <p:nvPicPr>
          <p:cNvPr id="13" name="図 12" descr="草, 屋外, フィールド, 公園 が含まれている画像&#10;&#10;自動的に生成された説明">
            <a:extLst>
              <a:ext uri="{FF2B5EF4-FFF2-40B4-BE49-F238E27FC236}">
                <a16:creationId xmlns:a16="http://schemas.microsoft.com/office/drawing/2014/main" id="{7C523106-AE06-3114-B30F-41C78AF2E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/>
          <a:stretch/>
        </p:blipFill>
        <p:spPr>
          <a:xfrm>
            <a:off x="-12477" y="2276241"/>
            <a:ext cx="3460020" cy="2282497"/>
          </a:xfrm>
          <a:prstGeom prst="rect">
            <a:avLst/>
          </a:prstGeom>
        </p:spPr>
      </p:pic>
      <p:pic>
        <p:nvPicPr>
          <p:cNvPr id="11" name="図 10" descr="森の中にいる子供たち&#10;&#10;中程度の精度で自動的に生成された説明">
            <a:extLst>
              <a:ext uri="{FF2B5EF4-FFF2-40B4-BE49-F238E27FC236}">
                <a16:creationId xmlns:a16="http://schemas.microsoft.com/office/drawing/2014/main" id="{59DF63AC-9610-8862-D655-6ABEB7F19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43" y="0"/>
            <a:ext cx="3450347" cy="2287786"/>
          </a:xfrm>
          <a:prstGeom prst="rect">
            <a:avLst/>
          </a:prstGeom>
        </p:spPr>
      </p:pic>
      <p:pic>
        <p:nvPicPr>
          <p:cNvPr id="9" name="図 8" descr="テーブルの上に座っている子供たち&#10;&#10;低い精度で自動的に生成された説明">
            <a:extLst>
              <a:ext uri="{FF2B5EF4-FFF2-40B4-BE49-F238E27FC236}">
                <a16:creationId xmlns:a16="http://schemas.microsoft.com/office/drawing/2014/main" id="{0FD503E3-B36A-7CB3-2B3A-69A87C34A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29000" cy="228778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9760976-8A77-445F-B4D0-297016C02247}"/>
              </a:ext>
            </a:extLst>
          </p:cNvPr>
          <p:cNvSpPr/>
          <p:nvPr/>
        </p:nvSpPr>
        <p:spPr>
          <a:xfrm>
            <a:off x="-12477" y="208360"/>
            <a:ext cx="6920040" cy="416718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0802966-A700-EF8E-8673-E3AF61E2D350}"/>
              </a:ext>
            </a:extLst>
          </p:cNvPr>
          <p:cNvSpPr/>
          <p:nvPr/>
        </p:nvSpPr>
        <p:spPr>
          <a:xfrm>
            <a:off x="-12478" y="8922736"/>
            <a:ext cx="6870478" cy="1000761"/>
          </a:xfrm>
          <a:prstGeom prst="rect">
            <a:avLst/>
          </a:prstGeom>
          <a:solidFill>
            <a:srgbClr val="FFC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8382FA-7BBE-C78B-89F4-B376FA3D5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9607" y1="42725" x2="89607" y2="42725"/>
                        <a14:foregroundMark x1="28176" y1="59661" x2="28176" y2="59661"/>
                        <a14:foregroundMark x1="72209" y1="60123" x2="72209" y2="60123"/>
                        <a14:foregroundMark x1="12779" y1="39338" x2="12779" y2="39338"/>
                        <a14:foregroundMark x1="12779" y1="38491" x2="12779" y2="38491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21" y="733851"/>
            <a:ext cx="3193730" cy="3220082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EAF5C40-B680-D87A-503D-D903075674C9}"/>
              </a:ext>
            </a:extLst>
          </p:cNvPr>
          <p:cNvSpPr/>
          <p:nvPr/>
        </p:nvSpPr>
        <p:spPr>
          <a:xfrm>
            <a:off x="68299" y="3696718"/>
            <a:ext cx="6593910" cy="1590234"/>
          </a:xfrm>
          <a:prstGeom prst="roundRect">
            <a:avLst>
              <a:gd name="adj" fmla="val 8640"/>
            </a:avLst>
          </a:prstGeom>
          <a:solidFill>
            <a:srgbClr val="FFC72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9CF562-9721-7878-8D85-62C2A2996378}"/>
              </a:ext>
            </a:extLst>
          </p:cNvPr>
          <p:cNvSpPr txBox="1"/>
          <p:nvPr/>
        </p:nvSpPr>
        <p:spPr>
          <a:xfrm>
            <a:off x="374714" y="3866576"/>
            <a:ext cx="60658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一人で不安な園見学もバスツアーなら就活仲間の</a:t>
            </a:r>
            <a:r>
              <a:rPr kumimoji="1" lang="ja-JP" altLang="en-US" sz="1050" b="1" dirty="0">
                <a:solidFill>
                  <a:schemeClr val="bg1"/>
                </a:solidFill>
              </a:rPr>
              <a:t>学生さんと一緒に楽しく見学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できる♪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面倒なアポ取りも必要なし！一気に複数園を見学できて</a:t>
            </a:r>
            <a:r>
              <a:rPr kumimoji="1" lang="ja-JP" altLang="en-US" sz="1050" b="1" dirty="0">
                <a:solidFill>
                  <a:schemeClr val="bg1"/>
                </a:solidFill>
              </a:rPr>
              <a:t>効率的に就活スタート！</a:t>
            </a:r>
            <a:endParaRPr kumimoji="1" lang="en-US" altLang="ja-JP" sz="1050" b="1" dirty="0">
              <a:solidFill>
                <a:schemeClr val="bg1"/>
              </a:solidFill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園それぞれで</a:t>
            </a:r>
            <a:r>
              <a:rPr kumimoji="1" lang="ja-JP" alt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t>働く</a:t>
            </a:r>
            <a:r>
              <a:rPr kumimoji="1" lang="ja-JP" altLang="en-US" sz="1050" b="1">
                <a:solidFill>
                  <a:schemeClr val="bg1"/>
                </a:solidFill>
              </a:rPr>
              <a:t>先生達とじっくり</a:t>
            </a:r>
            <a:r>
              <a:rPr kumimoji="1" lang="ja-JP" altLang="en-US" sz="1050" b="1" dirty="0">
                <a:solidFill>
                  <a:schemeClr val="bg1"/>
                </a:solidFill>
              </a:rPr>
              <a:t>お話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できて、リアルな働き方がわかる！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日で周れるから、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園それぞれの</a:t>
            </a:r>
            <a:r>
              <a:rPr kumimoji="1" lang="ja-JP" altLang="en-US" sz="1050" b="1" dirty="0">
                <a:solidFill>
                  <a:schemeClr val="bg1"/>
                </a:solidFill>
              </a:rPr>
              <a:t>教育の特色も比較しやすい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！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l"/>
            </a:pPr>
            <a:endParaRPr kumimoji="1" lang="en-US" altLang="ja-JP" sz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/>
              </a:buClr>
            </a:pPr>
            <a:r>
              <a:rPr kumimoji="1" lang="ja-JP" altLang="en-US" sz="800" dirty="0"/>
              <a:t>       </a:t>
            </a:r>
            <a:r>
              <a:rPr kumimoji="1" lang="ja-JP" altLang="en-US" sz="800" dirty="0">
                <a:solidFill>
                  <a:schemeClr val="bg1"/>
                </a:solidFill>
              </a:rPr>
              <a:t> 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まだ何も就活できていない！そんな</a:t>
            </a:r>
            <a:r>
              <a:rPr kumimoji="1" lang="ja-JP" altLang="en-US" sz="1200" b="1" dirty="0">
                <a:solidFill>
                  <a:srgbClr val="30A2FF"/>
                </a:solidFill>
              </a:rPr>
              <a:t>忙しいあなたにオススメ</a:t>
            </a:r>
            <a:r>
              <a:rPr kumimoji="1" lang="en-US" altLang="ja-JP" sz="1200" b="1" dirty="0">
                <a:solidFill>
                  <a:srgbClr val="30A2FF"/>
                </a:solidFill>
              </a:rPr>
              <a:t>!!</a:t>
            </a:r>
            <a:endParaRPr kumimoji="1" lang="en-US" altLang="ja-JP" sz="1100" b="1" dirty="0">
              <a:solidFill>
                <a:srgbClr val="30A2FF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7D0580B-FBD8-2BDF-E9AA-17870709BC9C}"/>
              </a:ext>
            </a:extLst>
          </p:cNvPr>
          <p:cNvSpPr txBox="1"/>
          <p:nvPr/>
        </p:nvSpPr>
        <p:spPr>
          <a:xfrm>
            <a:off x="69445" y="8788042"/>
            <a:ext cx="136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76200">
                  <a:solidFill>
                    <a:srgbClr val="FFC729"/>
                  </a:solidFill>
                </a:ln>
                <a:solidFill>
                  <a:srgbClr val="FFC729"/>
                </a:solidFill>
              </a:rPr>
              <a:t>お申込み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0634F7D-3990-EF70-642B-86D20F586FA9}"/>
              </a:ext>
            </a:extLst>
          </p:cNvPr>
          <p:cNvSpPr txBox="1"/>
          <p:nvPr/>
        </p:nvSpPr>
        <p:spPr>
          <a:xfrm>
            <a:off x="81923" y="8789516"/>
            <a:ext cx="136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30A2FF"/>
                </a:solidFill>
              </a:rPr>
              <a:t>お申込み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860DB86-EBCF-CA6B-1204-3419AF30D73D}"/>
              </a:ext>
            </a:extLst>
          </p:cNvPr>
          <p:cNvSpPr txBox="1"/>
          <p:nvPr/>
        </p:nvSpPr>
        <p:spPr>
          <a:xfrm>
            <a:off x="72009" y="9099830"/>
            <a:ext cx="1834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対象：保育学生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62A7F11-41A9-3405-F668-E2A5032977FF}"/>
              </a:ext>
            </a:extLst>
          </p:cNvPr>
          <p:cNvSpPr txBox="1"/>
          <p:nvPr/>
        </p:nvSpPr>
        <p:spPr>
          <a:xfrm>
            <a:off x="80999" y="9569009"/>
            <a:ext cx="2217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TEL: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○○○○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○○○○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E05D351-6EAF-9DA2-B875-E492F475EAF4}"/>
              </a:ext>
            </a:extLst>
          </p:cNvPr>
          <p:cNvSpPr/>
          <p:nvPr/>
        </p:nvSpPr>
        <p:spPr>
          <a:xfrm>
            <a:off x="2988036" y="9063677"/>
            <a:ext cx="726953" cy="726953"/>
          </a:xfrm>
          <a:prstGeom prst="rect">
            <a:avLst/>
          </a:prstGeom>
          <a:solidFill>
            <a:schemeClr val="bg1"/>
          </a:solidFill>
          <a:ln w="28575">
            <a:solidFill>
              <a:srgbClr val="30A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6069752-EDBF-9CD5-452E-7CB75C84905C}"/>
              </a:ext>
            </a:extLst>
          </p:cNvPr>
          <p:cNvSpPr txBox="1"/>
          <p:nvPr/>
        </p:nvSpPr>
        <p:spPr>
          <a:xfrm>
            <a:off x="3897044" y="9034270"/>
            <a:ext cx="196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○</a:t>
            </a: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○法人</a:t>
            </a:r>
            <a:r>
              <a:rPr kumimoji="1" lang="en-US" altLang="ja-JP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GCLIP</a:t>
            </a: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学園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38DD1D7-D427-5834-8883-11DC7B828A35}"/>
              </a:ext>
            </a:extLst>
          </p:cNvPr>
          <p:cNvSpPr txBox="1"/>
          <p:nvPr/>
        </p:nvSpPr>
        <p:spPr>
          <a:xfrm>
            <a:off x="3914624" y="9242149"/>
            <a:ext cx="2401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東京都○○区○○○○○○○○○○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B3078D3-A38A-DC2C-B4A3-178F0C0D3139}"/>
              </a:ext>
            </a:extLst>
          </p:cNvPr>
          <p:cNvSpPr txBox="1"/>
          <p:nvPr/>
        </p:nvSpPr>
        <p:spPr>
          <a:xfrm>
            <a:off x="3148007" y="9304831"/>
            <a:ext cx="55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A768F8D3-EE06-7756-745F-85257BD107D3}"/>
              </a:ext>
            </a:extLst>
          </p:cNvPr>
          <p:cNvSpPr txBox="1"/>
          <p:nvPr/>
        </p:nvSpPr>
        <p:spPr>
          <a:xfrm>
            <a:off x="3901333" y="9462795"/>
            <a:ext cx="2361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「十人十色の学びの芽を育てる」を理念とした幼保施設を運営しています。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FE94D7F8-671F-2BB0-14D0-5A249AF7300D}"/>
              </a:ext>
            </a:extLst>
          </p:cNvPr>
          <p:cNvSpPr/>
          <p:nvPr/>
        </p:nvSpPr>
        <p:spPr>
          <a:xfrm>
            <a:off x="-121079" y="-25932"/>
            <a:ext cx="7087680" cy="5240338"/>
          </a:xfrm>
          <a:prstGeom prst="roundRect">
            <a:avLst>
              <a:gd name="adj" fmla="val 14973"/>
            </a:avLst>
          </a:prstGeom>
          <a:noFill/>
          <a:ln w="635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AC020D9F-E600-6668-851D-C6ECD16E72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9" r="33506" b="42660"/>
          <a:stretch/>
        </p:blipFill>
        <p:spPr>
          <a:xfrm rot="20831047">
            <a:off x="347320" y="776753"/>
            <a:ext cx="1802621" cy="227369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16B1062-1179-38DB-708D-111265098D5E}"/>
              </a:ext>
            </a:extLst>
          </p:cNvPr>
          <p:cNvSpPr txBox="1"/>
          <p:nvPr/>
        </p:nvSpPr>
        <p:spPr>
          <a:xfrm>
            <a:off x="335580" y="3556713"/>
            <a:ext cx="20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76200">
                  <a:solidFill>
                    <a:srgbClr val="FFC729"/>
                  </a:solidFill>
                </a:ln>
                <a:solidFill>
                  <a:srgbClr val="FFC72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バスツアーの魅力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44A76B2-67A2-F7C9-712A-209CB04351EB}"/>
              </a:ext>
            </a:extLst>
          </p:cNvPr>
          <p:cNvSpPr txBox="1"/>
          <p:nvPr/>
        </p:nvSpPr>
        <p:spPr>
          <a:xfrm>
            <a:off x="335580" y="3552969"/>
            <a:ext cx="213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30A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バスツアーの魅力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628D77-EAC5-CB0E-457B-CD150DB2DC8A}"/>
              </a:ext>
            </a:extLst>
          </p:cNvPr>
          <p:cNvSpPr txBox="1"/>
          <p:nvPr/>
        </p:nvSpPr>
        <p:spPr>
          <a:xfrm>
            <a:off x="172911" y="5432655"/>
            <a:ext cx="2722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〇〇幼稚園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9D78D7-115E-64EA-EC00-F3739E0264FE}"/>
              </a:ext>
            </a:extLst>
          </p:cNvPr>
          <p:cNvSpPr txBox="1"/>
          <p:nvPr/>
        </p:nvSpPr>
        <p:spPr>
          <a:xfrm>
            <a:off x="3456676" y="5432656"/>
            <a:ext cx="1437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〇〇認定こども園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679F4B-8571-8DF3-E5FB-6D7E2A304654}"/>
              </a:ext>
            </a:extLst>
          </p:cNvPr>
          <p:cNvSpPr txBox="1"/>
          <p:nvPr/>
        </p:nvSpPr>
        <p:spPr>
          <a:xfrm>
            <a:off x="3447543" y="6955070"/>
            <a:ext cx="236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〇〇認定こども園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図 2" descr="建物, テーブル, 椅子, 座る が含まれている画像&#10;&#10;自動的に生成された説明">
            <a:extLst>
              <a:ext uri="{FF2B5EF4-FFF2-40B4-BE49-F238E27FC236}">
                <a16:creationId xmlns:a16="http://schemas.microsoft.com/office/drawing/2014/main" id="{BBAA9938-91E8-10F9-7DCE-E34EB83DB4CD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-836" r="20219" b="836"/>
          <a:stretch/>
        </p:blipFill>
        <p:spPr>
          <a:xfrm>
            <a:off x="286465" y="7214611"/>
            <a:ext cx="1141196" cy="1141196"/>
          </a:xfrm>
          <a:prstGeom prst="rect">
            <a:avLst/>
          </a:prstGeom>
        </p:spPr>
      </p:pic>
      <p:pic>
        <p:nvPicPr>
          <p:cNvPr id="8" name="図 7" descr="部屋に備え付けている様々な家具&#10;&#10;中程度の精度で自動的に生成された説明">
            <a:extLst>
              <a:ext uri="{FF2B5EF4-FFF2-40B4-BE49-F238E27FC236}">
                <a16:creationId xmlns:a16="http://schemas.microsoft.com/office/drawing/2014/main" id="{AA4CBA0C-FAF4-72A4-0A17-ED355FCFC15B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5678" r="46644" b="15282"/>
          <a:stretch/>
        </p:blipFill>
        <p:spPr>
          <a:xfrm>
            <a:off x="3576095" y="7214611"/>
            <a:ext cx="1141196" cy="1141196"/>
          </a:xfrm>
          <a:prstGeom prst="rect">
            <a:avLst/>
          </a:prstGeom>
        </p:spPr>
      </p:pic>
      <p:pic>
        <p:nvPicPr>
          <p:cNvPr id="12" name="図 11" descr="屋内, グリーン, 天井, 椅子 が含まれている画像&#10;&#10;自動的に生成された説明">
            <a:extLst>
              <a:ext uri="{FF2B5EF4-FFF2-40B4-BE49-F238E27FC236}">
                <a16:creationId xmlns:a16="http://schemas.microsoft.com/office/drawing/2014/main" id="{A919056E-19E3-B9E5-97F0-302F5FB42F4D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5004" r="19842" b="-379"/>
          <a:stretch/>
        </p:blipFill>
        <p:spPr>
          <a:xfrm>
            <a:off x="3576095" y="5698675"/>
            <a:ext cx="1141196" cy="1141196"/>
          </a:xfrm>
          <a:prstGeom prst="rect">
            <a:avLst/>
          </a:prstGeom>
        </p:spPr>
      </p:pic>
      <p:pic>
        <p:nvPicPr>
          <p:cNvPr id="30" name="図 29" descr="レンガ造りの建物&#10;&#10;中程度の精度で自動的に生成された説明">
            <a:extLst>
              <a:ext uri="{FF2B5EF4-FFF2-40B4-BE49-F238E27FC236}">
                <a16:creationId xmlns:a16="http://schemas.microsoft.com/office/drawing/2014/main" id="{0779C3E8-EBC3-DD2F-9221-4FC847E20854}"/>
              </a:ext>
            </a:extLst>
          </p:cNvPr>
          <p:cNvPicPr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286465" y="5698675"/>
            <a:ext cx="1141196" cy="114119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13AD9E-4BA4-4DBC-B96D-4D5708363A95}"/>
              </a:ext>
            </a:extLst>
          </p:cNvPr>
          <p:cNvSpPr txBox="1"/>
          <p:nvPr/>
        </p:nvSpPr>
        <p:spPr>
          <a:xfrm>
            <a:off x="172911" y="6955070"/>
            <a:ext cx="168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〇〇保育園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8F0013F-B5CD-895F-955E-3060C55E8A62}"/>
              </a:ext>
            </a:extLst>
          </p:cNvPr>
          <p:cNvSpPr txBox="1"/>
          <p:nvPr/>
        </p:nvSpPr>
        <p:spPr>
          <a:xfrm>
            <a:off x="1555459" y="5706326"/>
            <a:ext cx="1889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木造の優しい園舎が魅力的な幼稚園。子どもたちの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想像力を育むアートの時間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が多く、クラスは子ども達の作品で飾られ、まるで美術館のようです！子どもに対する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職員配置率が高い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ので、子ども達にゆったり関われます。</a:t>
            </a:r>
            <a:endParaRPr kumimoji="1"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5B8F5E8-A468-37ED-6691-8B3C1CAEAA72}"/>
              </a:ext>
            </a:extLst>
          </p:cNvPr>
          <p:cNvSpPr txBox="1"/>
          <p:nvPr/>
        </p:nvSpPr>
        <p:spPr>
          <a:xfrm>
            <a:off x="4862821" y="5697987"/>
            <a:ext cx="188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グループ園の中で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クラスの広さは</a:t>
            </a:r>
            <a:r>
              <a:rPr kumimoji="1" lang="en-US" altLang="ja-JP" sz="800" b="1" dirty="0">
                <a:solidFill>
                  <a:srgbClr val="30A2FF"/>
                </a:solidFill>
              </a:rPr>
              <a:t>1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番！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開放的な空間で子ども達がのびのび過ごしています！子ども達が主体的に学ぶテーマを決め、グループで学びを進める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プロジェクト学習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が特徴的な園です。</a:t>
            </a:r>
            <a:endParaRPr kumimoji="1"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71064C9-422E-46B3-94D0-D274C8E74695}"/>
              </a:ext>
            </a:extLst>
          </p:cNvPr>
          <p:cNvSpPr/>
          <p:nvPr/>
        </p:nvSpPr>
        <p:spPr>
          <a:xfrm>
            <a:off x="3000807" y="6550226"/>
            <a:ext cx="314723" cy="3147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1E0163D-4F02-D31B-0BF9-812DE2E0C884}"/>
              </a:ext>
            </a:extLst>
          </p:cNvPr>
          <p:cNvSpPr/>
          <p:nvPr/>
        </p:nvSpPr>
        <p:spPr>
          <a:xfrm>
            <a:off x="6306249" y="6550226"/>
            <a:ext cx="314723" cy="3147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28EF243F-7CC3-75C7-86FD-12F84C184D68}"/>
              </a:ext>
            </a:extLst>
          </p:cNvPr>
          <p:cNvSpPr/>
          <p:nvPr/>
        </p:nvSpPr>
        <p:spPr>
          <a:xfrm>
            <a:off x="3024096" y="8093436"/>
            <a:ext cx="314723" cy="3147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9141DDEC-1B06-D9A1-D7FB-61381826E9AC}"/>
              </a:ext>
            </a:extLst>
          </p:cNvPr>
          <p:cNvSpPr/>
          <p:nvPr/>
        </p:nvSpPr>
        <p:spPr>
          <a:xfrm>
            <a:off x="6327930" y="8093436"/>
            <a:ext cx="314723" cy="3147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A444659-5EC1-3A0E-36F8-CCC984ECE6C1}"/>
              </a:ext>
            </a:extLst>
          </p:cNvPr>
          <p:cNvSpPr txBox="1"/>
          <p:nvPr/>
        </p:nvSpPr>
        <p:spPr>
          <a:xfrm>
            <a:off x="1602183" y="7184094"/>
            <a:ext cx="1889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30A2FF"/>
                </a:solidFill>
              </a:rPr>
              <a:t>園庭の広さと豊富な遊具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が自慢の園です！</a:t>
            </a:r>
            <a:r>
              <a:rPr kumimoji="1" lang="en-US" altLang="ja-JP" sz="800" b="1" dirty="0">
                <a:solidFill>
                  <a:srgbClr val="30A2FF"/>
                </a:solidFill>
              </a:rPr>
              <a:t>3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年前に新設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された園舎なのできれいで設備も整っています。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異年齢保育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を積極的に行っており、先生たちは自分クラスだけでなく、園全体の子ども達とたっぷり関われるのも魅力です！</a:t>
            </a:r>
            <a:endParaRPr kumimoji="1"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39BE49C-BC56-1A49-92D7-36A4241D64FA}"/>
              </a:ext>
            </a:extLst>
          </p:cNvPr>
          <p:cNvSpPr txBox="1"/>
          <p:nvPr/>
        </p:nvSpPr>
        <p:spPr>
          <a:xfrm>
            <a:off x="1971593" y="6604487"/>
            <a:ext cx="1102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園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！▶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D3F942B-1CEA-3270-5093-4E1490434B0A}"/>
              </a:ext>
            </a:extLst>
          </p:cNvPr>
          <p:cNvSpPr txBox="1"/>
          <p:nvPr/>
        </p:nvSpPr>
        <p:spPr>
          <a:xfrm>
            <a:off x="4862821" y="7184402"/>
            <a:ext cx="1889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30A2FF"/>
                </a:solidFill>
              </a:rPr>
              <a:t>家庭的で温かい環境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をテーマとした園で、</a:t>
            </a:r>
            <a:r>
              <a: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クラスの人数を</a:t>
            </a:r>
            <a:r>
              <a:rPr kumimoji="1" lang="en-US" altLang="ja-JP" sz="800" b="1" dirty="0">
                <a:solidFill>
                  <a:srgbClr val="30A2FF"/>
                </a:solidFill>
              </a:rPr>
              <a:t>15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人に制限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し、子ども達がお家で過ごしているように安心できる、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ゆとりある保育と教育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を実施しています。</a:t>
            </a:r>
            <a:r>
              <a:rPr kumimoji="1" lang="ja-JP" altLang="en-US" sz="800" b="1" dirty="0">
                <a:solidFill>
                  <a:srgbClr val="30A2FF"/>
                </a:solidFill>
              </a:rPr>
              <a:t>自然豊かな園庭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では子ども達が木登りや泥んこ遊びを楽しんでいます！</a:t>
            </a:r>
            <a:endParaRPr kumimoji="1"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24A2350-5672-2F89-C5A3-B4B04E3A6047}"/>
              </a:ext>
            </a:extLst>
          </p:cNvPr>
          <p:cNvSpPr txBox="1"/>
          <p:nvPr/>
        </p:nvSpPr>
        <p:spPr>
          <a:xfrm>
            <a:off x="1558369" y="5460723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保育対象年齢：満３歳児ー５歳児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2185946-A349-27A4-2B33-8607E92C0F4F}"/>
              </a:ext>
            </a:extLst>
          </p:cNvPr>
          <p:cNvSpPr txBox="1"/>
          <p:nvPr/>
        </p:nvSpPr>
        <p:spPr>
          <a:xfrm>
            <a:off x="4862931" y="5472557"/>
            <a:ext cx="1761106" cy="21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保育対象年齢：０歳児ー５歳児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4D46986-8F40-0C95-8A7F-54840334A085}"/>
              </a:ext>
            </a:extLst>
          </p:cNvPr>
          <p:cNvSpPr txBox="1"/>
          <p:nvPr/>
        </p:nvSpPr>
        <p:spPr>
          <a:xfrm>
            <a:off x="1598264" y="6953454"/>
            <a:ext cx="1710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保育対象年齢： ０歳児ー５歳児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00B6CE8-F7BF-A950-1086-F241811CD78A}"/>
              </a:ext>
            </a:extLst>
          </p:cNvPr>
          <p:cNvSpPr txBox="1"/>
          <p:nvPr/>
        </p:nvSpPr>
        <p:spPr>
          <a:xfrm>
            <a:off x="4850343" y="6965781"/>
            <a:ext cx="1792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保育対象年齢： ０歳児ー５歳児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A9F06FB-BEE9-5406-C257-FD5E8922C268}"/>
              </a:ext>
            </a:extLst>
          </p:cNvPr>
          <p:cNvSpPr txBox="1"/>
          <p:nvPr/>
        </p:nvSpPr>
        <p:spPr>
          <a:xfrm>
            <a:off x="2998372" y="6599585"/>
            <a:ext cx="361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QR</a:t>
            </a:r>
            <a:endParaRPr kumimoji="1" lang="ja-JP" altLang="en-US" sz="8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25FB274-65C4-A035-4DE3-9885CB07A188}"/>
              </a:ext>
            </a:extLst>
          </p:cNvPr>
          <p:cNvSpPr txBox="1"/>
          <p:nvPr/>
        </p:nvSpPr>
        <p:spPr>
          <a:xfrm>
            <a:off x="6305537" y="6601162"/>
            <a:ext cx="361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QR</a:t>
            </a:r>
            <a:endParaRPr kumimoji="1" lang="ja-JP" altLang="en-US" sz="8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42C6314-2207-E955-1073-746B97EA3862}"/>
              </a:ext>
            </a:extLst>
          </p:cNvPr>
          <p:cNvSpPr txBox="1"/>
          <p:nvPr/>
        </p:nvSpPr>
        <p:spPr>
          <a:xfrm>
            <a:off x="3028404" y="8143075"/>
            <a:ext cx="361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QR</a:t>
            </a:r>
            <a:endParaRPr kumimoji="1" lang="ja-JP" altLang="en-US" sz="8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94FE20D-FA01-B923-A086-484E484AEA0F}"/>
              </a:ext>
            </a:extLst>
          </p:cNvPr>
          <p:cNvSpPr txBox="1"/>
          <p:nvPr/>
        </p:nvSpPr>
        <p:spPr>
          <a:xfrm>
            <a:off x="6318539" y="8143075"/>
            <a:ext cx="361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QR</a:t>
            </a:r>
            <a:endParaRPr kumimoji="1" lang="ja-JP" altLang="en-US" sz="8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A958A1E-534E-04CC-DFB6-8A1C7C5DF026}"/>
              </a:ext>
            </a:extLst>
          </p:cNvPr>
          <p:cNvSpPr txBox="1"/>
          <p:nvPr/>
        </p:nvSpPr>
        <p:spPr>
          <a:xfrm rot="20700000">
            <a:off x="596435" y="1092926"/>
            <a:ext cx="11719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FFE7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東京</a:t>
            </a:r>
            <a:r>
              <a:rPr kumimoji="1" lang="ja-JP" altLang="en-US" sz="1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で就職をお考えの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BCCD3E9-F54A-E735-82B9-EB181004D1C1}"/>
              </a:ext>
            </a:extLst>
          </p:cNvPr>
          <p:cNvSpPr txBox="1"/>
          <p:nvPr/>
        </p:nvSpPr>
        <p:spPr>
          <a:xfrm rot="20658270">
            <a:off x="648076" y="1517709"/>
            <a:ext cx="1276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E7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保育学生必見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5CDBE4F-B6F5-CBD0-3101-E9FCF5D83379}"/>
              </a:ext>
            </a:extLst>
          </p:cNvPr>
          <p:cNvSpPr txBox="1"/>
          <p:nvPr/>
        </p:nvSpPr>
        <p:spPr>
          <a:xfrm>
            <a:off x="1296827" y="731777"/>
            <a:ext cx="457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〇〇法人ＧＣＬＩＰ学園 ４園いっき見！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630DE61-72FB-5800-6894-278FCA07C45A}"/>
              </a:ext>
            </a:extLst>
          </p:cNvPr>
          <p:cNvSpPr txBox="1"/>
          <p:nvPr/>
        </p:nvSpPr>
        <p:spPr>
          <a:xfrm>
            <a:off x="1119925" y="726353"/>
            <a:ext cx="475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 dirty="0">
                <a:solidFill>
                  <a:srgbClr val="30A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〇〇法人ＧＣＬＩＰ学園</a:t>
            </a:r>
            <a:r>
              <a:rPr kumimoji="1" lang="en-US" altLang="ja-JP" b="1" dirty="0">
                <a:solidFill>
                  <a:srgbClr val="30A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b="1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４園いっき見！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395D4FC-1470-679E-36C0-428160C4D6B3}"/>
              </a:ext>
            </a:extLst>
          </p:cNvPr>
          <p:cNvSpPr txBox="1"/>
          <p:nvPr/>
        </p:nvSpPr>
        <p:spPr>
          <a:xfrm>
            <a:off x="2067886" y="4971590"/>
            <a:ext cx="420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30A2FF"/>
                </a:solidFill>
                <a:latin typeface="+mn-ea"/>
              </a:rPr>
              <a:t>バスツアーで見学できる園のご紹介♪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ED835B8-C78C-8103-C75E-08F87A7E6333}"/>
              </a:ext>
            </a:extLst>
          </p:cNvPr>
          <p:cNvSpPr txBox="1"/>
          <p:nvPr/>
        </p:nvSpPr>
        <p:spPr>
          <a:xfrm>
            <a:off x="5290525" y="6604487"/>
            <a:ext cx="1102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園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！▶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A1CA579F-7ED3-96A9-A548-C274B8C28318}"/>
              </a:ext>
            </a:extLst>
          </p:cNvPr>
          <p:cNvSpPr txBox="1"/>
          <p:nvPr/>
        </p:nvSpPr>
        <p:spPr>
          <a:xfrm>
            <a:off x="2009703" y="8146418"/>
            <a:ext cx="1102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園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！▶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F4B6B0A-37EB-6539-7D84-0F56FF751AEF}"/>
              </a:ext>
            </a:extLst>
          </p:cNvPr>
          <p:cNvSpPr txBox="1"/>
          <p:nvPr/>
        </p:nvSpPr>
        <p:spPr>
          <a:xfrm>
            <a:off x="5317682" y="8146418"/>
            <a:ext cx="1102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園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！▶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4C02BFC-3BFA-AE14-F7CE-F3E676A83F0A}"/>
              </a:ext>
            </a:extLst>
          </p:cNvPr>
          <p:cNvSpPr txBox="1"/>
          <p:nvPr/>
        </p:nvSpPr>
        <p:spPr>
          <a:xfrm>
            <a:off x="2310769" y="9153914"/>
            <a:ext cx="744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お友達と参加も</a:t>
            </a:r>
            <a:endParaRPr kumimoji="1" lang="en-US" altLang="ja-JP" sz="1000" b="1" dirty="0">
              <a:solidFill>
                <a:schemeClr val="bg1"/>
              </a:solidFill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</a:rPr>
              <a:t>大歓迎♪</a:t>
            </a: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E4AF06F0-E50A-A765-F97B-B2377C6B0E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9057" y="9255290"/>
            <a:ext cx="397868" cy="397868"/>
          </a:xfrm>
          <a:prstGeom prst="rect">
            <a:avLst/>
          </a:prstGeom>
        </p:spPr>
      </p:pic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93171E6F-2B17-1BB3-71A3-BDB609DB9E70}"/>
              </a:ext>
            </a:extLst>
          </p:cNvPr>
          <p:cNvCxnSpPr>
            <a:cxnSpLocks/>
          </p:cNvCxnSpPr>
          <p:nvPr/>
        </p:nvCxnSpPr>
        <p:spPr>
          <a:xfrm rot="4500000" flipH="1">
            <a:off x="2548789" y="8926296"/>
            <a:ext cx="224568" cy="2846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0E55AB25-BA24-E924-089B-F82E646C4F4A}"/>
              </a:ext>
            </a:extLst>
          </p:cNvPr>
          <p:cNvCxnSpPr/>
          <p:nvPr/>
        </p:nvCxnSpPr>
        <p:spPr>
          <a:xfrm>
            <a:off x="3837811" y="8877162"/>
            <a:ext cx="0" cy="1135518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432B487-101B-18E3-4C9B-0AF765F576DE}"/>
              </a:ext>
            </a:extLst>
          </p:cNvPr>
          <p:cNvSpPr txBox="1"/>
          <p:nvPr/>
        </p:nvSpPr>
        <p:spPr>
          <a:xfrm>
            <a:off x="69224" y="9261137"/>
            <a:ext cx="210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右の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QR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コード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または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お電話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からお申込みください。</a:t>
            </a:r>
          </a:p>
        </p:txBody>
      </p:sp>
      <p:pic>
        <p:nvPicPr>
          <p:cNvPr id="29" name="図 28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8CD6D813-FFC0-262F-26DD-F90B38A2147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" t="68183" r="66926" b="22814"/>
          <a:stretch/>
        </p:blipFill>
        <p:spPr>
          <a:xfrm>
            <a:off x="1257290" y="8468282"/>
            <a:ext cx="4874791" cy="523703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E45BFB1-6ACF-8B2E-05AA-8FB6C41C271B}"/>
              </a:ext>
            </a:extLst>
          </p:cNvPr>
          <p:cNvSpPr txBox="1"/>
          <p:nvPr/>
        </p:nvSpPr>
        <p:spPr>
          <a:xfrm>
            <a:off x="1714500" y="8540626"/>
            <a:ext cx="464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保育学生同士で</a:t>
            </a:r>
            <a:r>
              <a:rPr kumimoji="1" lang="ja-JP" altLang="en-US" sz="1200" b="1" dirty="0">
                <a:solidFill>
                  <a:schemeClr val="accent2"/>
                </a:solidFill>
              </a:rPr>
              <a:t>ワイワイ楽しく園見学</a:t>
            </a:r>
            <a:r>
              <a:rPr kumimoji="1" lang="ja-JP" altLang="en-US" sz="1200" dirty="0">
                <a:solidFill>
                  <a:schemeClr val="accent2"/>
                </a:solidFill>
              </a:rPr>
              <a:t>しませんか？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8195476-DBB9-7D4E-16EB-AFB8CDE0F7E9}"/>
              </a:ext>
            </a:extLst>
          </p:cNvPr>
          <p:cNvSpPr txBox="1"/>
          <p:nvPr/>
        </p:nvSpPr>
        <p:spPr>
          <a:xfrm>
            <a:off x="1740823" y="2910808"/>
            <a:ext cx="83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7</a:t>
            </a:r>
            <a:endParaRPr kumimoji="1" lang="ja-JP" altLang="en-US" sz="3600" b="1" dirty="0">
              <a:ln w="76200">
                <a:solidFill>
                  <a:prstClr val="white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CACA547-2F7E-8B03-9724-EE492B502F8C}"/>
              </a:ext>
            </a:extLst>
          </p:cNvPr>
          <p:cNvSpPr txBox="1"/>
          <p:nvPr/>
        </p:nvSpPr>
        <p:spPr>
          <a:xfrm>
            <a:off x="2058226" y="3136838"/>
            <a:ext cx="5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月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D4E701B-DD2B-ED33-71D3-20DD22EC7A84}"/>
              </a:ext>
            </a:extLst>
          </p:cNvPr>
          <p:cNvSpPr txBox="1"/>
          <p:nvPr/>
        </p:nvSpPr>
        <p:spPr>
          <a:xfrm>
            <a:off x="2371857" y="2916587"/>
            <a:ext cx="7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20</a:t>
            </a:r>
            <a:endParaRPr kumimoji="1" lang="ja-JP" altLang="en-US" sz="3600" b="1" dirty="0">
              <a:ln w="76200">
                <a:solidFill>
                  <a:prstClr val="white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E078FFB7-40C7-4A38-4F88-F0BAC1876550}"/>
              </a:ext>
            </a:extLst>
          </p:cNvPr>
          <p:cNvSpPr txBox="1"/>
          <p:nvPr/>
        </p:nvSpPr>
        <p:spPr>
          <a:xfrm>
            <a:off x="2931479" y="3125439"/>
            <a:ext cx="5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日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471C0ED-1E1C-915E-0E16-D6907C451F67}"/>
              </a:ext>
            </a:extLst>
          </p:cNvPr>
          <p:cNvSpPr txBox="1"/>
          <p:nvPr/>
        </p:nvSpPr>
        <p:spPr>
          <a:xfrm>
            <a:off x="3264237" y="3112055"/>
            <a:ext cx="63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(</a:t>
            </a:r>
            <a:r>
              <a:rPr kumimoji="1" lang="ja-JP" altLang="en-US" b="1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木</a:t>
            </a:r>
            <a:r>
              <a:rPr kumimoji="1" lang="en-US" altLang="ja-JP" b="1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)</a:t>
            </a:r>
            <a:endParaRPr kumimoji="1" lang="ja-JP" altLang="en-US" b="1" dirty="0">
              <a:ln w="76200">
                <a:solidFill>
                  <a:prstClr val="white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5DDEA829-A354-4CAD-864E-D9495B69B882}"/>
              </a:ext>
            </a:extLst>
          </p:cNvPr>
          <p:cNvSpPr txBox="1"/>
          <p:nvPr/>
        </p:nvSpPr>
        <p:spPr>
          <a:xfrm>
            <a:off x="3852643" y="2984357"/>
            <a:ext cx="1726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/>
              </a:rPr>
              <a:t>9:00</a:t>
            </a:r>
            <a:r>
              <a:rPr kumimoji="1" lang="ja-JP" altLang="en-US" sz="16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/>
              </a:rPr>
              <a:t>－</a:t>
            </a:r>
            <a:r>
              <a:rPr kumimoji="1" lang="en-US" altLang="ja-JP" sz="16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/>
              </a:rPr>
              <a:t>16:00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1E394CDC-3D1F-15FE-553D-5B810A432BE1}"/>
              </a:ext>
            </a:extLst>
          </p:cNvPr>
          <p:cNvSpPr txBox="1"/>
          <p:nvPr/>
        </p:nvSpPr>
        <p:spPr>
          <a:xfrm>
            <a:off x="3852268" y="3211450"/>
            <a:ext cx="224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/>
              </a:rPr>
              <a:t>定員</a:t>
            </a:r>
            <a:r>
              <a:rPr kumimoji="1" lang="en-US" altLang="ja-JP" sz="14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/>
              </a:rPr>
              <a:t>10</a:t>
            </a:r>
            <a:r>
              <a:rPr kumimoji="1" lang="ja-JP" altLang="en-US" sz="14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/>
              </a:rPr>
              <a:t>名・参加無料</a:t>
            </a:r>
            <a:endParaRPr kumimoji="1" lang="en-US" altLang="ja-JP" sz="1400" b="1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Calibri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A1A84FF5-D8AE-10BA-53E2-C0B2A8D74B14}"/>
              </a:ext>
            </a:extLst>
          </p:cNvPr>
          <p:cNvSpPr txBox="1"/>
          <p:nvPr/>
        </p:nvSpPr>
        <p:spPr>
          <a:xfrm>
            <a:off x="1739599" y="2911433"/>
            <a:ext cx="53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30A2FF"/>
                </a:solidFill>
                <a:latin typeface="Calibri"/>
              </a:rPr>
              <a:t>7</a:t>
            </a:r>
            <a:endParaRPr kumimoji="1" lang="ja-JP" altLang="en-US" sz="3600" b="1" dirty="0">
              <a:solidFill>
                <a:srgbClr val="30A2FF"/>
              </a:solidFill>
              <a:latin typeface="Calibri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6D3ABBD8-8C85-0578-E0A6-5D2EE3F63BE3}"/>
              </a:ext>
            </a:extLst>
          </p:cNvPr>
          <p:cNvSpPr txBox="1"/>
          <p:nvPr/>
        </p:nvSpPr>
        <p:spPr>
          <a:xfrm>
            <a:off x="2370964" y="2919001"/>
            <a:ext cx="7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30A2FF"/>
                </a:solidFill>
                <a:latin typeface="Calibri"/>
              </a:rPr>
              <a:t>20</a:t>
            </a:r>
            <a:endParaRPr kumimoji="1" lang="ja-JP" altLang="en-US" sz="3600" b="1" dirty="0">
              <a:solidFill>
                <a:srgbClr val="30A2FF"/>
              </a:solidFill>
              <a:latin typeface="Calibri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E452852-9406-7B66-102B-7E966EDD9C58}"/>
              </a:ext>
            </a:extLst>
          </p:cNvPr>
          <p:cNvSpPr txBox="1"/>
          <p:nvPr/>
        </p:nvSpPr>
        <p:spPr>
          <a:xfrm>
            <a:off x="2059592" y="3134516"/>
            <a:ext cx="5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76200">
                  <a:noFill/>
                </a:ln>
                <a:solidFill>
                  <a:srgbClr val="30A2FF"/>
                </a:solidFill>
                <a:latin typeface="Calibri"/>
              </a:rPr>
              <a:t>月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AA331F1-A041-D58A-9025-86B538B4876C}"/>
              </a:ext>
            </a:extLst>
          </p:cNvPr>
          <p:cNvSpPr txBox="1"/>
          <p:nvPr/>
        </p:nvSpPr>
        <p:spPr>
          <a:xfrm>
            <a:off x="2936210" y="3131918"/>
            <a:ext cx="5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76200">
                  <a:noFill/>
                </a:ln>
                <a:solidFill>
                  <a:srgbClr val="30A2FF"/>
                </a:solidFill>
                <a:latin typeface="Calibri"/>
              </a:rPr>
              <a:t>日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B6AB867D-B8F7-F093-5A62-3C00D2563410}"/>
              </a:ext>
            </a:extLst>
          </p:cNvPr>
          <p:cNvSpPr txBox="1"/>
          <p:nvPr/>
        </p:nvSpPr>
        <p:spPr>
          <a:xfrm>
            <a:off x="3270884" y="3116722"/>
            <a:ext cx="63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30A2FF"/>
                </a:solidFill>
                <a:latin typeface="Calibri"/>
              </a:rPr>
              <a:t>(</a:t>
            </a:r>
            <a:r>
              <a:rPr kumimoji="1" lang="ja-JP" altLang="en-US" b="1" dirty="0">
                <a:solidFill>
                  <a:srgbClr val="30A2FF"/>
                </a:solidFill>
                <a:latin typeface="Calibri"/>
              </a:rPr>
              <a:t>木</a:t>
            </a:r>
            <a:r>
              <a:rPr kumimoji="1" lang="en-US" altLang="ja-JP" b="1" dirty="0">
                <a:solidFill>
                  <a:srgbClr val="30A2FF"/>
                </a:solidFill>
                <a:latin typeface="Calibri"/>
              </a:rPr>
              <a:t>)</a:t>
            </a:r>
            <a:endParaRPr kumimoji="1" lang="ja-JP" altLang="en-US" b="1" dirty="0">
              <a:solidFill>
                <a:srgbClr val="30A2FF"/>
              </a:solidFill>
              <a:latin typeface="Calibri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9B0E87D-3B43-B77C-2D2E-7EB2C4345815}"/>
              </a:ext>
            </a:extLst>
          </p:cNvPr>
          <p:cNvSpPr txBox="1"/>
          <p:nvPr/>
        </p:nvSpPr>
        <p:spPr>
          <a:xfrm>
            <a:off x="1558311" y="1071413"/>
            <a:ext cx="378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園見学バスツアー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CB3B13C-DACF-64A9-132F-BB8942943833}"/>
              </a:ext>
            </a:extLst>
          </p:cNvPr>
          <p:cNvSpPr txBox="1"/>
          <p:nvPr/>
        </p:nvSpPr>
        <p:spPr>
          <a:xfrm>
            <a:off x="1558022" y="1067115"/>
            <a:ext cx="378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b="1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園見学バスツアー</a:t>
            </a:r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67DDEE73-EABD-A506-4EA5-7B381F8557D4}"/>
              </a:ext>
            </a:extLst>
          </p:cNvPr>
          <p:cNvSpPr/>
          <p:nvPr/>
        </p:nvSpPr>
        <p:spPr>
          <a:xfrm>
            <a:off x="1583267" y="5279914"/>
            <a:ext cx="3768299" cy="165670"/>
          </a:xfrm>
          <a:custGeom>
            <a:avLst/>
            <a:gdLst>
              <a:gd name="connsiteX0" fmla="*/ 0 w 3759200"/>
              <a:gd name="connsiteY0" fmla="*/ 16933 h 279400"/>
              <a:gd name="connsiteX1" fmla="*/ 1583266 w 3759200"/>
              <a:gd name="connsiteY1" fmla="*/ 16933 h 279400"/>
              <a:gd name="connsiteX2" fmla="*/ 1583266 w 3759200"/>
              <a:gd name="connsiteY2" fmla="*/ 8466 h 279400"/>
              <a:gd name="connsiteX3" fmla="*/ 1854200 w 3759200"/>
              <a:gd name="connsiteY3" fmla="*/ 279400 h 279400"/>
              <a:gd name="connsiteX4" fmla="*/ 2133600 w 3759200"/>
              <a:gd name="connsiteY4" fmla="*/ 0 h 279400"/>
              <a:gd name="connsiteX5" fmla="*/ 3759200 w 3759200"/>
              <a:gd name="connsiteY5" fmla="*/ 0 h 279400"/>
              <a:gd name="connsiteX0" fmla="*/ 0 w 3759200"/>
              <a:gd name="connsiteY0" fmla="*/ 16933 h 279400"/>
              <a:gd name="connsiteX1" fmla="*/ 1583266 w 3759200"/>
              <a:gd name="connsiteY1" fmla="*/ 16933 h 279400"/>
              <a:gd name="connsiteX2" fmla="*/ 1583266 w 3759200"/>
              <a:gd name="connsiteY2" fmla="*/ 17564 h 279400"/>
              <a:gd name="connsiteX3" fmla="*/ 1854200 w 3759200"/>
              <a:gd name="connsiteY3" fmla="*/ 279400 h 279400"/>
              <a:gd name="connsiteX4" fmla="*/ 2133600 w 3759200"/>
              <a:gd name="connsiteY4" fmla="*/ 0 h 279400"/>
              <a:gd name="connsiteX5" fmla="*/ 3759200 w 3759200"/>
              <a:gd name="connsiteY5" fmla="*/ 0 h 279400"/>
              <a:gd name="connsiteX0" fmla="*/ 0 w 3759200"/>
              <a:gd name="connsiteY0" fmla="*/ 16933 h 279400"/>
              <a:gd name="connsiteX1" fmla="*/ 1583266 w 3759200"/>
              <a:gd name="connsiteY1" fmla="*/ 16933 h 279400"/>
              <a:gd name="connsiteX2" fmla="*/ 1583266 w 3759200"/>
              <a:gd name="connsiteY2" fmla="*/ 17564 h 279400"/>
              <a:gd name="connsiteX3" fmla="*/ 1854200 w 3759200"/>
              <a:gd name="connsiteY3" fmla="*/ 279400 h 279400"/>
              <a:gd name="connsiteX4" fmla="*/ 2119953 w 3759200"/>
              <a:gd name="connsiteY4" fmla="*/ 13648 h 279400"/>
              <a:gd name="connsiteX5" fmla="*/ 3759200 w 3759200"/>
              <a:gd name="connsiteY5" fmla="*/ 0 h 279400"/>
              <a:gd name="connsiteX0" fmla="*/ 0 w 3759200"/>
              <a:gd name="connsiteY0" fmla="*/ 16933 h 279400"/>
              <a:gd name="connsiteX1" fmla="*/ 1583266 w 3759200"/>
              <a:gd name="connsiteY1" fmla="*/ 16933 h 279400"/>
              <a:gd name="connsiteX2" fmla="*/ 1583266 w 3759200"/>
              <a:gd name="connsiteY2" fmla="*/ 17564 h 279400"/>
              <a:gd name="connsiteX3" fmla="*/ 1854200 w 3759200"/>
              <a:gd name="connsiteY3" fmla="*/ 279400 h 279400"/>
              <a:gd name="connsiteX4" fmla="*/ 2119953 w 3759200"/>
              <a:gd name="connsiteY4" fmla="*/ 18197 h 279400"/>
              <a:gd name="connsiteX5" fmla="*/ 3759200 w 3759200"/>
              <a:gd name="connsiteY5" fmla="*/ 0 h 279400"/>
              <a:gd name="connsiteX0" fmla="*/ 0 w 3768299"/>
              <a:gd name="connsiteY0" fmla="*/ 3286 h 265753"/>
              <a:gd name="connsiteX1" fmla="*/ 1583266 w 3768299"/>
              <a:gd name="connsiteY1" fmla="*/ 3286 h 265753"/>
              <a:gd name="connsiteX2" fmla="*/ 1583266 w 3768299"/>
              <a:gd name="connsiteY2" fmla="*/ 3917 h 265753"/>
              <a:gd name="connsiteX3" fmla="*/ 1854200 w 3768299"/>
              <a:gd name="connsiteY3" fmla="*/ 265753 h 265753"/>
              <a:gd name="connsiteX4" fmla="*/ 2119953 w 3768299"/>
              <a:gd name="connsiteY4" fmla="*/ 4550 h 265753"/>
              <a:gd name="connsiteX5" fmla="*/ 3768299 w 3768299"/>
              <a:gd name="connsiteY5" fmla="*/ 0 h 265753"/>
              <a:gd name="connsiteX0" fmla="*/ 0 w 3768299"/>
              <a:gd name="connsiteY0" fmla="*/ 3286 h 165670"/>
              <a:gd name="connsiteX1" fmla="*/ 1583266 w 3768299"/>
              <a:gd name="connsiteY1" fmla="*/ 3286 h 165670"/>
              <a:gd name="connsiteX2" fmla="*/ 1583266 w 3768299"/>
              <a:gd name="connsiteY2" fmla="*/ 3917 h 165670"/>
              <a:gd name="connsiteX3" fmla="*/ 1854200 w 3768299"/>
              <a:gd name="connsiteY3" fmla="*/ 165670 h 165670"/>
              <a:gd name="connsiteX4" fmla="*/ 2119953 w 3768299"/>
              <a:gd name="connsiteY4" fmla="*/ 4550 h 165670"/>
              <a:gd name="connsiteX5" fmla="*/ 3768299 w 3768299"/>
              <a:gd name="connsiteY5" fmla="*/ 0 h 1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8299" h="165670">
                <a:moveTo>
                  <a:pt x="0" y="3286"/>
                </a:moveTo>
                <a:lnTo>
                  <a:pt x="1583266" y="3286"/>
                </a:lnTo>
                <a:lnTo>
                  <a:pt x="1583266" y="3917"/>
                </a:lnTo>
                <a:lnTo>
                  <a:pt x="1854200" y="165670"/>
                </a:lnTo>
                <a:lnTo>
                  <a:pt x="2119953" y="4550"/>
                </a:lnTo>
                <a:lnTo>
                  <a:pt x="3768299" y="0"/>
                </a:lnTo>
              </a:path>
            </a:pathLst>
          </a:custGeom>
          <a:noFill/>
          <a:ln w="19050">
            <a:solidFill>
              <a:srgbClr val="30A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1E00EE24-8EE9-4C0E-D222-89E517CFFAA8}"/>
              </a:ext>
            </a:extLst>
          </p:cNvPr>
          <p:cNvCxnSpPr>
            <a:cxnSpLocks/>
          </p:cNvCxnSpPr>
          <p:nvPr/>
        </p:nvCxnSpPr>
        <p:spPr>
          <a:xfrm rot="17100000">
            <a:off x="2561706" y="9605636"/>
            <a:ext cx="224568" cy="2846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8688A2-8129-3A31-5057-B4C7CD0283FF}"/>
              </a:ext>
            </a:extLst>
          </p:cNvPr>
          <p:cNvSpPr txBox="1"/>
          <p:nvPr/>
        </p:nvSpPr>
        <p:spPr>
          <a:xfrm>
            <a:off x="3271577" y="3116722"/>
            <a:ext cx="63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30A2FF"/>
                </a:solidFill>
                <a:latin typeface="Calibri"/>
              </a:rPr>
              <a:t>(</a:t>
            </a:r>
            <a:r>
              <a:rPr kumimoji="1" lang="ja-JP" altLang="en-US" b="1" dirty="0">
                <a:solidFill>
                  <a:srgbClr val="30A2FF"/>
                </a:solidFill>
                <a:latin typeface="Calibri"/>
              </a:rPr>
              <a:t>木</a:t>
            </a:r>
            <a:r>
              <a:rPr kumimoji="1" lang="en-US" altLang="ja-JP" b="1" dirty="0">
                <a:solidFill>
                  <a:srgbClr val="30A2FF"/>
                </a:solidFill>
                <a:latin typeface="Calibri"/>
              </a:rPr>
              <a:t>)</a:t>
            </a:r>
            <a:endParaRPr kumimoji="1" lang="ja-JP" altLang="en-US" b="1" dirty="0">
              <a:solidFill>
                <a:srgbClr val="30A2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68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901</TotalTime>
  <Words>530</Words>
  <Application>Microsoft Office PowerPoint</Application>
  <PresentationFormat>A4 210 x 297 mm</PresentationFormat>
  <Paragraphs>60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N-B</vt:lpstr>
      <vt:lpstr>メイリオ</vt:lpstr>
      <vt:lpstr>Arial</vt:lpstr>
      <vt:lpstr>Calibri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 Gクリップコーポレーション</dc:creator>
  <cp:lastModifiedBy>株式会社 Gクリップコーポレーション</cp:lastModifiedBy>
  <cp:revision>3</cp:revision>
  <cp:lastPrinted>2023-06-12T05:27:10Z</cp:lastPrinted>
  <dcterms:created xsi:type="dcterms:W3CDTF">2023-06-05T05:03:37Z</dcterms:created>
  <dcterms:modified xsi:type="dcterms:W3CDTF">2023-06-12T05:29:03Z</dcterms:modified>
</cp:coreProperties>
</file>