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60" r:id="rId2"/>
  </p:sldIdLst>
  <p:sldSz cx="6858000" cy="9906000" type="A4"/>
  <p:notesSz cx="6797675" cy="992663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097" userDrawn="1">
          <p15:clr>
            <a:srgbClr val="A4A3A4"/>
          </p15:clr>
        </p15:guide>
        <p15:guide id="2" pos="216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8A858"/>
    <a:srgbClr val="3646DE"/>
    <a:srgbClr val="F47500"/>
    <a:srgbClr val="FF8E39"/>
    <a:srgbClr val="4A36DE"/>
    <a:srgbClr val="3526A0"/>
    <a:srgbClr val="FCDE1C"/>
    <a:srgbClr val="25EFC9"/>
    <a:srgbClr val="FFFFFF"/>
    <a:srgbClr val="24E1F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80" autoAdjust="0"/>
    <p:restoredTop sz="94660"/>
  </p:normalViewPr>
  <p:slideViewPr>
    <p:cSldViewPr snapToGrid="0" showGuides="1">
      <p:cViewPr varScale="1">
        <p:scale>
          <a:sx n="66" d="100"/>
          <a:sy n="66" d="100"/>
        </p:scale>
        <p:origin x="2266" y="24"/>
      </p:cViewPr>
      <p:guideLst>
        <p:guide orient="horz" pos="3097"/>
        <p:guide pos="216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1621191"/>
            <a:ext cx="5829300" cy="3448756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5202944"/>
            <a:ext cx="5143500" cy="2391656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2C3EF7-4F7F-40D5-A4B5-E717BE8A985C}" type="datetimeFigureOut">
              <a:rPr kumimoji="1" lang="ja-JP" altLang="en-US" smtClean="0"/>
              <a:t>2023/6/2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AEED8C-EED0-4AC1-A33A-19BEE6C12FA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3764845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2C3EF7-4F7F-40D5-A4B5-E717BE8A985C}" type="datetimeFigureOut">
              <a:rPr kumimoji="1" lang="ja-JP" altLang="en-US" smtClean="0"/>
              <a:t>2023/6/2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AEED8C-EED0-4AC1-A33A-19BEE6C12FA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8592026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7" y="527403"/>
            <a:ext cx="1478756" cy="8394877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8" y="527403"/>
            <a:ext cx="4350544" cy="8394877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2C3EF7-4F7F-40D5-A4B5-E717BE8A985C}" type="datetimeFigureOut">
              <a:rPr kumimoji="1" lang="ja-JP" altLang="en-US" smtClean="0"/>
              <a:t>2023/6/2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AEED8C-EED0-4AC1-A33A-19BEE6C12FA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887464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2C3EF7-4F7F-40D5-A4B5-E717BE8A985C}" type="datetimeFigureOut">
              <a:rPr kumimoji="1" lang="ja-JP" altLang="en-US" smtClean="0"/>
              <a:t>2023/6/2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AEED8C-EED0-4AC1-A33A-19BEE6C12FA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007129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916" y="2469624"/>
            <a:ext cx="5915025" cy="4120620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916" y="6629226"/>
            <a:ext cx="5915025" cy="216693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2C3EF7-4F7F-40D5-A4B5-E717BE8A985C}" type="datetimeFigureOut">
              <a:rPr kumimoji="1" lang="ja-JP" altLang="en-US" smtClean="0"/>
              <a:t>2023/6/2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AEED8C-EED0-4AC1-A33A-19BEE6C12FA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2120767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88" y="2637014"/>
            <a:ext cx="2914650" cy="6285266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863" y="2637014"/>
            <a:ext cx="2914650" cy="6285266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2C3EF7-4F7F-40D5-A4B5-E717BE8A985C}" type="datetimeFigureOut">
              <a:rPr kumimoji="1" lang="ja-JP" altLang="en-US" smtClean="0"/>
              <a:t>2023/6/2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AEED8C-EED0-4AC1-A33A-19BEE6C12FA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467917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527405"/>
            <a:ext cx="5915025" cy="1914702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2381" y="2428347"/>
            <a:ext cx="2901255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381" y="3618442"/>
            <a:ext cx="2901255" cy="5322183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71863" y="2428347"/>
            <a:ext cx="2915543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71863" y="3618442"/>
            <a:ext cx="2915543" cy="5322183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2C3EF7-4F7F-40D5-A4B5-E717BE8A985C}" type="datetimeFigureOut">
              <a:rPr kumimoji="1" lang="ja-JP" altLang="en-US" smtClean="0"/>
              <a:t>2023/6/2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AEED8C-EED0-4AC1-A33A-19BEE6C12FA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9308267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2C3EF7-4F7F-40D5-A4B5-E717BE8A985C}" type="datetimeFigureOut">
              <a:rPr kumimoji="1" lang="ja-JP" altLang="en-US" smtClean="0"/>
              <a:t>2023/6/2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AEED8C-EED0-4AC1-A33A-19BEE6C12FA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3001276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2C3EF7-4F7F-40D5-A4B5-E717BE8A985C}" type="datetimeFigureOut">
              <a:rPr kumimoji="1" lang="ja-JP" altLang="en-US" smtClean="0"/>
              <a:t>2023/6/2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AEED8C-EED0-4AC1-A33A-19BEE6C12FA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095509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5543" y="1426283"/>
            <a:ext cx="3471863" cy="7039681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2C3EF7-4F7F-40D5-A4B5-E717BE8A985C}" type="datetimeFigureOut">
              <a:rPr kumimoji="1" lang="ja-JP" altLang="en-US" smtClean="0"/>
              <a:t>2023/6/2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AEED8C-EED0-4AC1-A33A-19BEE6C12FA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3533922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915543" y="1426283"/>
            <a:ext cx="3471863" cy="7039681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2C3EF7-4F7F-40D5-A4B5-E717BE8A985C}" type="datetimeFigureOut">
              <a:rPr kumimoji="1" lang="ja-JP" altLang="en-US" smtClean="0"/>
              <a:t>2023/6/2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AEED8C-EED0-4AC1-A33A-19BEE6C12FA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0550086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1488" y="527405"/>
            <a:ext cx="5915025" cy="191470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488" y="2637014"/>
            <a:ext cx="5915025" cy="62852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1488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92C3EF7-4F7F-40D5-A4B5-E717BE8A985C}" type="datetimeFigureOut">
              <a:rPr kumimoji="1" lang="ja-JP" altLang="en-US" smtClean="0"/>
              <a:t>2023/6/2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1713" y="9181397"/>
            <a:ext cx="2314575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43463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AEED8C-EED0-4AC1-A33A-19BEE6C12FA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611743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kumimoji="1"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kumimoji="1"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3" name="正方形/長方形 1072">
            <a:extLst>
              <a:ext uri="{FF2B5EF4-FFF2-40B4-BE49-F238E27FC236}">
                <a16:creationId xmlns:a16="http://schemas.microsoft.com/office/drawing/2014/main" id="{FFDF2655-F338-9137-286D-84D32DE29803}"/>
              </a:ext>
            </a:extLst>
          </p:cNvPr>
          <p:cNvSpPr/>
          <p:nvPr/>
        </p:nvSpPr>
        <p:spPr>
          <a:xfrm>
            <a:off x="190439" y="5209776"/>
            <a:ext cx="4869065" cy="3109434"/>
          </a:xfrm>
          <a:prstGeom prst="rect">
            <a:avLst/>
          </a:prstGeom>
          <a:solidFill>
            <a:schemeClr val="accent4">
              <a:lumMod val="20000"/>
              <a:lumOff val="80000"/>
              <a:alpha val="70000"/>
            </a:schemeClr>
          </a:solidFill>
          <a:ln w="38100" cap="rnd">
            <a:noFill/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2" name="吹き出し: 角を丸めた四角形 1">
            <a:extLst>
              <a:ext uri="{FF2B5EF4-FFF2-40B4-BE49-F238E27FC236}">
                <a16:creationId xmlns:a16="http://schemas.microsoft.com/office/drawing/2014/main" id="{DDB18285-870B-3F05-C275-1503D73236A2}"/>
              </a:ext>
            </a:extLst>
          </p:cNvPr>
          <p:cNvSpPr/>
          <p:nvPr/>
        </p:nvSpPr>
        <p:spPr>
          <a:xfrm>
            <a:off x="3477944" y="5609560"/>
            <a:ext cx="3253056" cy="2957382"/>
          </a:xfrm>
          <a:prstGeom prst="wedgeRoundRectCallout">
            <a:avLst>
              <a:gd name="adj1" fmla="val -63077"/>
              <a:gd name="adj2" fmla="val 10497"/>
              <a:gd name="adj3" fmla="val 16667"/>
            </a:avLst>
          </a:prstGeom>
          <a:solidFill>
            <a:schemeClr val="bg1"/>
          </a:solidFill>
          <a:ln w="38100">
            <a:solidFill>
              <a:srgbClr val="FF8E3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pic>
        <p:nvPicPr>
          <p:cNvPr id="6" name="図 5" descr="赤ちゃんベッド が含まれている画像&#10;&#10;自動的に生成された説明">
            <a:extLst>
              <a:ext uri="{FF2B5EF4-FFF2-40B4-BE49-F238E27FC236}">
                <a16:creationId xmlns:a16="http://schemas.microsoft.com/office/drawing/2014/main" id="{9D413A33-B485-34A4-FB31-214BE00760C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457" t="5497" r="30466" b="18470"/>
          <a:stretch/>
        </p:blipFill>
        <p:spPr>
          <a:xfrm rot="20719887">
            <a:off x="5706192" y="6371418"/>
            <a:ext cx="819339" cy="1796383"/>
          </a:xfrm>
          <a:prstGeom prst="rect">
            <a:avLst/>
          </a:prstGeom>
        </p:spPr>
      </p:pic>
      <p:pic>
        <p:nvPicPr>
          <p:cNvPr id="3" name="図 2" descr="屋外, 草, スポーツ, スポーツゲーム が含まれている画像&#10;&#10;自動的に生成された説明">
            <a:extLst>
              <a:ext uri="{FF2B5EF4-FFF2-40B4-BE49-F238E27FC236}">
                <a16:creationId xmlns:a16="http://schemas.microsoft.com/office/drawing/2014/main" id="{E9BECC52-D4E3-158E-F1B5-7951BCA19065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627" r="18199" b="32278"/>
          <a:stretch/>
        </p:blipFill>
        <p:spPr>
          <a:xfrm flipH="1">
            <a:off x="-121920" y="-44621"/>
            <a:ext cx="7108256" cy="4832822"/>
          </a:xfrm>
          <a:prstGeom prst="rect">
            <a:avLst/>
          </a:prstGeom>
        </p:spPr>
      </p:pic>
      <p:sp>
        <p:nvSpPr>
          <p:cNvPr id="1025" name="テキスト ボックス 1024">
            <a:extLst>
              <a:ext uri="{FF2B5EF4-FFF2-40B4-BE49-F238E27FC236}">
                <a16:creationId xmlns:a16="http://schemas.microsoft.com/office/drawing/2014/main" id="{694FA946-1746-F718-9E74-288F1E41F480}"/>
              </a:ext>
            </a:extLst>
          </p:cNvPr>
          <p:cNvSpPr txBox="1"/>
          <p:nvPr/>
        </p:nvSpPr>
        <p:spPr>
          <a:xfrm>
            <a:off x="4710823" y="1842653"/>
            <a:ext cx="1846659" cy="2577787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ja-JP" altLang="en-US" sz="1200" b="1" dirty="0">
                <a:solidFill>
                  <a:srgbClr val="3646DE"/>
                </a:solidFill>
              </a:rPr>
              <a:t>毎日がんばる</a:t>
            </a:r>
            <a:r>
              <a:rPr kumimoji="1" lang="ja-JP" altLang="en-US" sz="1200" b="1" dirty="0"/>
              <a:t>ママさん、</a:t>
            </a:r>
            <a:endParaRPr kumimoji="1" lang="en-US" altLang="ja-JP" sz="1200" b="1" dirty="0"/>
          </a:p>
          <a:p>
            <a:pPr>
              <a:lnSpc>
                <a:spcPct val="150000"/>
              </a:lnSpc>
            </a:pPr>
            <a:r>
              <a:rPr kumimoji="1" lang="ja-JP" altLang="en-US" sz="1200" b="1" dirty="0"/>
              <a:t>たまには</a:t>
            </a:r>
            <a:r>
              <a:rPr kumimoji="1" lang="ja-JP" altLang="en-US" sz="1200" b="1" dirty="0">
                <a:solidFill>
                  <a:srgbClr val="3646DE"/>
                </a:solidFill>
              </a:rPr>
              <a:t>ほっと</a:t>
            </a:r>
            <a:r>
              <a:rPr kumimoji="1" lang="ja-JP" altLang="en-US" sz="1200" b="1" dirty="0"/>
              <a:t>息をつきながら</a:t>
            </a:r>
            <a:endParaRPr kumimoji="1" lang="en-US" altLang="ja-JP" sz="1200" b="1" dirty="0"/>
          </a:p>
          <a:p>
            <a:pPr>
              <a:lnSpc>
                <a:spcPct val="150000"/>
              </a:lnSpc>
            </a:pPr>
            <a:r>
              <a:rPr kumimoji="1" lang="ja-JP" altLang="en-US" sz="1200" b="1" dirty="0">
                <a:solidFill>
                  <a:srgbClr val="3646DE"/>
                </a:solidFill>
              </a:rPr>
              <a:t>ママ同士で</a:t>
            </a:r>
            <a:r>
              <a:rPr kumimoji="1" lang="ja-JP" altLang="en-US" sz="1200" b="1" dirty="0"/>
              <a:t>交流しませんか？</a:t>
            </a:r>
            <a:endParaRPr kumimoji="1" lang="en-US" altLang="ja-JP" sz="1200" b="1" dirty="0"/>
          </a:p>
          <a:p>
            <a:pPr>
              <a:lnSpc>
                <a:spcPct val="150000"/>
              </a:lnSpc>
            </a:pPr>
            <a:r>
              <a:rPr kumimoji="1" lang="ja-JP" altLang="en-US" sz="1200" b="1" dirty="0"/>
              <a:t>子育ての悩みを</a:t>
            </a:r>
            <a:r>
              <a:rPr kumimoji="1" lang="ja-JP" altLang="en-US" sz="1200" b="1" dirty="0">
                <a:solidFill>
                  <a:srgbClr val="3646DE"/>
                </a:solidFill>
              </a:rPr>
              <a:t>先生に相談</a:t>
            </a:r>
            <a:r>
              <a:rPr kumimoji="1" lang="ja-JP" altLang="en-US" sz="1200" b="1" dirty="0"/>
              <a:t>したり</a:t>
            </a:r>
            <a:endParaRPr kumimoji="1" lang="en-US" altLang="ja-JP" sz="1200" b="1" dirty="0"/>
          </a:p>
          <a:p>
            <a:pPr>
              <a:lnSpc>
                <a:spcPct val="150000"/>
              </a:lnSpc>
            </a:pPr>
            <a:r>
              <a:rPr kumimoji="1" lang="ja-JP" altLang="en-US" sz="1200" b="1" dirty="0"/>
              <a:t>親子で</a:t>
            </a:r>
            <a:r>
              <a:rPr kumimoji="1" lang="ja-JP" altLang="en-US" sz="1200" b="1" dirty="0">
                <a:solidFill>
                  <a:srgbClr val="3646DE"/>
                </a:solidFill>
              </a:rPr>
              <a:t>イベント</a:t>
            </a:r>
            <a:r>
              <a:rPr kumimoji="1" lang="ja-JP" altLang="en-US" sz="1200" b="1" dirty="0"/>
              <a:t>に参加したりできる</a:t>
            </a:r>
            <a:endParaRPr kumimoji="1" lang="en-US" altLang="ja-JP" sz="1200" b="1" dirty="0"/>
          </a:p>
          <a:p>
            <a:pPr>
              <a:lnSpc>
                <a:spcPct val="150000"/>
              </a:lnSpc>
            </a:pPr>
            <a:r>
              <a:rPr kumimoji="1" lang="ja-JP" altLang="en-US" sz="1200" b="1" dirty="0"/>
              <a:t>あたたかい親子ひろばです</a:t>
            </a:r>
            <a:endParaRPr kumimoji="1" lang="en-US" altLang="ja-JP" sz="1200" b="1" dirty="0"/>
          </a:p>
        </p:txBody>
      </p:sp>
      <p:pic>
        <p:nvPicPr>
          <p:cNvPr id="1028" name="図 1027" descr="アイコン が含まれている画像&#10;&#10;自動的に生成された説明">
            <a:extLst>
              <a:ext uri="{FF2B5EF4-FFF2-40B4-BE49-F238E27FC236}">
                <a16:creationId xmlns:a16="http://schemas.microsoft.com/office/drawing/2014/main" id="{FBCA8243-7518-BF1A-72A2-0472CA9CF3E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133633">
            <a:off x="-1513579" y="-2652649"/>
            <a:ext cx="5283282" cy="5283282"/>
          </a:xfrm>
          <a:prstGeom prst="rect">
            <a:avLst/>
          </a:prstGeom>
        </p:spPr>
      </p:pic>
      <p:sp>
        <p:nvSpPr>
          <p:cNvPr id="43" name="テキスト ボックス 42">
            <a:extLst>
              <a:ext uri="{FF2B5EF4-FFF2-40B4-BE49-F238E27FC236}">
                <a16:creationId xmlns:a16="http://schemas.microsoft.com/office/drawing/2014/main" id="{EC166021-F6D7-999A-B0BE-856F8EA34883}"/>
              </a:ext>
            </a:extLst>
          </p:cNvPr>
          <p:cNvSpPr txBox="1"/>
          <p:nvPr/>
        </p:nvSpPr>
        <p:spPr>
          <a:xfrm>
            <a:off x="229104" y="309356"/>
            <a:ext cx="3272560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3800" b="1" dirty="0">
                <a:ln w="190500">
                  <a:solidFill>
                    <a:schemeClr val="accent2">
                      <a:lumMod val="50000"/>
                    </a:schemeClr>
                  </a:solidFill>
                </a:ln>
                <a:solidFill>
                  <a:schemeClr val="bg1"/>
                </a:solidFill>
                <a:latin typeface="HG創英角ﾎﾟｯﾌﾟ体" panose="040B0A09000000000000" pitchFamily="49" charset="-128"/>
                <a:ea typeface="HG創英角ﾎﾟｯﾌﾟ体" panose="040B0A09000000000000" pitchFamily="49" charset="-128"/>
              </a:rPr>
              <a:t>ぽかぽか</a:t>
            </a:r>
            <a:endParaRPr kumimoji="1" lang="en-US" altLang="ja-JP" sz="3800" b="1" dirty="0">
              <a:ln w="190500">
                <a:solidFill>
                  <a:schemeClr val="accent2">
                    <a:lumMod val="50000"/>
                  </a:schemeClr>
                </a:solidFill>
              </a:ln>
              <a:solidFill>
                <a:schemeClr val="bg1"/>
              </a:solidFill>
              <a:latin typeface="HG創英角ﾎﾟｯﾌﾟ体" panose="040B0A09000000000000" pitchFamily="49" charset="-128"/>
              <a:ea typeface="HG創英角ﾎﾟｯﾌﾟ体" panose="040B0A09000000000000" pitchFamily="49" charset="-128"/>
            </a:endParaRPr>
          </a:p>
          <a:p>
            <a:r>
              <a:rPr kumimoji="1" lang="ja-JP" altLang="en-US" sz="3800" b="1" dirty="0">
                <a:ln w="190500">
                  <a:solidFill>
                    <a:schemeClr val="accent2">
                      <a:lumMod val="50000"/>
                    </a:schemeClr>
                  </a:solidFill>
                </a:ln>
                <a:solidFill>
                  <a:schemeClr val="bg1"/>
                </a:solidFill>
                <a:latin typeface="HG創英角ﾎﾟｯﾌﾟ体" panose="040B0A09000000000000" pitchFamily="49" charset="-128"/>
                <a:ea typeface="HG創英角ﾎﾟｯﾌﾟ体" panose="040B0A09000000000000" pitchFamily="49" charset="-128"/>
              </a:rPr>
              <a:t>ひろば</a:t>
            </a:r>
          </a:p>
        </p:txBody>
      </p:sp>
      <p:sp>
        <p:nvSpPr>
          <p:cNvPr id="44" name="テキスト ボックス 43">
            <a:extLst>
              <a:ext uri="{FF2B5EF4-FFF2-40B4-BE49-F238E27FC236}">
                <a16:creationId xmlns:a16="http://schemas.microsoft.com/office/drawing/2014/main" id="{96CAA828-FA54-B79A-60C5-74DCE9D16464}"/>
              </a:ext>
            </a:extLst>
          </p:cNvPr>
          <p:cNvSpPr txBox="1"/>
          <p:nvPr/>
        </p:nvSpPr>
        <p:spPr>
          <a:xfrm>
            <a:off x="299" y="48806"/>
            <a:ext cx="253756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400" dirty="0">
                <a:solidFill>
                  <a:schemeClr val="bg1"/>
                </a:solidFill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がんばるママの憩いの場</a:t>
            </a:r>
          </a:p>
        </p:txBody>
      </p:sp>
      <p:sp>
        <p:nvSpPr>
          <p:cNvPr id="46" name="正方形/長方形 45">
            <a:extLst>
              <a:ext uri="{FF2B5EF4-FFF2-40B4-BE49-F238E27FC236}">
                <a16:creationId xmlns:a16="http://schemas.microsoft.com/office/drawing/2014/main" id="{437E4135-88FB-2D09-D6FE-BA3D8352B31D}"/>
              </a:ext>
            </a:extLst>
          </p:cNvPr>
          <p:cNvSpPr/>
          <p:nvPr/>
        </p:nvSpPr>
        <p:spPr>
          <a:xfrm>
            <a:off x="-20656" y="8856155"/>
            <a:ext cx="6893242" cy="1210976"/>
          </a:xfrm>
          <a:prstGeom prst="rect">
            <a:avLst/>
          </a:prstGeom>
          <a:solidFill>
            <a:srgbClr val="FCDE1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grpSp>
        <p:nvGrpSpPr>
          <p:cNvPr id="47" name="グループ化 46">
            <a:extLst>
              <a:ext uri="{FF2B5EF4-FFF2-40B4-BE49-F238E27FC236}">
                <a16:creationId xmlns:a16="http://schemas.microsoft.com/office/drawing/2014/main" id="{06DD152C-37BD-2C9F-1B88-E853209577C4}"/>
              </a:ext>
            </a:extLst>
          </p:cNvPr>
          <p:cNvGrpSpPr/>
          <p:nvPr/>
        </p:nvGrpSpPr>
        <p:grpSpPr>
          <a:xfrm>
            <a:off x="5317751" y="8974810"/>
            <a:ext cx="1413249" cy="890488"/>
            <a:chOff x="5203743" y="8629345"/>
            <a:chExt cx="1527257" cy="1051781"/>
          </a:xfrm>
        </p:grpSpPr>
        <p:sp>
          <p:nvSpPr>
            <p:cNvPr id="48" name="正方形/長方形 47">
              <a:extLst>
                <a:ext uri="{FF2B5EF4-FFF2-40B4-BE49-F238E27FC236}">
                  <a16:creationId xmlns:a16="http://schemas.microsoft.com/office/drawing/2014/main" id="{D2BBEA78-CA03-0CBD-AFC9-A6E38DC7A8E7}"/>
                </a:ext>
              </a:extLst>
            </p:cNvPr>
            <p:cNvSpPr/>
            <p:nvPr/>
          </p:nvSpPr>
          <p:spPr>
            <a:xfrm>
              <a:off x="5203743" y="8629345"/>
              <a:ext cx="1527257" cy="1051781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ja-JP"/>
              </a:defPPr>
              <a:lvl1pPr marL="0" algn="l" defTabSz="914400" rtl="0" eaLnBrk="1" latinLnBrk="0" hangingPunct="1">
                <a:defRPr kumimoji="1"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kumimoji="1"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kumimoji="1"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kumimoji="1"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kumimoji="1"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umimoji="1"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umimoji="1"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umimoji="1"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umimoji="1"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kumimoji="1" lang="ja-JP" altLang="en-US" dirty="0">
                <a:latin typeface="+mn-ea"/>
              </a:endParaRPr>
            </a:p>
          </p:txBody>
        </p:sp>
        <p:sp>
          <p:nvSpPr>
            <p:cNvPr id="49" name="テキスト ボックス 56">
              <a:extLst>
                <a:ext uri="{FF2B5EF4-FFF2-40B4-BE49-F238E27FC236}">
                  <a16:creationId xmlns:a16="http://schemas.microsoft.com/office/drawing/2014/main" id="{4EBCFE28-03F4-E45B-44F3-D5D69B1A36A3}"/>
                </a:ext>
              </a:extLst>
            </p:cNvPr>
            <p:cNvSpPr txBox="1"/>
            <p:nvPr/>
          </p:nvSpPr>
          <p:spPr>
            <a:xfrm>
              <a:off x="5639843" y="9002557"/>
              <a:ext cx="712922" cy="4362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ja-JP"/>
              </a:defPPr>
              <a:lvl1pPr marL="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kumimoji="1" lang="ja-JP" altLang="en-US" dirty="0">
                  <a:latin typeface="+mn-ea"/>
                </a:rPr>
                <a:t>地図</a:t>
              </a:r>
            </a:p>
          </p:txBody>
        </p:sp>
      </p:grpSp>
      <p:sp>
        <p:nvSpPr>
          <p:cNvPr id="50" name="テキスト ボックス 26">
            <a:extLst>
              <a:ext uri="{FF2B5EF4-FFF2-40B4-BE49-F238E27FC236}">
                <a16:creationId xmlns:a16="http://schemas.microsoft.com/office/drawing/2014/main" id="{E9D1CA23-D62B-ADF5-6EB2-AA04E4B24F47}"/>
              </a:ext>
            </a:extLst>
          </p:cNvPr>
          <p:cNvSpPr txBox="1"/>
          <p:nvPr/>
        </p:nvSpPr>
        <p:spPr>
          <a:xfrm>
            <a:off x="3518267" y="9217942"/>
            <a:ext cx="210109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ja-JP"/>
            </a:defPPr>
            <a:lvl1pPr marL="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ja-JP" altLang="en-US" sz="1200" dirty="0">
                <a:latin typeface="+mn-ea"/>
              </a:rPr>
              <a:t>○○学園 ○○幼稚園</a:t>
            </a:r>
            <a:endParaRPr lang="en-US" altLang="ja-JP" sz="1200" dirty="0">
              <a:latin typeface="+mn-ea"/>
            </a:endParaRPr>
          </a:p>
          <a:p>
            <a:r>
              <a:rPr kumimoji="1" lang="ja-JP" altLang="en-US" sz="1200" dirty="0">
                <a:latin typeface="+mn-ea"/>
              </a:rPr>
              <a:t>〒</a:t>
            </a:r>
            <a:r>
              <a:rPr lang="ja-JP" altLang="en-US" sz="1200" dirty="0">
                <a:latin typeface="+mn-ea"/>
              </a:rPr>
              <a:t>○○○</a:t>
            </a:r>
            <a:r>
              <a:rPr lang="en-US" altLang="ja-JP" sz="1200" dirty="0">
                <a:latin typeface="+mn-ea"/>
              </a:rPr>
              <a:t>-</a:t>
            </a:r>
            <a:r>
              <a:rPr lang="ja-JP" altLang="en-US" sz="1200" dirty="0">
                <a:latin typeface="+mn-ea"/>
              </a:rPr>
              <a:t>○○○○</a:t>
            </a:r>
            <a:endParaRPr lang="en-US" altLang="ja-JP" sz="1200" dirty="0">
              <a:latin typeface="+mn-ea"/>
            </a:endParaRPr>
          </a:p>
          <a:p>
            <a:r>
              <a:rPr lang="ja-JP" altLang="en-US" sz="1200" dirty="0">
                <a:latin typeface="+mn-ea"/>
              </a:rPr>
              <a:t>○○○○○○○○○○</a:t>
            </a:r>
            <a:endParaRPr lang="en-US" altLang="ja-JP" sz="1100" dirty="0">
              <a:latin typeface="+mn-ea"/>
            </a:endParaRPr>
          </a:p>
        </p:txBody>
      </p:sp>
      <p:grpSp>
        <p:nvGrpSpPr>
          <p:cNvPr id="51" name="グループ化 50">
            <a:extLst>
              <a:ext uri="{FF2B5EF4-FFF2-40B4-BE49-F238E27FC236}">
                <a16:creationId xmlns:a16="http://schemas.microsoft.com/office/drawing/2014/main" id="{42454CDA-5DA2-69EC-CBB1-49CF535380B5}"/>
              </a:ext>
            </a:extLst>
          </p:cNvPr>
          <p:cNvGrpSpPr/>
          <p:nvPr/>
        </p:nvGrpSpPr>
        <p:grpSpPr>
          <a:xfrm>
            <a:off x="121409" y="9119125"/>
            <a:ext cx="2876434" cy="739967"/>
            <a:chOff x="121409" y="8657234"/>
            <a:chExt cx="2876434" cy="739967"/>
          </a:xfrm>
        </p:grpSpPr>
        <p:sp>
          <p:nvSpPr>
            <p:cNvPr id="52" name="テキスト ボックス 37">
              <a:extLst>
                <a:ext uri="{FF2B5EF4-FFF2-40B4-BE49-F238E27FC236}">
                  <a16:creationId xmlns:a16="http://schemas.microsoft.com/office/drawing/2014/main" id="{C24C416A-1C46-AA6E-475E-6158B9C0D6E7}"/>
                </a:ext>
              </a:extLst>
            </p:cNvPr>
            <p:cNvSpPr txBox="1"/>
            <p:nvPr/>
          </p:nvSpPr>
          <p:spPr>
            <a:xfrm>
              <a:off x="121409" y="9089424"/>
              <a:ext cx="2876434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ja-JP"/>
              </a:defPPr>
              <a:lvl1pPr marL="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kumimoji="1" lang="en-US" altLang="ja-JP" sz="1400" b="1" u="sng" dirty="0">
                  <a:latin typeface="+mn-ea"/>
                </a:rPr>
                <a:t>TEL</a:t>
              </a:r>
              <a:r>
                <a:rPr kumimoji="1" lang="ja-JP" altLang="en-US" sz="1400" b="1" u="sng" dirty="0">
                  <a:latin typeface="+mn-ea"/>
                </a:rPr>
                <a:t>：○○</a:t>
              </a:r>
              <a:r>
                <a:rPr lang="en-US" altLang="ja-JP" sz="1400" b="1" u="sng" dirty="0">
                  <a:latin typeface="+mn-ea"/>
                </a:rPr>
                <a:t>-</a:t>
              </a:r>
              <a:r>
                <a:rPr lang="ja-JP" altLang="en-US" sz="1400" b="1" u="sng" dirty="0">
                  <a:latin typeface="+mn-ea"/>
                </a:rPr>
                <a:t>○○○○</a:t>
              </a:r>
              <a:r>
                <a:rPr lang="en-US" altLang="ja-JP" sz="1400" b="1" u="sng" dirty="0">
                  <a:latin typeface="+mn-ea"/>
                </a:rPr>
                <a:t>-</a:t>
              </a:r>
              <a:r>
                <a:rPr lang="ja-JP" altLang="en-US" sz="1400" b="1" u="sng" dirty="0">
                  <a:latin typeface="+mn-ea"/>
                </a:rPr>
                <a:t>○○○○</a:t>
              </a:r>
              <a:endParaRPr kumimoji="1" lang="ja-JP" altLang="en-US" sz="1400" b="1" u="sng" dirty="0">
                <a:latin typeface="+mn-ea"/>
              </a:endParaRPr>
            </a:p>
          </p:txBody>
        </p:sp>
        <p:sp>
          <p:nvSpPr>
            <p:cNvPr id="53" name="テキスト ボックス 36">
              <a:extLst>
                <a:ext uri="{FF2B5EF4-FFF2-40B4-BE49-F238E27FC236}">
                  <a16:creationId xmlns:a16="http://schemas.microsoft.com/office/drawing/2014/main" id="{753B1048-8C82-4D5E-6529-18E2C11FAE4C}"/>
                </a:ext>
              </a:extLst>
            </p:cNvPr>
            <p:cNvSpPr txBox="1"/>
            <p:nvPr/>
          </p:nvSpPr>
          <p:spPr>
            <a:xfrm>
              <a:off x="127000" y="8657234"/>
              <a:ext cx="2715077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ja-JP"/>
              </a:defPPr>
              <a:lvl1pPr marL="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kumimoji="1" lang="ja-JP" altLang="en-US" sz="1400" dirty="0">
                  <a:latin typeface="+mn-ea"/>
                </a:rPr>
                <a:t>右の</a:t>
              </a:r>
              <a:r>
                <a:rPr kumimoji="1" lang="en-US" altLang="ja-JP" sz="1400" b="1" dirty="0">
                  <a:latin typeface="+mn-ea"/>
                </a:rPr>
                <a:t>QR</a:t>
              </a:r>
              <a:r>
                <a:rPr kumimoji="1" lang="ja-JP" altLang="en-US" sz="1400" b="1" dirty="0">
                  <a:latin typeface="+mn-ea"/>
                </a:rPr>
                <a:t>コード</a:t>
              </a:r>
              <a:r>
                <a:rPr kumimoji="1" lang="ja-JP" altLang="en-US" sz="1400" dirty="0">
                  <a:latin typeface="+mn-ea"/>
                </a:rPr>
                <a:t>もしくは</a:t>
              </a:r>
              <a:r>
                <a:rPr kumimoji="1" lang="ja-JP" altLang="en-US" sz="1400" b="1" dirty="0">
                  <a:latin typeface="+mn-ea"/>
                </a:rPr>
                <a:t>お電話</a:t>
              </a:r>
              <a:r>
                <a:rPr kumimoji="1" lang="ja-JP" altLang="en-US" sz="1400" dirty="0">
                  <a:latin typeface="+mn-ea"/>
                </a:rPr>
                <a:t>からお申込みください。</a:t>
              </a:r>
              <a:endParaRPr kumimoji="1" lang="ja-JP" altLang="en-US" sz="1200" dirty="0">
                <a:latin typeface="+mn-ea"/>
              </a:endParaRPr>
            </a:p>
          </p:txBody>
        </p:sp>
      </p:grpSp>
      <p:grpSp>
        <p:nvGrpSpPr>
          <p:cNvPr id="54" name="グループ化 53">
            <a:extLst>
              <a:ext uri="{FF2B5EF4-FFF2-40B4-BE49-F238E27FC236}">
                <a16:creationId xmlns:a16="http://schemas.microsoft.com/office/drawing/2014/main" id="{DAE21105-A73A-6342-AE71-72BBA0E52461}"/>
              </a:ext>
            </a:extLst>
          </p:cNvPr>
          <p:cNvGrpSpPr/>
          <p:nvPr/>
        </p:nvGrpSpPr>
        <p:grpSpPr>
          <a:xfrm>
            <a:off x="2715485" y="9092670"/>
            <a:ext cx="739556" cy="708932"/>
            <a:chOff x="2720725" y="8657234"/>
            <a:chExt cx="739556" cy="708932"/>
          </a:xfrm>
        </p:grpSpPr>
        <p:sp>
          <p:nvSpPr>
            <p:cNvPr id="55" name="正方形/長方形 54">
              <a:extLst>
                <a:ext uri="{FF2B5EF4-FFF2-40B4-BE49-F238E27FC236}">
                  <a16:creationId xmlns:a16="http://schemas.microsoft.com/office/drawing/2014/main" id="{C1672B2B-1F10-1CB2-68C3-E490F03A4140}"/>
                </a:ext>
              </a:extLst>
            </p:cNvPr>
            <p:cNvSpPr/>
            <p:nvPr/>
          </p:nvSpPr>
          <p:spPr>
            <a:xfrm>
              <a:off x="2720725" y="8657234"/>
              <a:ext cx="739556" cy="708932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ja-JP"/>
              </a:defPPr>
              <a:lvl1pPr marL="0" algn="l" defTabSz="914400" rtl="0" eaLnBrk="1" latinLnBrk="0" hangingPunct="1">
                <a:defRPr kumimoji="1"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kumimoji="1"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kumimoji="1"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kumimoji="1"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kumimoji="1"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umimoji="1"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umimoji="1"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umimoji="1"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umimoji="1"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kumimoji="1" lang="ja-JP" altLang="en-US" dirty="0">
                <a:latin typeface="+mn-ea"/>
              </a:endParaRPr>
            </a:p>
          </p:txBody>
        </p:sp>
        <p:sp>
          <p:nvSpPr>
            <p:cNvPr id="56" name="テキスト ボックス 35">
              <a:extLst>
                <a:ext uri="{FF2B5EF4-FFF2-40B4-BE49-F238E27FC236}">
                  <a16:creationId xmlns:a16="http://schemas.microsoft.com/office/drawing/2014/main" id="{08878F9C-A6D8-2235-B600-8EE0858B09A0}"/>
                </a:ext>
              </a:extLst>
            </p:cNvPr>
            <p:cNvSpPr txBox="1"/>
            <p:nvPr/>
          </p:nvSpPr>
          <p:spPr>
            <a:xfrm>
              <a:off x="2871126" y="8896295"/>
              <a:ext cx="447295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ja-JP"/>
              </a:defPPr>
              <a:lvl1pPr marL="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kumimoji="1" lang="en-US" altLang="ja-JP" sz="1200" dirty="0">
                  <a:latin typeface="+mn-ea"/>
                </a:rPr>
                <a:t>QR</a:t>
              </a:r>
              <a:endParaRPr kumimoji="1" lang="ja-JP" altLang="en-US" sz="1200" dirty="0">
                <a:latin typeface="+mn-ea"/>
              </a:endParaRPr>
            </a:p>
          </p:txBody>
        </p:sp>
      </p:grpSp>
      <p:grpSp>
        <p:nvGrpSpPr>
          <p:cNvPr id="57" name="グループ化 56">
            <a:extLst>
              <a:ext uri="{FF2B5EF4-FFF2-40B4-BE49-F238E27FC236}">
                <a16:creationId xmlns:a16="http://schemas.microsoft.com/office/drawing/2014/main" id="{2CE6589E-7A2B-4780-6299-9F9386943F31}"/>
              </a:ext>
            </a:extLst>
          </p:cNvPr>
          <p:cNvGrpSpPr/>
          <p:nvPr/>
        </p:nvGrpSpPr>
        <p:grpSpPr>
          <a:xfrm>
            <a:off x="-12778" y="8478467"/>
            <a:ext cx="4069504" cy="588813"/>
            <a:chOff x="-3584811" y="5900614"/>
            <a:chExt cx="4069504" cy="588813"/>
          </a:xfrm>
        </p:grpSpPr>
        <p:sp>
          <p:nvSpPr>
            <p:cNvPr id="58" name="テキスト ボックス 57">
              <a:extLst>
                <a:ext uri="{FF2B5EF4-FFF2-40B4-BE49-F238E27FC236}">
                  <a16:creationId xmlns:a16="http://schemas.microsoft.com/office/drawing/2014/main" id="{12A4C806-97DA-9582-0015-6B631031CFE0}"/>
                </a:ext>
              </a:extLst>
            </p:cNvPr>
            <p:cNvSpPr txBox="1"/>
            <p:nvPr/>
          </p:nvSpPr>
          <p:spPr>
            <a:xfrm>
              <a:off x="-3572033" y="5904652"/>
              <a:ext cx="4056726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ja-JP" altLang="en-US" sz="3200" b="1" dirty="0">
                  <a:ln w="152400">
                    <a:solidFill>
                      <a:srgbClr val="FCDE1C"/>
                    </a:solidFill>
                  </a:ln>
                  <a:solidFill>
                    <a:srgbClr val="F47500"/>
                  </a:solidFill>
                  <a:latin typeface="HGP創英角ﾎﾟｯﾌﾟ体" panose="040B0A00000000000000" pitchFamily="50" charset="-128"/>
                  <a:ea typeface="HGP創英角ﾎﾟｯﾌﾟ体" panose="040B0A00000000000000" pitchFamily="50" charset="-128"/>
                </a:rPr>
                <a:t>お申込み</a:t>
              </a:r>
              <a:r>
                <a:rPr kumimoji="1" lang="ja-JP" altLang="en-US" sz="2800" b="1" dirty="0">
                  <a:ln w="152400">
                    <a:solidFill>
                      <a:srgbClr val="FCDE1C"/>
                    </a:solidFill>
                  </a:ln>
                  <a:solidFill>
                    <a:srgbClr val="F47500"/>
                  </a:solidFill>
                  <a:latin typeface="HGP創英角ﾎﾟｯﾌﾟ体" panose="040B0A00000000000000" pitchFamily="50" charset="-128"/>
                  <a:ea typeface="HGP創英角ﾎﾟｯﾌﾟ体" panose="040B0A00000000000000" pitchFamily="50" charset="-128"/>
                </a:rPr>
                <a:t>はこちら！</a:t>
              </a:r>
            </a:p>
          </p:txBody>
        </p:sp>
        <p:sp>
          <p:nvSpPr>
            <p:cNvPr id="59" name="テキスト ボックス 58">
              <a:extLst>
                <a:ext uri="{FF2B5EF4-FFF2-40B4-BE49-F238E27FC236}">
                  <a16:creationId xmlns:a16="http://schemas.microsoft.com/office/drawing/2014/main" id="{367F0BF7-5594-9F24-653E-048985EA5B20}"/>
                </a:ext>
              </a:extLst>
            </p:cNvPr>
            <p:cNvSpPr txBox="1"/>
            <p:nvPr/>
          </p:nvSpPr>
          <p:spPr>
            <a:xfrm>
              <a:off x="-3584811" y="5900614"/>
              <a:ext cx="3892168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ja-JP" altLang="en-US" sz="3200" b="1" dirty="0">
                  <a:solidFill>
                    <a:srgbClr val="3646DE"/>
                  </a:solidFill>
                  <a:latin typeface="HGP創英角ﾎﾟｯﾌﾟ体" panose="040B0A00000000000000" pitchFamily="50" charset="-128"/>
                  <a:ea typeface="HGP創英角ﾎﾟｯﾌﾟ体" panose="040B0A00000000000000" pitchFamily="50" charset="-128"/>
                </a:rPr>
                <a:t>お申込み</a:t>
              </a:r>
              <a:r>
                <a:rPr kumimoji="1" lang="ja-JP" altLang="en-US" sz="2800" b="1" dirty="0">
                  <a:solidFill>
                    <a:srgbClr val="FFFFFF"/>
                  </a:solidFill>
                  <a:latin typeface="HGP創英角ﾎﾟｯﾌﾟ体" panose="040B0A00000000000000" pitchFamily="50" charset="-128"/>
                  <a:ea typeface="HGP創英角ﾎﾟｯﾌﾟ体" panose="040B0A00000000000000" pitchFamily="50" charset="-128"/>
                </a:rPr>
                <a:t>はこちら！</a:t>
              </a:r>
            </a:p>
          </p:txBody>
        </p:sp>
      </p:grpSp>
      <p:sp>
        <p:nvSpPr>
          <p:cNvPr id="1033" name="テキスト ボックス 1032">
            <a:extLst>
              <a:ext uri="{FF2B5EF4-FFF2-40B4-BE49-F238E27FC236}">
                <a16:creationId xmlns:a16="http://schemas.microsoft.com/office/drawing/2014/main" id="{015A7E65-8B8E-9521-2784-D9436F11A5CC}"/>
              </a:ext>
            </a:extLst>
          </p:cNvPr>
          <p:cNvSpPr txBox="1"/>
          <p:nvPr/>
        </p:nvSpPr>
        <p:spPr>
          <a:xfrm>
            <a:off x="1002638" y="6828193"/>
            <a:ext cx="2588826" cy="4462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200" b="1" dirty="0">
                <a:latin typeface="+mn-ea"/>
              </a:rPr>
              <a:t>０歳児</a:t>
            </a:r>
            <a:r>
              <a:rPr kumimoji="1" lang="ja-JP" altLang="en-US" sz="1100" dirty="0">
                <a:latin typeface="+mn-ea"/>
              </a:rPr>
              <a:t>のお子様とそのお母様</a:t>
            </a:r>
            <a:endParaRPr kumimoji="1" lang="en-US" altLang="ja-JP" sz="1100" dirty="0">
              <a:latin typeface="+mn-ea"/>
            </a:endParaRPr>
          </a:p>
          <a:p>
            <a:r>
              <a:rPr kumimoji="1" lang="ja-JP" altLang="en-US" sz="1100" b="1" dirty="0">
                <a:latin typeface="+mn-ea"/>
              </a:rPr>
              <a:t>（</a:t>
            </a:r>
            <a:r>
              <a:rPr kumimoji="1" lang="en-US" altLang="ja-JP" sz="1100" b="1" dirty="0">
                <a:latin typeface="+mn-ea"/>
              </a:rPr>
              <a:t>2022</a:t>
            </a:r>
            <a:r>
              <a:rPr kumimoji="1" lang="ja-JP" altLang="en-US" sz="1100" b="1" dirty="0">
                <a:latin typeface="+mn-ea"/>
              </a:rPr>
              <a:t>年</a:t>
            </a:r>
            <a:r>
              <a:rPr kumimoji="1" lang="en-US" altLang="ja-JP" sz="1100" b="1" dirty="0">
                <a:latin typeface="+mn-ea"/>
              </a:rPr>
              <a:t>4</a:t>
            </a:r>
            <a:r>
              <a:rPr kumimoji="1" lang="ja-JP" altLang="en-US" sz="1100" b="1" dirty="0">
                <a:latin typeface="+mn-ea"/>
              </a:rPr>
              <a:t>月</a:t>
            </a:r>
            <a:r>
              <a:rPr kumimoji="1" lang="en-US" altLang="ja-JP" sz="1100" b="1" dirty="0">
                <a:latin typeface="+mn-ea"/>
              </a:rPr>
              <a:t>2</a:t>
            </a:r>
            <a:r>
              <a:rPr kumimoji="1" lang="ja-JP" altLang="en-US" sz="1100" b="1" dirty="0">
                <a:latin typeface="+mn-ea"/>
              </a:rPr>
              <a:t>日以降生まれ）</a:t>
            </a:r>
            <a:endParaRPr kumimoji="1" lang="en-US" altLang="ja-JP" sz="1100" dirty="0">
              <a:latin typeface="+mn-ea"/>
            </a:endParaRPr>
          </a:p>
        </p:txBody>
      </p:sp>
      <p:sp>
        <p:nvSpPr>
          <p:cNvPr id="1034" name="角丸四角形 90">
            <a:extLst>
              <a:ext uri="{FF2B5EF4-FFF2-40B4-BE49-F238E27FC236}">
                <a16:creationId xmlns:a16="http://schemas.microsoft.com/office/drawing/2014/main" id="{0F2E8C97-17EF-609D-2163-2455453DC0FC}"/>
              </a:ext>
            </a:extLst>
          </p:cNvPr>
          <p:cNvSpPr/>
          <p:nvPr/>
        </p:nvSpPr>
        <p:spPr>
          <a:xfrm>
            <a:off x="426607" y="6841890"/>
            <a:ext cx="586227" cy="319944"/>
          </a:xfrm>
          <a:prstGeom prst="roundRect">
            <a:avLst/>
          </a:prstGeom>
          <a:solidFill>
            <a:srgbClr val="F8A85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>
              <a:solidFill>
                <a:schemeClr val="tx1"/>
              </a:solidFill>
            </a:endParaRPr>
          </a:p>
        </p:txBody>
      </p:sp>
      <p:sp>
        <p:nvSpPr>
          <p:cNvPr id="1035" name="テキスト ボックス 1034">
            <a:extLst>
              <a:ext uri="{FF2B5EF4-FFF2-40B4-BE49-F238E27FC236}">
                <a16:creationId xmlns:a16="http://schemas.microsoft.com/office/drawing/2014/main" id="{A4B0680A-2969-1E6C-19FC-4CAD0DC35401}"/>
              </a:ext>
            </a:extLst>
          </p:cNvPr>
          <p:cNvSpPr txBox="1"/>
          <p:nvPr/>
        </p:nvSpPr>
        <p:spPr>
          <a:xfrm>
            <a:off x="489665" y="6856756"/>
            <a:ext cx="55374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200" b="1" dirty="0">
                <a:solidFill>
                  <a:schemeClr val="bg1"/>
                </a:solidFill>
                <a:latin typeface="+mn-ea"/>
              </a:rPr>
              <a:t>対象</a:t>
            </a:r>
            <a:endParaRPr kumimoji="1" lang="en-US" altLang="ja-JP" sz="1200" b="1" dirty="0">
              <a:solidFill>
                <a:schemeClr val="bg1"/>
              </a:solidFill>
              <a:latin typeface="+mn-ea"/>
            </a:endParaRPr>
          </a:p>
        </p:txBody>
      </p:sp>
      <p:sp>
        <p:nvSpPr>
          <p:cNvPr id="1043" name="テキスト ボックス 1042">
            <a:extLst>
              <a:ext uri="{FF2B5EF4-FFF2-40B4-BE49-F238E27FC236}">
                <a16:creationId xmlns:a16="http://schemas.microsoft.com/office/drawing/2014/main" id="{C55BDDE7-2BD9-5A1C-5351-690B29720700}"/>
              </a:ext>
            </a:extLst>
          </p:cNvPr>
          <p:cNvSpPr txBox="1"/>
          <p:nvPr/>
        </p:nvSpPr>
        <p:spPr>
          <a:xfrm>
            <a:off x="1060919" y="7273308"/>
            <a:ext cx="1631169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100" dirty="0">
                <a:latin typeface="+mn-ea"/>
              </a:rPr>
              <a:t>毎週水曜日 </a:t>
            </a:r>
            <a:endParaRPr kumimoji="1" lang="en-US" altLang="ja-JP" sz="1100" dirty="0">
              <a:latin typeface="+mn-ea"/>
            </a:endParaRPr>
          </a:p>
          <a:p>
            <a:r>
              <a:rPr kumimoji="1" lang="en-US" altLang="ja-JP" sz="1100" dirty="0">
                <a:latin typeface="+mn-ea"/>
              </a:rPr>
              <a:t>10:00</a:t>
            </a:r>
            <a:r>
              <a:rPr kumimoji="1" lang="ja-JP" altLang="en-US" sz="1100" dirty="0">
                <a:latin typeface="+mn-ea"/>
              </a:rPr>
              <a:t>～</a:t>
            </a:r>
            <a:r>
              <a:rPr kumimoji="1" lang="en-US" altLang="ja-JP" sz="1100" dirty="0">
                <a:latin typeface="+mn-ea"/>
              </a:rPr>
              <a:t>11:00</a:t>
            </a:r>
            <a:endParaRPr kumimoji="1" lang="ja-JP" altLang="en-US" sz="1100" dirty="0">
              <a:latin typeface="+mn-ea"/>
            </a:endParaRPr>
          </a:p>
        </p:txBody>
      </p:sp>
      <p:sp>
        <p:nvSpPr>
          <p:cNvPr id="1044" name="テキスト ボックス 1043">
            <a:extLst>
              <a:ext uri="{FF2B5EF4-FFF2-40B4-BE49-F238E27FC236}">
                <a16:creationId xmlns:a16="http://schemas.microsoft.com/office/drawing/2014/main" id="{BED2DFB0-8051-6551-5568-073B511B0D5C}"/>
              </a:ext>
            </a:extLst>
          </p:cNvPr>
          <p:cNvSpPr txBox="1"/>
          <p:nvPr/>
        </p:nvSpPr>
        <p:spPr>
          <a:xfrm>
            <a:off x="1036627" y="7770809"/>
            <a:ext cx="1631169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100" dirty="0">
                <a:latin typeface="+mn-ea"/>
              </a:rPr>
              <a:t>○○幼稚園</a:t>
            </a:r>
          </a:p>
        </p:txBody>
      </p:sp>
      <p:sp>
        <p:nvSpPr>
          <p:cNvPr id="1049" name="テキスト ボックス 1048">
            <a:extLst>
              <a:ext uri="{FF2B5EF4-FFF2-40B4-BE49-F238E27FC236}">
                <a16:creationId xmlns:a16="http://schemas.microsoft.com/office/drawing/2014/main" id="{0ABBCA4E-462C-D30B-F933-0E7F38E6C97B}"/>
              </a:ext>
            </a:extLst>
          </p:cNvPr>
          <p:cNvSpPr txBox="1"/>
          <p:nvPr/>
        </p:nvSpPr>
        <p:spPr>
          <a:xfrm>
            <a:off x="304637" y="5498055"/>
            <a:ext cx="3092567" cy="12464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Clr>
                <a:schemeClr val="tx1"/>
              </a:buClr>
              <a:buFont typeface="Wingdings" panose="05000000000000000000" pitchFamily="2" charset="2"/>
              <a:buChar char="ü"/>
            </a:pPr>
            <a:endParaRPr kumimoji="1" lang="en-US" altLang="ja-JP" sz="300" b="1" dirty="0">
              <a:latin typeface="+mn-ea"/>
            </a:endParaRPr>
          </a:p>
          <a:p>
            <a:pPr marL="285750" indent="-285750">
              <a:buClr>
                <a:schemeClr val="tx1"/>
              </a:buClr>
              <a:buFont typeface="Wingdings" panose="05000000000000000000" pitchFamily="2" charset="2"/>
              <a:buChar char="ü"/>
            </a:pPr>
            <a:r>
              <a:rPr kumimoji="1" lang="ja-JP" altLang="en-US" sz="1600" b="1" dirty="0">
                <a:solidFill>
                  <a:srgbClr val="F47500"/>
                </a:solidFill>
                <a:latin typeface="+mn-ea"/>
              </a:rPr>
              <a:t>ママ友</a:t>
            </a:r>
            <a:r>
              <a:rPr kumimoji="1" lang="ja-JP" altLang="en-US" sz="1600" b="1" dirty="0">
                <a:latin typeface="+mn-ea"/>
              </a:rPr>
              <a:t>を作りたい方</a:t>
            </a:r>
            <a:endParaRPr kumimoji="1" lang="en-US" altLang="ja-JP" sz="1600" b="1" dirty="0">
              <a:latin typeface="+mn-ea"/>
            </a:endParaRPr>
          </a:p>
          <a:p>
            <a:pPr marL="285750" indent="-285750">
              <a:buClr>
                <a:schemeClr val="tx1"/>
              </a:buClr>
              <a:buFont typeface="Wingdings" panose="05000000000000000000" pitchFamily="2" charset="2"/>
              <a:buChar char="ü"/>
            </a:pPr>
            <a:endParaRPr kumimoji="1" lang="en-US" altLang="ja-JP" sz="300" b="1" dirty="0">
              <a:latin typeface="+mn-ea"/>
            </a:endParaRPr>
          </a:p>
          <a:p>
            <a:pPr marL="285750" indent="-285750">
              <a:buClr>
                <a:schemeClr val="tx1"/>
              </a:buClr>
              <a:buFont typeface="Wingdings" panose="05000000000000000000" pitchFamily="2" charset="2"/>
              <a:buChar char="ü"/>
            </a:pPr>
            <a:r>
              <a:rPr kumimoji="1" lang="ja-JP" altLang="en-US" sz="1600" b="1" dirty="0">
                <a:latin typeface="+mn-ea"/>
              </a:rPr>
              <a:t>気軽に</a:t>
            </a:r>
            <a:r>
              <a:rPr kumimoji="1" lang="ja-JP" altLang="en-US" sz="1600" b="1" dirty="0">
                <a:solidFill>
                  <a:srgbClr val="F47500"/>
                </a:solidFill>
                <a:latin typeface="+mn-ea"/>
              </a:rPr>
              <a:t>子育て相談</a:t>
            </a:r>
            <a:r>
              <a:rPr kumimoji="1" lang="ja-JP" altLang="en-US" sz="1600" b="1" dirty="0">
                <a:latin typeface="+mn-ea"/>
              </a:rPr>
              <a:t>したい方</a:t>
            </a:r>
            <a:endParaRPr kumimoji="1" lang="en-US" altLang="ja-JP" sz="1600" b="1" dirty="0">
              <a:latin typeface="+mn-ea"/>
            </a:endParaRPr>
          </a:p>
          <a:p>
            <a:pPr marL="285750" indent="-285750">
              <a:buClr>
                <a:schemeClr val="tx1"/>
              </a:buClr>
              <a:buFont typeface="Wingdings" panose="05000000000000000000" pitchFamily="2" charset="2"/>
              <a:buChar char="ü"/>
            </a:pPr>
            <a:endParaRPr kumimoji="1" lang="en-US" altLang="ja-JP" sz="300" b="1" dirty="0">
              <a:latin typeface="+mn-ea"/>
            </a:endParaRPr>
          </a:p>
          <a:p>
            <a:pPr marL="285750" indent="-285750">
              <a:buClr>
                <a:schemeClr val="tx1"/>
              </a:buClr>
              <a:buFont typeface="Wingdings" panose="05000000000000000000" pitchFamily="2" charset="2"/>
              <a:buChar char="ü"/>
            </a:pPr>
            <a:r>
              <a:rPr kumimoji="1" lang="ja-JP" altLang="en-US" sz="1600" b="1" dirty="0">
                <a:latin typeface="+mn-ea"/>
              </a:rPr>
              <a:t>家では出来ない遊びを</a:t>
            </a:r>
            <a:endParaRPr kumimoji="1" lang="en-US" altLang="ja-JP" sz="1600" b="1" dirty="0">
              <a:latin typeface="+mn-ea"/>
            </a:endParaRPr>
          </a:p>
          <a:p>
            <a:pPr>
              <a:buClr>
                <a:schemeClr val="tx1"/>
              </a:buClr>
            </a:pPr>
            <a:r>
              <a:rPr kumimoji="1" lang="ja-JP" altLang="en-US" sz="1600" b="1" dirty="0">
                <a:solidFill>
                  <a:srgbClr val="F47500"/>
                </a:solidFill>
                <a:latin typeface="+mn-ea"/>
              </a:rPr>
              <a:t>　 </a:t>
            </a:r>
            <a:r>
              <a:rPr kumimoji="1" lang="ja-JP" altLang="en-US" sz="1600" b="1" dirty="0">
                <a:latin typeface="+mn-ea"/>
              </a:rPr>
              <a:t>親子で体験したい方</a:t>
            </a:r>
            <a:endParaRPr kumimoji="1" lang="en-US" altLang="ja-JP" sz="1600" b="1" dirty="0">
              <a:latin typeface="+mn-ea"/>
            </a:endParaRPr>
          </a:p>
        </p:txBody>
      </p:sp>
      <p:sp>
        <p:nvSpPr>
          <p:cNvPr id="1050" name="角丸四角形 90">
            <a:extLst>
              <a:ext uri="{FF2B5EF4-FFF2-40B4-BE49-F238E27FC236}">
                <a16:creationId xmlns:a16="http://schemas.microsoft.com/office/drawing/2014/main" id="{028D7A96-22F2-3343-7346-D9D9CC7D0CF7}"/>
              </a:ext>
            </a:extLst>
          </p:cNvPr>
          <p:cNvSpPr/>
          <p:nvPr/>
        </p:nvSpPr>
        <p:spPr>
          <a:xfrm>
            <a:off x="426608" y="7297282"/>
            <a:ext cx="586226" cy="319944"/>
          </a:xfrm>
          <a:prstGeom prst="roundRect">
            <a:avLst/>
          </a:prstGeom>
          <a:solidFill>
            <a:srgbClr val="F8A85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>
              <a:solidFill>
                <a:schemeClr val="tx1"/>
              </a:solidFill>
            </a:endParaRPr>
          </a:p>
        </p:txBody>
      </p:sp>
      <p:sp>
        <p:nvSpPr>
          <p:cNvPr id="1051" name="角丸四角形 90">
            <a:extLst>
              <a:ext uri="{FF2B5EF4-FFF2-40B4-BE49-F238E27FC236}">
                <a16:creationId xmlns:a16="http://schemas.microsoft.com/office/drawing/2014/main" id="{EE39886D-8169-AE5D-0245-7490DE734906}"/>
              </a:ext>
            </a:extLst>
          </p:cNvPr>
          <p:cNvSpPr/>
          <p:nvPr/>
        </p:nvSpPr>
        <p:spPr>
          <a:xfrm>
            <a:off x="420768" y="7729993"/>
            <a:ext cx="605732" cy="313631"/>
          </a:xfrm>
          <a:prstGeom prst="roundRect">
            <a:avLst/>
          </a:prstGeom>
          <a:solidFill>
            <a:srgbClr val="F8A85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>
              <a:solidFill>
                <a:schemeClr val="tx1"/>
              </a:solidFill>
            </a:endParaRPr>
          </a:p>
        </p:txBody>
      </p:sp>
      <p:sp>
        <p:nvSpPr>
          <p:cNvPr id="1038" name="テキスト ボックス 1037">
            <a:extLst>
              <a:ext uri="{FF2B5EF4-FFF2-40B4-BE49-F238E27FC236}">
                <a16:creationId xmlns:a16="http://schemas.microsoft.com/office/drawing/2014/main" id="{4C09F398-C7C1-10F9-5FE8-AD33CFEC6856}"/>
              </a:ext>
            </a:extLst>
          </p:cNvPr>
          <p:cNvSpPr txBox="1"/>
          <p:nvPr/>
        </p:nvSpPr>
        <p:spPr>
          <a:xfrm flipH="1">
            <a:off x="473098" y="7327351"/>
            <a:ext cx="5485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200" b="1" dirty="0">
                <a:solidFill>
                  <a:schemeClr val="bg1"/>
                </a:solidFill>
                <a:latin typeface="+mn-ea"/>
              </a:rPr>
              <a:t>日時</a:t>
            </a:r>
            <a:endParaRPr kumimoji="1" lang="en-US" altLang="ja-JP" sz="1200" b="1" dirty="0">
              <a:solidFill>
                <a:schemeClr val="bg1"/>
              </a:solidFill>
              <a:latin typeface="+mn-ea"/>
            </a:endParaRPr>
          </a:p>
        </p:txBody>
      </p:sp>
      <p:sp>
        <p:nvSpPr>
          <p:cNvPr id="1040" name="テキスト ボックス 1039">
            <a:extLst>
              <a:ext uri="{FF2B5EF4-FFF2-40B4-BE49-F238E27FC236}">
                <a16:creationId xmlns:a16="http://schemas.microsoft.com/office/drawing/2014/main" id="{964D6DD4-68A7-3DA1-399D-90BCBA03D429}"/>
              </a:ext>
            </a:extLst>
          </p:cNvPr>
          <p:cNvSpPr txBox="1"/>
          <p:nvPr/>
        </p:nvSpPr>
        <p:spPr>
          <a:xfrm>
            <a:off x="463488" y="7766119"/>
            <a:ext cx="55459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200" b="1" dirty="0">
                <a:solidFill>
                  <a:schemeClr val="bg1"/>
                </a:solidFill>
                <a:latin typeface="+mn-ea"/>
              </a:rPr>
              <a:t>場所</a:t>
            </a:r>
            <a:endParaRPr kumimoji="1" lang="en-US" altLang="ja-JP" sz="1100" b="1" dirty="0">
              <a:solidFill>
                <a:schemeClr val="bg1"/>
              </a:solidFill>
              <a:latin typeface="+mn-ea"/>
            </a:endParaRPr>
          </a:p>
        </p:txBody>
      </p:sp>
      <p:sp>
        <p:nvSpPr>
          <p:cNvPr id="1072" name="テキスト ボックス 1071">
            <a:extLst>
              <a:ext uri="{FF2B5EF4-FFF2-40B4-BE49-F238E27FC236}">
                <a16:creationId xmlns:a16="http://schemas.microsoft.com/office/drawing/2014/main" id="{B8C46789-82C6-FAE7-5EDC-74549512057B}"/>
              </a:ext>
            </a:extLst>
          </p:cNvPr>
          <p:cNvSpPr txBox="1"/>
          <p:nvPr/>
        </p:nvSpPr>
        <p:spPr>
          <a:xfrm>
            <a:off x="220018" y="311919"/>
            <a:ext cx="3272560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3800" b="1" dirty="0">
                <a:ln w="117475">
                  <a:noFill/>
                </a:ln>
                <a:solidFill>
                  <a:schemeClr val="bg1"/>
                </a:solidFill>
                <a:latin typeface="HG創英角ﾎﾟｯﾌﾟ体" panose="040B0A09000000000000" pitchFamily="49" charset="-128"/>
                <a:ea typeface="HG創英角ﾎﾟｯﾌﾟ体" panose="040B0A09000000000000" pitchFamily="49" charset="-128"/>
              </a:rPr>
              <a:t>ぽかぽか</a:t>
            </a:r>
            <a:endParaRPr kumimoji="1" lang="en-US" altLang="ja-JP" sz="3800" b="1" dirty="0">
              <a:ln w="117475">
                <a:noFill/>
              </a:ln>
              <a:solidFill>
                <a:schemeClr val="bg1"/>
              </a:solidFill>
              <a:latin typeface="HG創英角ﾎﾟｯﾌﾟ体" panose="040B0A09000000000000" pitchFamily="49" charset="-128"/>
              <a:ea typeface="HG創英角ﾎﾟｯﾌﾟ体" panose="040B0A09000000000000" pitchFamily="49" charset="-128"/>
            </a:endParaRPr>
          </a:p>
          <a:p>
            <a:r>
              <a:rPr kumimoji="1" lang="ja-JP" altLang="en-US" sz="3800" b="1" dirty="0">
                <a:ln w="117475">
                  <a:noFill/>
                </a:ln>
                <a:solidFill>
                  <a:schemeClr val="bg1"/>
                </a:solidFill>
                <a:latin typeface="HG創英角ﾎﾟｯﾌﾟ体" panose="040B0A09000000000000" pitchFamily="49" charset="-128"/>
                <a:ea typeface="HG創英角ﾎﾟｯﾌﾟ体" panose="040B0A09000000000000" pitchFamily="49" charset="-128"/>
              </a:rPr>
              <a:t>ひろば</a:t>
            </a:r>
          </a:p>
        </p:txBody>
      </p:sp>
      <p:pic>
        <p:nvPicPr>
          <p:cNvPr id="18" name="図 17" descr="テーブル が含まれている画像&#10;&#10;自動的に生成された説明">
            <a:extLst>
              <a:ext uri="{FF2B5EF4-FFF2-40B4-BE49-F238E27FC236}">
                <a16:creationId xmlns:a16="http://schemas.microsoft.com/office/drawing/2014/main" id="{F092E21D-C2C4-B41E-C633-A833DE192D2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490304">
            <a:off x="4169447" y="195344"/>
            <a:ext cx="3338160" cy="1069092"/>
          </a:xfrm>
          <a:prstGeom prst="rect">
            <a:avLst/>
          </a:prstGeom>
        </p:spPr>
      </p:pic>
      <p:sp>
        <p:nvSpPr>
          <p:cNvPr id="13" name="テキスト ボックス 12">
            <a:extLst>
              <a:ext uri="{FF2B5EF4-FFF2-40B4-BE49-F238E27FC236}">
                <a16:creationId xmlns:a16="http://schemas.microsoft.com/office/drawing/2014/main" id="{B460E57F-5B71-5452-1510-721216D2629B}"/>
              </a:ext>
            </a:extLst>
          </p:cNvPr>
          <p:cNvSpPr txBox="1"/>
          <p:nvPr/>
        </p:nvSpPr>
        <p:spPr>
          <a:xfrm rot="1916357">
            <a:off x="4751687" y="443561"/>
            <a:ext cx="228221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2400" dirty="0">
                <a:latin typeface="HG創英角ﾎﾟｯﾌﾟ体" panose="040B0A09000000000000" pitchFamily="49" charset="-128"/>
                <a:ea typeface="HG創英角ﾎﾟｯﾌﾟ体" panose="040B0A09000000000000" pitchFamily="49" charset="-128"/>
              </a:rPr>
              <a:t>０歳児</a:t>
            </a:r>
            <a:r>
              <a:rPr kumimoji="1" lang="ja-JP" altLang="en-US" dirty="0">
                <a:latin typeface="HG創英角ﾎﾟｯﾌﾟ体" panose="040B0A09000000000000" pitchFamily="49" charset="-128"/>
                <a:ea typeface="HG創英角ﾎﾟｯﾌﾟ体" panose="040B0A09000000000000" pitchFamily="49" charset="-128"/>
              </a:rPr>
              <a:t>親子対象</a:t>
            </a:r>
            <a:endParaRPr kumimoji="1" lang="en-US" altLang="ja-JP" sz="2000" dirty="0">
              <a:latin typeface="HG創英角ﾎﾟｯﾌﾟ体" panose="040B0A09000000000000" pitchFamily="49" charset="-128"/>
              <a:ea typeface="HG創英角ﾎﾟｯﾌﾟ体" panose="040B0A09000000000000" pitchFamily="49" charset="-128"/>
            </a:endParaRPr>
          </a:p>
          <a:p>
            <a:pPr algn="ctr"/>
            <a:r>
              <a:rPr kumimoji="1" lang="en-US" altLang="ja-JP" sz="1200" b="1" dirty="0">
                <a:latin typeface="+mn-ea"/>
              </a:rPr>
              <a:t>2022</a:t>
            </a:r>
            <a:r>
              <a:rPr kumimoji="1" lang="ja-JP" altLang="en-US" sz="1200" b="1" dirty="0">
                <a:latin typeface="+mn-ea"/>
              </a:rPr>
              <a:t>年</a:t>
            </a:r>
            <a:r>
              <a:rPr kumimoji="1" lang="en-US" altLang="ja-JP" sz="1200" b="1" dirty="0">
                <a:latin typeface="+mn-ea"/>
              </a:rPr>
              <a:t>4</a:t>
            </a:r>
            <a:r>
              <a:rPr kumimoji="1" lang="ja-JP" altLang="en-US" sz="1200" b="1" dirty="0">
                <a:latin typeface="+mn-ea"/>
              </a:rPr>
              <a:t>月</a:t>
            </a:r>
            <a:r>
              <a:rPr kumimoji="1" lang="en-US" altLang="ja-JP" sz="1200" b="1" dirty="0">
                <a:latin typeface="+mn-ea"/>
              </a:rPr>
              <a:t>2</a:t>
            </a:r>
            <a:r>
              <a:rPr kumimoji="1" lang="ja-JP" altLang="en-US" sz="1200" b="1" dirty="0">
                <a:latin typeface="+mn-ea"/>
              </a:rPr>
              <a:t>日以降生まれ</a:t>
            </a:r>
          </a:p>
        </p:txBody>
      </p:sp>
      <p:sp>
        <p:nvSpPr>
          <p:cNvPr id="1032" name="テキスト ボックス 1031">
            <a:extLst>
              <a:ext uri="{FF2B5EF4-FFF2-40B4-BE49-F238E27FC236}">
                <a16:creationId xmlns:a16="http://schemas.microsoft.com/office/drawing/2014/main" id="{C3AB7595-0C64-DF7B-3AFA-8C6B6DBC6140}"/>
              </a:ext>
            </a:extLst>
          </p:cNvPr>
          <p:cNvSpPr txBox="1"/>
          <p:nvPr/>
        </p:nvSpPr>
        <p:spPr>
          <a:xfrm>
            <a:off x="3807189" y="5716704"/>
            <a:ext cx="251957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000" i="0" u="none" strike="noStrike" kern="1200" cap="none" spc="0" normalizeH="0" baseline="0" noProof="0" dirty="0">
                <a:ln>
                  <a:noFill/>
                </a:ln>
                <a:solidFill>
                  <a:srgbClr val="3646DE"/>
                </a:solidFill>
                <a:effectLst/>
                <a:uLnTx/>
                <a:uFillTx/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6</a:t>
            </a:r>
            <a:r>
              <a:rPr kumimoji="1" lang="ja-JP" altLang="en-US" sz="20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+mn-ea"/>
              </a:rPr>
              <a:t>月</a:t>
            </a:r>
            <a:r>
              <a:rPr kumimoji="1" lang="en-US" altLang="ja-JP" sz="4000" i="0" u="none" strike="noStrike" kern="1200" cap="none" spc="0" normalizeH="0" baseline="0" noProof="0" dirty="0">
                <a:ln>
                  <a:noFill/>
                </a:ln>
                <a:solidFill>
                  <a:srgbClr val="3646DE"/>
                </a:solidFill>
                <a:effectLst/>
                <a:uLnTx/>
                <a:uFillTx/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14</a:t>
            </a:r>
            <a:r>
              <a:rPr kumimoji="1" lang="ja-JP" altLang="en-US" sz="20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+mn-ea"/>
              </a:rPr>
              <a:t>日 </a:t>
            </a:r>
            <a:r>
              <a:rPr kumimoji="1" lang="en-US" altLang="ja-JP" sz="2000" b="1" dirty="0">
                <a:latin typeface="+mn-ea"/>
              </a:rPr>
              <a:t>(</a:t>
            </a:r>
            <a:r>
              <a:rPr kumimoji="1" lang="ja-JP" altLang="en-US" sz="2000" b="1" dirty="0">
                <a:latin typeface="+mn-ea"/>
              </a:rPr>
              <a:t>水</a:t>
            </a:r>
            <a:r>
              <a:rPr kumimoji="1" lang="en-US" altLang="ja-JP" sz="2000" b="1" dirty="0">
                <a:latin typeface="+mn-ea"/>
              </a:rPr>
              <a:t>)</a:t>
            </a:r>
            <a:endParaRPr kumimoji="1" lang="ja-JP" altLang="en-US" sz="2800" b="1" dirty="0">
              <a:latin typeface="+mn-ea"/>
            </a:endParaRPr>
          </a:p>
        </p:txBody>
      </p:sp>
      <p:sp>
        <p:nvSpPr>
          <p:cNvPr id="1053" name="テキスト ボックス 1052">
            <a:extLst>
              <a:ext uri="{FF2B5EF4-FFF2-40B4-BE49-F238E27FC236}">
                <a16:creationId xmlns:a16="http://schemas.microsoft.com/office/drawing/2014/main" id="{960BCB96-7E03-2866-FDC5-AFCC32479913}"/>
              </a:ext>
            </a:extLst>
          </p:cNvPr>
          <p:cNvSpPr txBox="1"/>
          <p:nvPr/>
        </p:nvSpPr>
        <p:spPr>
          <a:xfrm flipH="1">
            <a:off x="5103545" y="5806682"/>
            <a:ext cx="135794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200" b="1" dirty="0">
                <a:latin typeface="+mn-ea"/>
              </a:rPr>
              <a:t>10:00</a:t>
            </a:r>
            <a:r>
              <a:rPr kumimoji="1" lang="ja-JP" altLang="en-US" sz="1200" b="1" dirty="0">
                <a:latin typeface="+mn-ea"/>
              </a:rPr>
              <a:t>～</a:t>
            </a:r>
            <a:r>
              <a:rPr kumimoji="1" lang="en-US" altLang="ja-JP" sz="1200" b="1" dirty="0">
                <a:latin typeface="+mn-ea"/>
              </a:rPr>
              <a:t>11:00</a:t>
            </a:r>
            <a:endParaRPr kumimoji="1" lang="ja-JP" altLang="en-US" sz="1200" b="1" dirty="0">
              <a:latin typeface="+mn-ea"/>
            </a:endParaRPr>
          </a:p>
        </p:txBody>
      </p:sp>
      <p:sp>
        <p:nvSpPr>
          <p:cNvPr id="1064" name="テキスト ボックス 1063">
            <a:extLst>
              <a:ext uri="{FF2B5EF4-FFF2-40B4-BE49-F238E27FC236}">
                <a16:creationId xmlns:a16="http://schemas.microsoft.com/office/drawing/2014/main" id="{7EE5AF4B-F79F-4CAF-E9D9-C22E91D6D3A5}"/>
              </a:ext>
            </a:extLst>
          </p:cNvPr>
          <p:cNvSpPr txBox="1"/>
          <p:nvPr/>
        </p:nvSpPr>
        <p:spPr>
          <a:xfrm>
            <a:off x="3687692" y="6963577"/>
            <a:ext cx="182990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800" dirty="0">
                <a:solidFill>
                  <a:srgbClr val="3646DE"/>
                </a:solidFill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ごろりん</a:t>
            </a:r>
            <a:endParaRPr kumimoji="1" lang="en-US" altLang="ja-JP" sz="2800" dirty="0">
              <a:solidFill>
                <a:srgbClr val="3646DE"/>
              </a:solidFill>
              <a:latin typeface="HGS創英角ﾎﾟｯﾌﾟ体" panose="040B0A00000000000000" pitchFamily="50" charset="-128"/>
              <a:ea typeface="HGS創英角ﾎﾟｯﾌﾟ体" panose="040B0A00000000000000" pitchFamily="50" charset="-128"/>
            </a:endParaRPr>
          </a:p>
        </p:txBody>
      </p:sp>
      <p:sp>
        <p:nvSpPr>
          <p:cNvPr id="1065" name="テキスト ボックス 1064">
            <a:extLst>
              <a:ext uri="{FF2B5EF4-FFF2-40B4-BE49-F238E27FC236}">
                <a16:creationId xmlns:a16="http://schemas.microsoft.com/office/drawing/2014/main" id="{058FFF99-6D87-C93F-750E-EB31E201A37A}"/>
              </a:ext>
            </a:extLst>
          </p:cNvPr>
          <p:cNvSpPr txBox="1"/>
          <p:nvPr/>
        </p:nvSpPr>
        <p:spPr>
          <a:xfrm>
            <a:off x="3720348" y="6787686"/>
            <a:ext cx="244227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400" b="1" dirty="0">
                <a:latin typeface="+mn-ea"/>
              </a:rPr>
              <a:t>寝転んでパシャ！</a:t>
            </a:r>
            <a:endParaRPr kumimoji="1" lang="ja-JP" altLang="en-US" sz="1600" b="1" dirty="0">
              <a:latin typeface="+mn-ea"/>
            </a:endParaRP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F4B39580-9BF9-314A-5045-79148372B184}"/>
              </a:ext>
            </a:extLst>
          </p:cNvPr>
          <p:cNvSpPr txBox="1"/>
          <p:nvPr/>
        </p:nvSpPr>
        <p:spPr>
          <a:xfrm flipH="1">
            <a:off x="3798565" y="5407836"/>
            <a:ext cx="20172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b="1" dirty="0">
                <a:ln w="76200">
                  <a:solidFill>
                    <a:srgbClr val="FF8E39"/>
                  </a:solidFill>
                </a:ln>
                <a:solidFill>
                  <a:srgbClr val="FF8E39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次回イベント</a:t>
            </a:r>
          </a:p>
        </p:txBody>
      </p:sp>
      <p:sp>
        <p:nvSpPr>
          <p:cNvPr id="1067" name="テキスト ボックス 1066">
            <a:extLst>
              <a:ext uri="{FF2B5EF4-FFF2-40B4-BE49-F238E27FC236}">
                <a16:creationId xmlns:a16="http://schemas.microsoft.com/office/drawing/2014/main" id="{A20BE199-6C3B-E69B-47EC-1AD94F388A69}"/>
              </a:ext>
            </a:extLst>
          </p:cNvPr>
          <p:cNvSpPr txBox="1"/>
          <p:nvPr/>
        </p:nvSpPr>
        <p:spPr>
          <a:xfrm flipH="1">
            <a:off x="3795773" y="5406811"/>
            <a:ext cx="2017224" cy="3709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b="1" dirty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次回イベント</a:t>
            </a:r>
          </a:p>
        </p:txBody>
      </p:sp>
      <p:sp>
        <p:nvSpPr>
          <p:cNvPr id="1031" name="テキスト ボックス 1030">
            <a:extLst>
              <a:ext uri="{FF2B5EF4-FFF2-40B4-BE49-F238E27FC236}">
                <a16:creationId xmlns:a16="http://schemas.microsoft.com/office/drawing/2014/main" id="{25E0C1AF-F007-FD3A-25C5-122EC83BEFEC}"/>
              </a:ext>
            </a:extLst>
          </p:cNvPr>
          <p:cNvSpPr txBox="1"/>
          <p:nvPr/>
        </p:nvSpPr>
        <p:spPr>
          <a:xfrm>
            <a:off x="113758" y="4996837"/>
            <a:ext cx="389216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2800" b="1" dirty="0">
                <a:ln w="88900">
                  <a:solidFill>
                    <a:srgbClr val="3646DE"/>
                  </a:solidFill>
                </a:ln>
                <a:solidFill>
                  <a:srgbClr val="F47500"/>
                </a:solidFill>
                <a:latin typeface="+mn-ea"/>
              </a:rPr>
              <a:t>こんな人にピッタリ！</a:t>
            </a:r>
            <a:endParaRPr kumimoji="1" lang="en-US" altLang="ja-JP" sz="2800" b="1" dirty="0">
              <a:ln w="88900">
                <a:solidFill>
                  <a:srgbClr val="3646DE"/>
                </a:solidFill>
              </a:ln>
              <a:solidFill>
                <a:srgbClr val="F47500"/>
              </a:solidFill>
              <a:latin typeface="+mn-ea"/>
            </a:endParaRPr>
          </a:p>
        </p:txBody>
      </p: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C95FF672-987F-F1A8-2CB8-FCC1EF5E3D5D}"/>
              </a:ext>
            </a:extLst>
          </p:cNvPr>
          <p:cNvSpPr txBox="1"/>
          <p:nvPr/>
        </p:nvSpPr>
        <p:spPr>
          <a:xfrm>
            <a:off x="3712576" y="7349437"/>
            <a:ext cx="110927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000" dirty="0">
                <a:solidFill>
                  <a:srgbClr val="3646DE"/>
                </a:solidFill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フォト</a:t>
            </a:r>
            <a:endParaRPr kumimoji="1" lang="en-US" altLang="ja-JP" sz="2000" dirty="0">
              <a:solidFill>
                <a:srgbClr val="3646DE"/>
              </a:solidFill>
              <a:latin typeface="HGS創英角ﾎﾟｯﾌﾟ体" panose="040B0A00000000000000" pitchFamily="50" charset="-128"/>
              <a:ea typeface="HGS創英角ﾎﾟｯﾌﾟ体" panose="040B0A00000000000000" pitchFamily="50" charset="-128"/>
            </a:endParaRPr>
          </a:p>
        </p:txBody>
      </p:sp>
      <p:sp>
        <p:nvSpPr>
          <p:cNvPr id="25" name="テキスト ボックス 24">
            <a:extLst>
              <a:ext uri="{FF2B5EF4-FFF2-40B4-BE49-F238E27FC236}">
                <a16:creationId xmlns:a16="http://schemas.microsoft.com/office/drawing/2014/main" id="{B4540B28-34F3-AE0A-823D-E7CB3319A4FB}"/>
              </a:ext>
            </a:extLst>
          </p:cNvPr>
          <p:cNvSpPr txBox="1"/>
          <p:nvPr/>
        </p:nvSpPr>
        <p:spPr>
          <a:xfrm>
            <a:off x="113758" y="4995884"/>
            <a:ext cx="389216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2800" b="1" dirty="0">
                <a:ln w="12700">
                  <a:solidFill>
                    <a:schemeClr val="bg1"/>
                  </a:solidFill>
                </a:ln>
                <a:solidFill>
                  <a:schemeClr val="bg1"/>
                </a:solidFill>
                <a:latin typeface="+mn-ea"/>
              </a:rPr>
              <a:t>こんな人にピッタリ！</a:t>
            </a:r>
            <a:endParaRPr kumimoji="1" lang="en-US" altLang="ja-JP" sz="2800" b="1" dirty="0">
              <a:ln w="12700">
                <a:solidFill>
                  <a:schemeClr val="bg1"/>
                </a:solidFill>
              </a:ln>
              <a:solidFill>
                <a:schemeClr val="bg1"/>
              </a:solidFill>
              <a:latin typeface="+mn-ea"/>
            </a:endParaRPr>
          </a:p>
        </p:txBody>
      </p:sp>
      <p:sp>
        <p:nvSpPr>
          <p:cNvPr id="26" name="テキスト ボックス 25">
            <a:extLst>
              <a:ext uri="{FF2B5EF4-FFF2-40B4-BE49-F238E27FC236}">
                <a16:creationId xmlns:a16="http://schemas.microsoft.com/office/drawing/2014/main" id="{FF849BB9-FB28-D542-C9CB-EC475826C442}"/>
              </a:ext>
            </a:extLst>
          </p:cNvPr>
          <p:cNvSpPr txBox="1"/>
          <p:nvPr/>
        </p:nvSpPr>
        <p:spPr>
          <a:xfrm>
            <a:off x="3824432" y="7923436"/>
            <a:ext cx="170826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400" b="1" dirty="0"/>
              <a:t>お子さんの成長</a:t>
            </a:r>
            <a:endParaRPr kumimoji="1" lang="en-US" altLang="ja-JP" sz="1400" b="1" dirty="0"/>
          </a:p>
          <a:p>
            <a:pPr algn="ctr"/>
            <a:r>
              <a:rPr kumimoji="1" lang="ja-JP" altLang="en-US" sz="1400" b="1" dirty="0"/>
              <a:t>記録におススメ！</a:t>
            </a:r>
          </a:p>
        </p:txBody>
      </p:sp>
      <p:cxnSp>
        <p:nvCxnSpPr>
          <p:cNvPr id="28" name="直線コネクタ 27">
            <a:extLst>
              <a:ext uri="{FF2B5EF4-FFF2-40B4-BE49-F238E27FC236}">
                <a16:creationId xmlns:a16="http://schemas.microsoft.com/office/drawing/2014/main" id="{79B2F420-7250-A7CB-660C-463C2F82504E}"/>
              </a:ext>
            </a:extLst>
          </p:cNvPr>
          <p:cNvCxnSpPr>
            <a:cxnSpLocks/>
          </p:cNvCxnSpPr>
          <p:nvPr/>
        </p:nvCxnSpPr>
        <p:spPr>
          <a:xfrm flipV="1">
            <a:off x="4542115" y="7591852"/>
            <a:ext cx="797126" cy="195758"/>
          </a:xfrm>
          <a:prstGeom prst="line">
            <a:avLst/>
          </a:prstGeom>
          <a:ln w="19050">
            <a:solidFill>
              <a:srgbClr val="3646D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直線コネクタ 28">
            <a:extLst>
              <a:ext uri="{FF2B5EF4-FFF2-40B4-BE49-F238E27FC236}">
                <a16:creationId xmlns:a16="http://schemas.microsoft.com/office/drawing/2014/main" id="{E13A75C5-82DA-FA7F-686F-F6F895ACE119}"/>
              </a:ext>
            </a:extLst>
          </p:cNvPr>
          <p:cNvCxnSpPr>
            <a:cxnSpLocks/>
          </p:cNvCxnSpPr>
          <p:nvPr/>
        </p:nvCxnSpPr>
        <p:spPr>
          <a:xfrm>
            <a:off x="4479171" y="6566202"/>
            <a:ext cx="818916" cy="226046"/>
          </a:xfrm>
          <a:prstGeom prst="line">
            <a:avLst/>
          </a:prstGeom>
          <a:ln w="19050">
            <a:solidFill>
              <a:srgbClr val="3646D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直線コネクタ 18">
            <a:extLst>
              <a:ext uri="{FF2B5EF4-FFF2-40B4-BE49-F238E27FC236}">
                <a16:creationId xmlns:a16="http://schemas.microsoft.com/office/drawing/2014/main" id="{2B9B34C3-A269-D8A1-BD9F-5873B8C17F55}"/>
              </a:ext>
            </a:extLst>
          </p:cNvPr>
          <p:cNvCxnSpPr>
            <a:cxnSpLocks/>
          </p:cNvCxnSpPr>
          <p:nvPr/>
        </p:nvCxnSpPr>
        <p:spPr>
          <a:xfrm flipV="1">
            <a:off x="4760303" y="7658126"/>
            <a:ext cx="578938" cy="176469"/>
          </a:xfrm>
          <a:prstGeom prst="line">
            <a:avLst/>
          </a:prstGeom>
          <a:ln w="19050">
            <a:solidFill>
              <a:srgbClr val="3646D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直線コネクタ 21">
            <a:extLst>
              <a:ext uri="{FF2B5EF4-FFF2-40B4-BE49-F238E27FC236}">
                <a16:creationId xmlns:a16="http://schemas.microsoft.com/office/drawing/2014/main" id="{78AF9657-CE15-4213-3ADD-953DEB6F1601}"/>
              </a:ext>
            </a:extLst>
          </p:cNvPr>
          <p:cNvCxnSpPr>
            <a:cxnSpLocks/>
          </p:cNvCxnSpPr>
          <p:nvPr/>
        </p:nvCxnSpPr>
        <p:spPr>
          <a:xfrm>
            <a:off x="4792218" y="6566202"/>
            <a:ext cx="538019" cy="179304"/>
          </a:xfrm>
          <a:prstGeom prst="line">
            <a:avLst/>
          </a:prstGeom>
          <a:ln w="19050">
            <a:solidFill>
              <a:srgbClr val="3646D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図 7">
            <a:extLst>
              <a:ext uri="{FF2B5EF4-FFF2-40B4-BE49-F238E27FC236}">
                <a16:creationId xmlns:a16="http://schemas.microsoft.com/office/drawing/2014/main" id="{B018E51A-427B-374E-BDCB-52D8536D2DE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20798676">
            <a:off x="5459674" y="6200755"/>
            <a:ext cx="1926699" cy="30777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103034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 2013 - 2022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 2013 - 2022</Template>
  <TotalTime>1166</TotalTime>
  <Words>207</Words>
  <Application>Microsoft Office PowerPoint</Application>
  <PresentationFormat>A4 210 x 297 mm</PresentationFormat>
  <Paragraphs>48</Paragraphs>
  <Slides>1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9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11" baseType="lpstr">
      <vt:lpstr>HGP創英角ﾎﾟｯﾌﾟ体</vt:lpstr>
      <vt:lpstr>HGS創英角ﾎﾟｯﾌﾟ体</vt:lpstr>
      <vt:lpstr>HG創英角ﾎﾟｯﾌﾟ体</vt:lpstr>
      <vt:lpstr>Meiryo UI</vt:lpstr>
      <vt:lpstr>游ゴシック</vt:lpstr>
      <vt:lpstr>Arial</vt:lpstr>
      <vt:lpstr>Calibri</vt:lpstr>
      <vt:lpstr>Calibri Light</vt:lpstr>
      <vt:lpstr>Wingdings</vt:lpstr>
      <vt:lpstr>Office テーマ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野中 彩乃</dc:creator>
  <cp:lastModifiedBy>野中 彩乃</cp:lastModifiedBy>
  <cp:revision>16</cp:revision>
  <cp:lastPrinted>2023-05-29T08:16:10Z</cp:lastPrinted>
  <dcterms:created xsi:type="dcterms:W3CDTF">2023-05-12T04:18:02Z</dcterms:created>
  <dcterms:modified xsi:type="dcterms:W3CDTF">2023-06-02T02:23:57Z</dcterms:modified>
</cp:coreProperties>
</file>