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02D"/>
    <a:srgbClr val="E60012"/>
    <a:srgbClr val="FF66CC"/>
    <a:srgbClr val="FBCAD3"/>
    <a:srgbClr val="F5A33B"/>
    <a:srgbClr val="32A885"/>
    <a:srgbClr val="79A7D9"/>
    <a:srgbClr val="FEFEFE"/>
    <a:srgbClr val="FDB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700" y="220"/>
      </p:cViewPr>
      <p:guideLst>
        <p:guide orient="horz" pos="218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86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7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5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3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48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9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7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4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4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9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355E-8143-4B7F-8B30-BA278C8BEE10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5D6B-7621-40F8-B66E-1BC5FA4A1A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04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87FC73-1410-757E-E442-FA70A1591289}"/>
              </a:ext>
            </a:extLst>
          </p:cNvPr>
          <p:cNvSpPr/>
          <p:nvPr/>
        </p:nvSpPr>
        <p:spPr>
          <a:xfrm>
            <a:off x="0" y="-4"/>
            <a:ext cx="6858000" cy="6857999"/>
          </a:xfrm>
          <a:prstGeom prst="rect">
            <a:avLst/>
          </a:prstGeom>
          <a:solidFill>
            <a:srgbClr val="FBCAD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 descr="屋外, 建物, 人, 時計 が含まれている画像&#10;&#10;自動的に生成された説明">
            <a:extLst>
              <a:ext uri="{FF2B5EF4-FFF2-40B4-BE49-F238E27FC236}">
                <a16:creationId xmlns:a16="http://schemas.microsoft.com/office/drawing/2014/main" id="{F343A6A3-13C1-0DF2-5D08-DB098E60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r="47288"/>
          <a:stretch/>
        </p:blipFill>
        <p:spPr>
          <a:xfrm>
            <a:off x="1852169" y="-16899"/>
            <a:ext cx="5008461" cy="691488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793706-31C5-DE76-0447-C30F0AA1919E}"/>
              </a:ext>
            </a:extLst>
          </p:cNvPr>
          <p:cNvSpPr/>
          <p:nvPr/>
        </p:nvSpPr>
        <p:spPr>
          <a:xfrm>
            <a:off x="298944" y="360460"/>
            <a:ext cx="3072063" cy="6160169"/>
          </a:xfrm>
          <a:prstGeom prst="rect">
            <a:avLst/>
          </a:prstGeom>
          <a:solidFill>
            <a:srgbClr val="FEFEF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7C243E2-C6C3-3A1A-619B-EDF7A57D209C}"/>
              </a:ext>
            </a:extLst>
          </p:cNvPr>
          <p:cNvSpPr txBox="1"/>
          <p:nvPr/>
        </p:nvSpPr>
        <p:spPr>
          <a:xfrm>
            <a:off x="296472" y="627024"/>
            <a:ext cx="30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幼児教育の</a:t>
            </a:r>
            <a:r>
              <a:rPr kumimoji="1" lang="ja-JP" altLang="en-US" b="1" dirty="0">
                <a:solidFill>
                  <a:srgbClr val="E9202D"/>
                </a:solidFill>
              </a:rPr>
              <a:t>無償化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C83696-967F-5B3C-6E0B-5BB0F8E324DC}"/>
              </a:ext>
            </a:extLst>
          </p:cNvPr>
          <p:cNvSpPr txBox="1"/>
          <p:nvPr/>
        </p:nvSpPr>
        <p:spPr>
          <a:xfrm>
            <a:off x="511454" y="5874298"/>
            <a:ext cx="208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興味のある方は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ぜひ一度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お問い合わせください</a:t>
            </a:r>
            <a:r>
              <a:rPr kumimoji="1" lang="en-US" altLang="ja-JP" sz="1200" b="1" dirty="0"/>
              <a:t>!</a:t>
            </a:r>
            <a:endParaRPr kumimoji="1" lang="ja-JP" altLang="en-US" sz="12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004AB3-73D2-1108-F88B-2CC94D0DA087}"/>
              </a:ext>
            </a:extLst>
          </p:cNvPr>
          <p:cNvSpPr txBox="1"/>
          <p:nvPr/>
        </p:nvSpPr>
        <p:spPr>
          <a:xfrm>
            <a:off x="342969" y="1146678"/>
            <a:ext cx="3092256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満</a:t>
            </a:r>
            <a:r>
              <a:rPr kumimoji="1" lang="en-US" altLang="ja-JP" sz="5400" b="1" i="0" u="none" strike="noStrike" kern="120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5400" b="1" i="0" u="none" strike="noStrike" kern="1200" cap="none" spc="0" normalizeH="0" baseline="0" noProof="0" dirty="0">
                <a:ln w="19050"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歳児</a:t>
            </a:r>
            <a:endParaRPr kumimoji="1" lang="en-US" altLang="ja-JP" sz="5400" b="1" i="0" u="none" strike="noStrike" kern="1200" cap="none" spc="0" normalizeH="0" baseline="0" noProof="0" dirty="0">
              <a:ln w="19050"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7C685B5-C7D7-3265-FC06-D84B0AC26ECE}"/>
              </a:ext>
            </a:extLst>
          </p:cNvPr>
          <p:cNvCxnSpPr>
            <a:cxnSpLocks/>
          </p:cNvCxnSpPr>
          <p:nvPr/>
        </p:nvCxnSpPr>
        <p:spPr>
          <a:xfrm>
            <a:off x="579259" y="622893"/>
            <a:ext cx="56619" cy="373463"/>
          </a:xfrm>
          <a:prstGeom prst="line">
            <a:avLst/>
          </a:prstGeom>
          <a:ln w="254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92E85A-A837-7332-A189-9F79EF06A735}"/>
              </a:ext>
            </a:extLst>
          </p:cNvPr>
          <p:cNvSpPr txBox="1"/>
          <p:nvPr/>
        </p:nvSpPr>
        <p:spPr>
          <a:xfrm>
            <a:off x="324852" y="1110797"/>
            <a:ext cx="3066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5400" b="1" dirty="0">
                <a:ln w="19050">
                  <a:noFill/>
                </a:ln>
                <a:solidFill>
                  <a:srgbClr val="FF66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満</a:t>
            </a:r>
            <a:r>
              <a:rPr kumimoji="1" lang="en-US" altLang="ja-JP" sz="5400" b="1" dirty="0">
                <a:ln w="19050">
                  <a:noFill/>
                </a:ln>
                <a:solidFill>
                  <a:srgbClr val="FF66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5400" b="1" dirty="0">
                <a:ln w="19050">
                  <a:noFill/>
                </a:ln>
                <a:solidFill>
                  <a:srgbClr val="FF66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歳児</a:t>
            </a:r>
            <a:endParaRPr kumimoji="1" lang="en-US" altLang="ja-JP" sz="5400" b="1" dirty="0">
              <a:ln w="19050">
                <a:noFill/>
              </a:ln>
              <a:solidFill>
                <a:srgbClr val="FF66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入園を</a:t>
            </a:r>
            <a:endParaRPr kumimoji="1" lang="en-US" altLang="ja-JP" sz="2400" b="1" dirty="0">
              <a:ln w="1905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考えてみませんか？</a:t>
            </a:r>
            <a:endParaRPr kumimoji="1" lang="en-US" altLang="ja-JP" sz="2400" b="1" dirty="0">
              <a:ln w="1905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89AF641-AC49-8A65-B986-E50A9C114EE9}"/>
              </a:ext>
            </a:extLst>
          </p:cNvPr>
          <p:cNvCxnSpPr>
            <a:cxnSpLocks/>
          </p:cNvCxnSpPr>
          <p:nvPr/>
        </p:nvCxnSpPr>
        <p:spPr>
          <a:xfrm flipH="1">
            <a:off x="3026624" y="638488"/>
            <a:ext cx="72711" cy="342811"/>
          </a:xfrm>
          <a:prstGeom prst="line">
            <a:avLst/>
          </a:prstGeom>
          <a:ln w="254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A2A73FB2-7B1F-EEB1-E489-907DB12F3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9" y="5758493"/>
            <a:ext cx="731069" cy="7871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F3A3DD-09B7-9020-D6E0-19BB84BEC0B8}"/>
              </a:ext>
            </a:extLst>
          </p:cNvPr>
          <p:cNvSpPr txBox="1"/>
          <p:nvPr/>
        </p:nvSpPr>
        <p:spPr>
          <a:xfrm>
            <a:off x="5090257" y="453822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GCLIP</a:t>
            </a:r>
            <a:r>
              <a:rPr kumimoji="1" lang="ja-JP" altLang="en-US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幼稚園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AE3882-E4EF-DF0F-6070-C8139DB96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12" y="385747"/>
            <a:ext cx="461938" cy="4619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7712A2-6A7D-746A-351B-C682A3BF5BD9}"/>
              </a:ext>
            </a:extLst>
          </p:cNvPr>
          <p:cNvSpPr/>
          <p:nvPr/>
        </p:nvSpPr>
        <p:spPr>
          <a:xfrm>
            <a:off x="296471" y="3048247"/>
            <a:ext cx="3074536" cy="646332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3</a:t>
            </a:r>
            <a:r>
              <a:rPr kumimoji="1" lang="ja-JP" altLang="en-US" b="1" dirty="0"/>
              <a:t>歳の誕生日を迎えたら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幼稚園に入園できる！</a:t>
            </a:r>
          </a:p>
        </p:txBody>
      </p:sp>
      <p:pic>
        <p:nvPicPr>
          <p:cNvPr id="1026" name="Picture 2" descr="グループ">
            <a:extLst>
              <a:ext uri="{FF2B5EF4-FFF2-40B4-BE49-F238E27FC236}">
                <a16:creationId xmlns:a16="http://schemas.microsoft.com/office/drawing/2014/main" id="{185E4583-F0B1-3E7E-B805-A7719D56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" y="5048247"/>
            <a:ext cx="819000" cy="6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5F969F-99BF-BB06-1356-D4B8E0C726B1}"/>
              </a:ext>
            </a:extLst>
          </p:cNvPr>
          <p:cNvSpPr txBox="1"/>
          <p:nvPr/>
        </p:nvSpPr>
        <p:spPr>
          <a:xfrm>
            <a:off x="1248662" y="5150784"/>
            <a:ext cx="23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集団生活の中で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社会性が育つ</a:t>
            </a:r>
          </a:p>
        </p:txBody>
      </p:sp>
      <p:pic>
        <p:nvPicPr>
          <p:cNvPr id="1030" name="Picture 6" descr="VネックのTシャツのフリー アイコン素材">
            <a:extLst>
              <a:ext uri="{FF2B5EF4-FFF2-40B4-BE49-F238E27FC236}">
                <a16:creationId xmlns:a16="http://schemas.microsoft.com/office/drawing/2014/main" id="{3B9E8B8B-A815-87FF-E24E-2A43F80F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" y="3796520"/>
            <a:ext cx="820687" cy="6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B4CAF9-6DE3-4DD3-DDA6-6AA838AA5D9C}"/>
              </a:ext>
            </a:extLst>
          </p:cNvPr>
          <p:cNvSpPr txBox="1"/>
          <p:nvPr/>
        </p:nvSpPr>
        <p:spPr>
          <a:xfrm>
            <a:off x="1248663" y="3893962"/>
            <a:ext cx="23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基本的生活習慣が</a:t>
            </a:r>
          </a:p>
          <a:p>
            <a:r>
              <a:rPr kumimoji="1" lang="ja-JP" altLang="en-US" sz="1200" b="1" dirty="0"/>
              <a:t>みにつく</a:t>
            </a:r>
            <a:endParaRPr kumimoji="1" lang="en-US" altLang="ja-JP" sz="12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E3FC35-7F8F-49C3-E6AC-D9798D5EC665}"/>
              </a:ext>
            </a:extLst>
          </p:cNvPr>
          <p:cNvSpPr txBox="1"/>
          <p:nvPr/>
        </p:nvSpPr>
        <p:spPr>
          <a:xfrm>
            <a:off x="1248662" y="4519232"/>
            <a:ext cx="23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+mn-ea"/>
              </a:rPr>
              <a:t>4</a:t>
            </a:r>
            <a:r>
              <a:rPr kumimoji="1" lang="ja-JP" altLang="en-US" sz="1200" b="1" dirty="0">
                <a:latin typeface="+mn-ea"/>
              </a:rPr>
              <a:t>年間を通じた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教育的成果が期待できる</a:t>
            </a:r>
            <a:endParaRPr kumimoji="1" lang="en-US" altLang="ja-JP" sz="1200" b="1" dirty="0">
              <a:latin typeface="+mn-e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AEA74E-EC17-E0EB-6158-A56C07D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3" y="4487591"/>
            <a:ext cx="526135" cy="5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4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734</TotalTime>
  <Words>65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NK-R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野中 彩乃</dc:creator>
  <cp:lastModifiedBy>加納　明音</cp:lastModifiedBy>
  <cp:revision>13</cp:revision>
  <dcterms:created xsi:type="dcterms:W3CDTF">2023-04-17T05:44:39Z</dcterms:created>
  <dcterms:modified xsi:type="dcterms:W3CDTF">2023-05-08T06:48:39Z</dcterms:modified>
</cp:coreProperties>
</file>