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AED933D1-CFB2-4184-AAA1-B8C2FBC9F2D4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AF"/>
    <a:srgbClr val="FFFD6F"/>
    <a:srgbClr val="FFFF9B"/>
    <a:srgbClr val="FC84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2604" y="66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EKAWA RIKO" userId="d99eaa89d7c00def" providerId="LiveId" clId="{971FF437-295D-412E-99AA-00B8465D3590}"/>
    <pc:docChg chg="custSel modSld">
      <pc:chgData name="MAEKAWA RIKO" userId="d99eaa89d7c00def" providerId="LiveId" clId="{971FF437-295D-412E-99AA-00B8465D3590}" dt="2023-02-28T07:06:19.619" v="200" actId="1037"/>
      <pc:docMkLst>
        <pc:docMk/>
      </pc:docMkLst>
      <pc:sldChg chg="delSp modSp mod">
        <pc:chgData name="MAEKAWA RIKO" userId="d99eaa89d7c00def" providerId="LiveId" clId="{971FF437-295D-412E-99AA-00B8465D3590}" dt="2023-02-28T07:06:19.619" v="200" actId="1037"/>
        <pc:sldMkLst>
          <pc:docMk/>
          <pc:sldMk cId="3425523146" sldId="258"/>
        </pc:sldMkLst>
        <pc:spChg chg="del mod">
          <ac:chgData name="MAEKAWA RIKO" userId="d99eaa89d7c00def" providerId="LiveId" clId="{971FF437-295D-412E-99AA-00B8465D3590}" dt="2023-02-28T07:05:15.832" v="79" actId="478"/>
          <ac:spMkLst>
            <pc:docMk/>
            <pc:sldMk cId="3425523146" sldId="258"/>
            <ac:spMk id="30" creationId="{00000000-0000-0000-0000-000000000000}"/>
          </ac:spMkLst>
        </pc:spChg>
        <pc:spChg chg="mod">
          <ac:chgData name="MAEKAWA RIKO" userId="d99eaa89d7c00def" providerId="LiveId" clId="{971FF437-295D-412E-99AA-00B8465D3590}" dt="2023-02-28T07:05:22.932" v="129" actId="1038"/>
          <ac:spMkLst>
            <pc:docMk/>
            <pc:sldMk cId="3425523146" sldId="258"/>
            <ac:spMk id="56" creationId="{00000000-0000-0000-0000-000000000000}"/>
          </ac:spMkLst>
        </pc:spChg>
        <pc:spChg chg="mod">
          <ac:chgData name="MAEKAWA RIKO" userId="d99eaa89d7c00def" providerId="LiveId" clId="{971FF437-295D-412E-99AA-00B8465D3590}" dt="2023-02-28T07:06:19.619" v="200" actId="1037"/>
          <ac:spMkLst>
            <pc:docMk/>
            <pc:sldMk cId="3425523146" sldId="258"/>
            <ac:spMk id="60" creationId="{00000000-0000-0000-0000-000000000000}"/>
          </ac:spMkLst>
        </pc:spChg>
        <pc:spChg chg="mod">
          <ac:chgData name="MAEKAWA RIKO" userId="d99eaa89d7c00def" providerId="LiveId" clId="{971FF437-295D-412E-99AA-00B8465D3590}" dt="2023-02-28T07:06:12.189" v="192" actId="1037"/>
          <ac:spMkLst>
            <pc:docMk/>
            <pc:sldMk cId="3425523146" sldId="258"/>
            <ac:spMk id="9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BCF0-EFB3-464D-A8C7-80C2605F314B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A80-0E1E-4FA3-BB17-F063A8E41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79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BCF0-EFB3-464D-A8C7-80C2605F314B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A80-0E1E-4FA3-BB17-F063A8E41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10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BCF0-EFB3-464D-A8C7-80C2605F314B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A80-0E1E-4FA3-BB17-F063A8E41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8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BCF0-EFB3-464D-A8C7-80C2605F314B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A80-0E1E-4FA3-BB17-F063A8E41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78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BCF0-EFB3-464D-A8C7-80C2605F314B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A80-0E1E-4FA3-BB17-F063A8E41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97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BCF0-EFB3-464D-A8C7-80C2605F314B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A80-0E1E-4FA3-BB17-F063A8E41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38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BCF0-EFB3-464D-A8C7-80C2605F314B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A80-0E1E-4FA3-BB17-F063A8E41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14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BCF0-EFB3-464D-A8C7-80C2605F314B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A80-0E1E-4FA3-BB17-F063A8E41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67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BCF0-EFB3-464D-A8C7-80C2605F314B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A80-0E1E-4FA3-BB17-F063A8E41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45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BCF0-EFB3-464D-A8C7-80C2605F314B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A80-0E1E-4FA3-BB17-F063A8E41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75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BCF0-EFB3-464D-A8C7-80C2605F314B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5A80-0E1E-4FA3-BB17-F063A8E41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8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EBCF0-EFB3-464D-A8C7-80C2605F314B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85A80-0E1E-4FA3-BB17-F063A8E41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05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正方形/長方形 55"/>
          <p:cNvSpPr/>
          <p:nvPr/>
        </p:nvSpPr>
        <p:spPr>
          <a:xfrm>
            <a:off x="-5662" y="13966"/>
            <a:ext cx="6871079" cy="8614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/>
          <p:cNvSpPr/>
          <p:nvPr/>
        </p:nvSpPr>
        <p:spPr>
          <a:xfrm rot="440619">
            <a:off x="2328224" y="8094629"/>
            <a:ext cx="2771795" cy="1669472"/>
          </a:xfrm>
          <a:custGeom>
            <a:avLst/>
            <a:gdLst>
              <a:gd name="connsiteX0" fmla="*/ 835015 w 2771324"/>
              <a:gd name="connsiteY0" fmla="*/ 177302 h 1670787"/>
              <a:gd name="connsiteX1" fmla="*/ 128 w 2771324"/>
              <a:gd name="connsiteY1" fmla="*/ 763710 h 1670787"/>
              <a:gd name="connsiteX2" fmla="*/ 765441 w 2771324"/>
              <a:gd name="connsiteY2" fmla="*/ 972432 h 1670787"/>
              <a:gd name="connsiteX3" fmla="*/ 765441 w 2771324"/>
              <a:gd name="connsiteY3" fmla="*/ 972432 h 1670787"/>
              <a:gd name="connsiteX4" fmla="*/ 815136 w 2771324"/>
              <a:gd name="connsiteY4" fmla="*/ 1668171 h 1670787"/>
              <a:gd name="connsiteX5" fmla="*/ 2753267 w 2771324"/>
              <a:gd name="connsiteY5" fmla="*/ 684197 h 1670787"/>
              <a:gd name="connsiteX6" fmla="*/ 1729536 w 2771324"/>
              <a:gd name="connsiteY6" fmla="*/ 28215 h 1670787"/>
              <a:gd name="connsiteX7" fmla="*/ 835015 w 2771324"/>
              <a:gd name="connsiteY7" fmla="*/ 177302 h 1670787"/>
              <a:gd name="connsiteX0" fmla="*/ 944352 w 2880661"/>
              <a:gd name="connsiteY0" fmla="*/ 175824 h 1669309"/>
              <a:gd name="connsiteX1" fmla="*/ 134 w 2880661"/>
              <a:gd name="connsiteY1" fmla="*/ 692658 h 1669309"/>
              <a:gd name="connsiteX2" fmla="*/ 874778 w 2880661"/>
              <a:gd name="connsiteY2" fmla="*/ 970954 h 1669309"/>
              <a:gd name="connsiteX3" fmla="*/ 874778 w 2880661"/>
              <a:gd name="connsiteY3" fmla="*/ 970954 h 1669309"/>
              <a:gd name="connsiteX4" fmla="*/ 924473 w 2880661"/>
              <a:gd name="connsiteY4" fmla="*/ 1666693 h 1669309"/>
              <a:gd name="connsiteX5" fmla="*/ 2862604 w 2880661"/>
              <a:gd name="connsiteY5" fmla="*/ 682719 h 1669309"/>
              <a:gd name="connsiteX6" fmla="*/ 1838873 w 2880661"/>
              <a:gd name="connsiteY6" fmla="*/ 26737 h 1669309"/>
              <a:gd name="connsiteX7" fmla="*/ 944352 w 2880661"/>
              <a:gd name="connsiteY7" fmla="*/ 175824 h 1669309"/>
              <a:gd name="connsiteX0" fmla="*/ 462451 w 2398760"/>
              <a:gd name="connsiteY0" fmla="*/ 175987 h 1669472"/>
              <a:gd name="connsiteX1" fmla="*/ 291 w 2398760"/>
              <a:gd name="connsiteY1" fmla="*/ 700843 h 1669472"/>
              <a:gd name="connsiteX2" fmla="*/ 392877 w 2398760"/>
              <a:gd name="connsiteY2" fmla="*/ 971117 h 1669472"/>
              <a:gd name="connsiteX3" fmla="*/ 392877 w 2398760"/>
              <a:gd name="connsiteY3" fmla="*/ 971117 h 1669472"/>
              <a:gd name="connsiteX4" fmla="*/ 442572 w 2398760"/>
              <a:gd name="connsiteY4" fmla="*/ 1666856 h 1669472"/>
              <a:gd name="connsiteX5" fmla="*/ 2380703 w 2398760"/>
              <a:gd name="connsiteY5" fmla="*/ 682882 h 1669472"/>
              <a:gd name="connsiteX6" fmla="*/ 1356972 w 2398760"/>
              <a:gd name="connsiteY6" fmla="*/ 26900 h 1669472"/>
              <a:gd name="connsiteX7" fmla="*/ 462451 w 2398760"/>
              <a:gd name="connsiteY7" fmla="*/ 175987 h 166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8760" h="1669472">
                <a:moveTo>
                  <a:pt x="462451" y="175987"/>
                </a:moveTo>
                <a:cubicBezTo>
                  <a:pt x="236338" y="288311"/>
                  <a:pt x="11887" y="568321"/>
                  <a:pt x="291" y="700843"/>
                </a:cubicBezTo>
                <a:cubicBezTo>
                  <a:pt x="-11305" y="833365"/>
                  <a:pt x="327446" y="926071"/>
                  <a:pt x="392877" y="971117"/>
                </a:cubicBezTo>
                <a:lnTo>
                  <a:pt x="392877" y="971117"/>
                </a:lnTo>
                <a:cubicBezTo>
                  <a:pt x="401159" y="1087074"/>
                  <a:pt x="111268" y="1714895"/>
                  <a:pt x="442572" y="1666856"/>
                </a:cubicBezTo>
                <a:cubicBezTo>
                  <a:pt x="773876" y="1618817"/>
                  <a:pt x="2228303" y="956208"/>
                  <a:pt x="2380703" y="682882"/>
                </a:cubicBezTo>
                <a:cubicBezTo>
                  <a:pt x="2533103" y="409556"/>
                  <a:pt x="1679994" y="108069"/>
                  <a:pt x="1356972" y="26900"/>
                </a:cubicBezTo>
                <a:cubicBezTo>
                  <a:pt x="1033950" y="-54269"/>
                  <a:pt x="688564" y="63663"/>
                  <a:pt x="462451" y="175987"/>
                </a:cubicBezTo>
                <a:close/>
              </a:path>
            </a:pathLst>
          </a:custGeom>
          <a:solidFill>
            <a:srgbClr val="FFFD6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/>
          <p:cNvSpPr/>
          <p:nvPr/>
        </p:nvSpPr>
        <p:spPr>
          <a:xfrm rot="14231818">
            <a:off x="1963252" y="4993302"/>
            <a:ext cx="1993293" cy="1290022"/>
          </a:xfrm>
          <a:custGeom>
            <a:avLst/>
            <a:gdLst>
              <a:gd name="connsiteX0" fmla="*/ 1465961 w 4078557"/>
              <a:gd name="connsiteY0" fmla="*/ 586409 h 3386741"/>
              <a:gd name="connsiteX1" fmla="*/ 2907135 w 4078557"/>
              <a:gd name="connsiteY1" fmla="*/ 0 h 3386741"/>
              <a:gd name="connsiteX2" fmla="*/ 2907135 w 4078557"/>
              <a:gd name="connsiteY2" fmla="*/ 0 h 3386741"/>
              <a:gd name="connsiteX3" fmla="*/ 2976709 w 4078557"/>
              <a:gd name="connsiteY3" fmla="*/ 894522 h 3386741"/>
              <a:gd name="connsiteX4" fmla="*/ 4060074 w 4078557"/>
              <a:gd name="connsiteY4" fmla="*/ 864704 h 3386741"/>
              <a:gd name="connsiteX5" fmla="*/ 1952978 w 4078557"/>
              <a:gd name="connsiteY5" fmla="*/ 3359426 h 3386741"/>
              <a:gd name="connsiteX6" fmla="*/ 4909 w 4078557"/>
              <a:gd name="connsiteY6" fmla="*/ 2097156 h 3386741"/>
              <a:gd name="connsiteX7" fmla="*/ 1465961 w 4078557"/>
              <a:gd name="connsiteY7" fmla="*/ 586409 h 3386741"/>
              <a:gd name="connsiteX0" fmla="*/ 1465961 w 4076926"/>
              <a:gd name="connsiteY0" fmla="*/ 641727 h 3442059"/>
              <a:gd name="connsiteX1" fmla="*/ 2907135 w 4076926"/>
              <a:gd name="connsiteY1" fmla="*/ 55318 h 3442059"/>
              <a:gd name="connsiteX2" fmla="*/ 3612814 w 4076926"/>
              <a:gd name="connsiteY2" fmla="*/ 15561 h 3442059"/>
              <a:gd name="connsiteX3" fmla="*/ 2976709 w 4076926"/>
              <a:gd name="connsiteY3" fmla="*/ 949840 h 3442059"/>
              <a:gd name="connsiteX4" fmla="*/ 4060074 w 4076926"/>
              <a:gd name="connsiteY4" fmla="*/ 920022 h 3442059"/>
              <a:gd name="connsiteX5" fmla="*/ 1952978 w 4076926"/>
              <a:gd name="connsiteY5" fmla="*/ 3414744 h 3442059"/>
              <a:gd name="connsiteX6" fmla="*/ 4909 w 4076926"/>
              <a:gd name="connsiteY6" fmla="*/ 2152474 h 3442059"/>
              <a:gd name="connsiteX7" fmla="*/ 1465961 w 4076926"/>
              <a:gd name="connsiteY7" fmla="*/ 641727 h 3442059"/>
              <a:gd name="connsiteX0" fmla="*/ 1465961 w 4076926"/>
              <a:gd name="connsiteY0" fmla="*/ 683788 h 3484120"/>
              <a:gd name="connsiteX1" fmla="*/ 2907135 w 4076926"/>
              <a:gd name="connsiteY1" fmla="*/ 97379 h 3484120"/>
              <a:gd name="connsiteX2" fmla="*/ 3612814 w 4076926"/>
              <a:gd name="connsiteY2" fmla="*/ 57622 h 3484120"/>
              <a:gd name="connsiteX3" fmla="*/ 2976709 w 4076926"/>
              <a:gd name="connsiteY3" fmla="*/ 991901 h 3484120"/>
              <a:gd name="connsiteX4" fmla="*/ 4060074 w 4076926"/>
              <a:gd name="connsiteY4" fmla="*/ 962083 h 3484120"/>
              <a:gd name="connsiteX5" fmla="*/ 1952978 w 4076926"/>
              <a:gd name="connsiteY5" fmla="*/ 3456805 h 3484120"/>
              <a:gd name="connsiteX6" fmla="*/ 4909 w 4076926"/>
              <a:gd name="connsiteY6" fmla="*/ 2194535 h 3484120"/>
              <a:gd name="connsiteX7" fmla="*/ 1465961 w 4076926"/>
              <a:gd name="connsiteY7" fmla="*/ 683788 h 3484120"/>
              <a:gd name="connsiteX0" fmla="*/ 1465961 w 4076926"/>
              <a:gd name="connsiteY0" fmla="*/ 752203 h 3552535"/>
              <a:gd name="connsiteX1" fmla="*/ 2479753 w 4076926"/>
              <a:gd name="connsiteY1" fmla="*/ 76342 h 3552535"/>
              <a:gd name="connsiteX2" fmla="*/ 3612814 w 4076926"/>
              <a:gd name="connsiteY2" fmla="*/ 126037 h 3552535"/>
              <a:gd name="connsiteX3" fmla="*/ 2976709 w 4076926"/>
              <a:gd name="connsiteY3" fmla="*/ 1060316 h 3552535"/>
              <a:gd name="connsiteX4" fmla="*/ 4060074 w 4076926"/>
              <a:gd name="connsiteY4" fmla="*/ 1030498 h 3552535"/>
              <a:gd name="connsiteX5" fmla="*/ 1952978 w 4076926"/>
              <a:gd name="connsiteY5" fmla="*/ 3525220 h 3552535"/>
              <a:gd name="connsiteX6" fmla="*/ 4909 w 4076926"/>
              <a:gd name="connsiteY6" fmla="*/ 2262950 h 3552535"/>
              <a:gd name="connsiteX7" fmla="*/ 1465961 w 4076926"/>
              <a:gd name="connsiteY7" fmla="*/ 752203 h 3552535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96800"/>
              <a:gd name="connsiteY0" fmla="*/ 708388 h 3538651"/>
              <a:gd name="connsiteX1" fmla="*/ 2482100 w 4096800"/>
              <a:gd name="connsiteY1" fmla="*/ 62345 h 3538651"/>
              <a:gd name="connsiteX2" fmla="*/ 3615161 w 4096800"/>
              <a:gd name="connsiteY2" fmla="*/ 112040 h 3538651"/>
              <a:gd name="connsiteX3" fmla="*/ 3287169 w 4096800"/>
              <a:gd name="connsiteY3" fmla="*/ 827658 h 3538651"/>
              <a:gd name="connsiteX4" fmla="*/ 4062421 w 4096800"/>
              <a:gd name="connsiteY4" fmla="*/ 1016501 h 3538651"/>
              <a:gd name="connsiteX5" fmla="*/ 1955325 w 4096800"/>
              <a:gd name="connsiteY5" fmla="*/ 3511223 h 3538651"/>
              <a:gd name="connsiteX6" fmla="*/ 7256 w 4096800"/>
              <a:gd name="connsiteY6" fmla="*/ 2248953 h 3538651"/>
              <a:gd name="connsiteX7" fmla="*/ 1418612 w 4096800"/>
              <a:gd name="connsiteY7" fmla="*/ 708388 h 3538651"/>
              <a:gd name="connsiteX0" fmla="*/ 1418612 w 4097107"/>
              <a:gd name="connsiteY0" fmla="*/ 931997 h 3762260"/>
              <a:gd name="connsiteX1" fmla="*/ 2482100 w 4097107"/>
              <a:gd name="connsiteY1" fmla="*/ 285954 h 3762260"/>
              <a:gd name="connsiteX2" fmla="*/ 3555526 w 4097107"/>
              <a:gd name="connsiteY2" fmla="*/ 37476 h 3762260"/>
              <a:gd name="connsiteX3" fmla="*/ 3287169 w 4097107"/>
              <a:gd name="connsiteY3" fmla="*/ 1051267 h 3762260"/>
              <a:gd name="connsiteX4" fmla="*/ 4062421 w 4097107"/>
              <a:gd name="connsiteY4" fmla="*/ 1240110 h 3762260"/>
              <a:gd name="connsiteX5" fmla="*/ 1955325 w 4097107"/>
              <a:gd name="connsiteY5" fmla="*/ 3734832 h 3762260"/>
              <a:gd name="connsiteX6" fmla="*/ 7256 w 4097107"/>
              <a:gd name="connsiteY6" fmla="*/ 2472562 h 3762260"/>
              <a:gd name="connsiteX7" fmla="*/ 1418612 w 4097107"/>
              <a:gd name="connsiteY7" fmla="*/ 931997 h 3762260"/>
              <a:gd name="connsiteX0" fmla="*/ 1491910 w 4232907"/>
              <a:gd name="connsiteY0" fmla="*/ 931997 h 3413855"/>
              <a:gd name="connsiteX1" fmla="*/ 2555398 w 4232907"/>
              <a:gd name="connsiteY1" fmla="*/ 285954 h 3413855"/>
              <a:gd name="connsiteX2" fmla="*/ 3628824 w 4232907"/>
              <a:gd name="connsiteY2" fmla="*/ 37476 h 3413855"/>
              <a:gd name="connsiteX3" fmla="*/ 3360467 w 4232907"/>
              <a:gd name="connsiteY3" fmla="*/ 1051267 h 3413855"/>
              <a:gd name="connsiteX4" fmla="*/ 4135719 w 4232907"/>
              <a:gd name="connsiteY4" fmla="*/ 1240110 h 3413855"/>
              <a:gd name="connsiteX5" fmla="*/ 3767970 w 4232907"/>
              <a:gd name="connsiteY5" fmla="*/ 3377023 h 3413855"/>
              <a:gd name="connsiteX6" fmla="*/ 80554 w 4232907"/>
              <a:gd name="connsiteY6" fmla="*/ 2472562 h 3413855"/>
              <a:gd name="connsiteX7" fmla="*/ 1491910 w 4232907"/>
              <a:gd name="connsiteY7" fmla="*/ 931997 h 3413855"/>
              <a:gd name="connsiteX0" fmla="*/ 1493503 w 4249809"/>
              <a:gd name="connsiteY0" fmla="*/ 931997 h 2863358"/>
              <a:gd name="connsiteX1" fmla="*/ 2556991 w 4249809"/>
              <a:gd name="connsiteY1" fmla="*/ 285954 h 2863358"/>
              <a:gd name="connsiteX2" fmla="*/ 3630417 w 4249809"/>
              <a:gd name="connsiteY2" fmla="*/ 37476 h 2863358"/>
              <a:gd name="connsiteX3" fmla="*/ 3362060 w 4249809"/>
              <a:gd name="connsiteY3" fmla="*/ 1051267 h 2863358"/>
              <a:gd name="connsiteX4" fmla="*/ 4137312 w 4249809"/>
              <a:gd name="connsiteY4" fmla="*/ 1240110 h 2863358"/>
              <a:gd name="connsiteX5" fmla="*/ 3799381 w 4249809"/>
              <a:gd name="connsiteY5" fmla="*/ 2780675 h 2863358"/>
              <a:gd name="connsiteX6" fmla="*/ 82147 w 4249809"/>
              <a:gd name="connsiteY6" fmla="*/ 2472562 h 2863358"/>
              <a:gd name="connsiteX7" fmla="*/ 1493503 w 4249809"/>
              <a:gd name="connsiteY7" fmla="*/ 931997 h 2863358"/>
              <a:gd name="connsiteX0" fmla="*/ 1493503 w 4210178"/>
              <a:gd name="connsiteY0" fmla="*/ 931997 h 2863358"/>
              <a:gd name="connsiteX1" fmla="*/ 2556991 w 4210178"/>
              <a:gd name="connsiteY1" fmla="*/ 285954 h 2863358"/>
              <a:gd name="connsiteX2" fmla="*/ 3630417 w 4210178"/>
              <a:gd name="connsiteY2" fmla="*/ 37476 h 2863358"/>
              <a:gd name="connsiteX3" fmla="*/ 3362060 w 4210178"/>
              <a:gd name="connsiteY3" fmla="*/ 1051267 h 2863358"/>
              <a:gd name="connsiteX4" fmla="*/ 3987475 w 4210178"/>
              <a:gd name="connsiteY4" fmla="*/ 945891 h 2863358"/>
              <a:gd name="connsiteX5" fmla="*/ 4137312 w 4210178"/>
              <a:gd name="connsiteY5" fmla="*/ 1240110 h 2863358"/>
              <a:gd name="connsiteX6" fmla="*/ 3799381 w 4210178"/>
              <a:gd name="connsiteY6" fmla="*/ 2780675 h 2863358"/>
              <a:gd name="connsiteX7" fmla="*/ 82147 w 4210178"/>
              <a:gd name="connsiteY7" fmla="*/ 2472562 h 2863358"/>
              <a:gd name="connsiteX8" fmla="*/ 1493503 w 4210178"/>
              <a:gd name="connsiteY8" fmla="*/ 931997 h 2863358"/>
              <a:gd name="connsiteX0" fmla="*/ 1493503 w 4311117"/>
              <a:gd name="connsiteY0" fmla="*/ 931997 h 2863358"/>
              <a:gd name="connsiteX1" fmla="*/ 2556991 w 4311117"/>
              <a:gd name="connsiteY1" fmla="*/ 285954 h 2863358"/>
              <a:gd name="connsiteX2" fmla="*/ 3630417 w 4311117"/>
              <a:gd name="connsiteY2" fmla="*/ 37476 h 2863358"/>
              <a:gd name="connsiteX3" fmla="*/ 3362060 w 4311117"/>
              <a:gd name="connsiteY3" fmla="*/ 1051267 h 2863358"/>
              <a:gd name="connsiteX4" fmla="*/ 3987475 w 4311117"/>
              <a:gd name="connsiteY4" fmla="*/ 945891 h 2863358"/>
              <a:gd name="connsiteX5" fmla="*/ 4306277 w 4311117"/>
              <a:gd name="connsiteY5" fmla="*/ 1259989 h 2863358"/>
              <a:gd name="connsiteX6" fmla="*/ 3799381 w 4311117"/>
              <a:gd name="connsiteY6" fmla="*/ 2780675 h 2863358"/>
              <a:gd name="connsiteX7" fmla="*/ 82147 w 4311117"/>
              <a:gd name="connsiteY7" fmla="*/ 2472562 h 2863358"/>
              <a:gd name="connsiteX8" fmla="*/ 1493503 w 4311117"/>
              <a:gd name="connsiteY8" fmla="*/ 931997 h 2863358"/>
              <a:gd name="connsiteX0" fmla="*/ 1493503 w 4311117"/>
              <a:gd name="connsiteY0" fmla="*/ 927521 h 2858882"/>
              <a:gd name="connsiteX1" fmla="*/ 2556991 w 4311117"/>
              <a:gd name="connsiteY1" fmla="*/ 281478 h 2858882"/>
              <a:gd name="connsiteX2" fmla="*/ 3630417 w 4311117"/>
              <a:gd name="connsiteY2" fmla="*/ 33000 h 2858882"/>
              <a:gd name="connsiteX3" fmla="*/ 3332243 w 4311117"/>
              <a:gd name="connsiteY3" fmla="*/ 977217 h 2858882"/>
              <a:gd name="connsiteX4" fmla="*/ 3987475 w 4311117"/>
              <a:gd name="connsiteY4" fmla="*/ 941415 h 2858882"/>
              <a:gd name="connsiteX5" fmla="*/ 4306277 w 4311117"/>
              <a:gd name="connsiteY5" fmla="*/ 1255513 h 2858882"/>
              <a:gd name="connsiteX6" fmla="*/ 3799381 w 4311117"/>
              <a:gd name="connsiteY6" fmla="*/ 2776199 h 2858882"/>
              <a:gd name="connsiteX7" fmla="*/ 82147 w 4311117"/>
              <a:gd name="connsiteY7" fmla="*/ 2468086 h 2858882"/>
              <a:gd name="connsiteX8" fmla="*/ 1493503 w 4311117"/>
              <a:gd name="connsiteY8" fmla="*/ 927521 h 2858882"/>
              <a:gd name="connsiteX0" fmla="*/ 1493503 w 4311117"/>
              <a:gd name="connsiteY0" fmla="*/ 822955 h 2754316"/>
              <a:gd name="connsiteX1" fmla="*/ 2556991 w 4311117"/>
              <a:gd name="connsiteY1" fmla="*/ 176912 h 2754316"/>
              <a:gd name="connsiteX2" fmla="*/ 3282547 w 4311117"/>
              <a:gd name="connsiteY2" fmla="*/ 47704 h 2754316"/>
              <a:gd name="connsiteX3" fmla="*/ 3332243 w 4311117"/>
              <a:gd name="connsiteY3" fmla="*/ 872651 h 2754316"/>
              <a:gd name="connsiteX4" fmla="*/ 3987475 w 4311117"/>
              <a:gd name="connsiteY4" fmla="*/ 836849 h 2754316"/>
              <a:gd name="connsiteX5" fmla="*/ 4306277 w 4311117"/>
              <a:gd name="connsiteY5" fmla="*/ 1150947 h 2754316"/>
              <a:gd name="connsiteX6" fmla="*/ 3799381 w 4311117"/>
              <a:gd name="connsiteY6" fmla="*/ 2671633 h 2754316"/>
              <a:gd name="connsiteX7" fmla="*/ 82147 w 4311117"/>
              <a:gd name="connsiteY7" fmla="*/ 2363520 h 2754316"/>
              <a:gd name="connsiteX8" fmla="*/ 1493503 w 4311117"/>
              <a:gd name="connsiteY8" fmla="*/ 822955 h 2754316"/>
              <a:gd name="connsiteX0" fmla="*/ 1493503 w 4321669"/>
              <a:gd name="connsiteY0" fmla="*/ 822955 h 2754316"/>
              <a:gd name="connsiteX1" fmla="*/ 2556991 w 4321669"/>
              <a:gd name="connsiteY1" fmla="*/ 176912 h 2754316"/>
              <a:gd name="connsiteX2" fmla="*/ 3282547 w 4321669"/>
              <a:gd name="connsiteY2" fmla="*/ 47704 h 2754316"/>
              <a:gd name="connsiteX3" fmla="*/ 3332243 w 4321669"/>
              <a:gd name="connsiteY3" fmla="*/ 872651 h 2754316"/>
              <a:gd name="connsiteX4" fmla="*/ 3987475 w 4321669"/>
              <a:gd name="connsiteY4" fmla="*/ 836849 h 2754316"/>
              <a:gd name="connsiteX5" fmla="*/ 4318804 w 4321669"/>
              <a:gd name="connsiteY5" fmla="*/ 1292608 h 2754316"/>
              <a:gd name="connsiteX6" fmla="*/ 3799381 w 4321669"/>
              <a:gd name="connsiteY6" fmla="*/ 2671633 h 2754316"/>
              <a:gd name="connsiteX7" fmla="*/ 82147 w 4321669"/>
              <a:gd name="connsiteY7" fmla="*/ 2363520 h 2754316"/>
              <a:gd name="connsiteX8" fmla="*/ 1493503 w 4321669"/>
              <a:gd name="connsiteY8" fmla="*/ 822955 h 2754316"/>
              <a:gd name="connsiteX0" fmla="*/ 1493503 w 4311117"/>
              <a:gd name="connsiteY0" fmla="*/ 822955 h 2754316"/>
              <a:gd name="connsiteX1" fmla="*/ 2556991 w 4311117"/>
              <a:gd name="connsiteY1" fmla="*/ 176912 h 2754316"/>
              <a:gd name="connsiteX2" fmla="*/ 3282547 w 4311117"/>
              <a:gd name="connsiteY2" fmla="*/ 47704 h 2754316"/>
              <a:gd name="connsiteX3" fmla="*/ 3332243 w 4311117"/>
              <a:gd name="connsiteY3" fmla="*/ 872651 h 2754316"/>
              <a:gd name="connsiteX4" fmla="*/ 3987475 w 4311117"/>
              <a:gd name="connsiteY4" fmla="*/ 836849 h 2754316"/>
              <a:gd name="connsiteX5" fmla="*/ 4306278 w 4311117"/>
              <a:gd name="connsiteY5" fmla="*/ 1278442 h 2754316"/>
              <a:gd name="connsiteX6" fmla="*/ 3799381 w 4311117"/>
              <a:gd name="connsiteY6" fmla="*/ 2671633 h 2754316"/>
              <a:gd name="connsiteX7" fmla="*/ 82147 w 4311117"/>
              <a:gd name="connsiteY7" fmla="*/ 2363520 h 2754316"/>
              <a:gd name="connsiteX8" fmla="*/ 1493503 w 4311117"/>
              <a:gd name="connsiteY8" fmla="*/ 822955 h 2754316"/>
              <a:gd name="connsiteX0" fmla="*/ 1482939 w 4306090"/>
              <a:gd name="connsiteY0" fmla="*/ 822955 h 2766239"/>
              <a:gd name="connsiteX1" fmla="*/ 2546427 w 4306090"/>
              <a:gd name="connsiteY1" fmla="*/ 176912 h 2766239"/>
              <a:gd name="connsiteX2" fmla="*/ 3271983 w 4306090"/>
              <a:gd name="connsiteY2" fmla="*/ 47704 h 2766239"/>
              <a:gd name="connsiteX3" fmla="*/ 3321679 w 4306090"/>
              <a:gd name="connsiteY3" fmla="*/ 872651 h 2766239"/>
              <a:gd name="connsiteX4" fmla="*/ 3976911 w 4306090"/>
              <a:gd name="connsiteY4" fmla="*/ 836849 h 2766239"/>
              <a:gd name="connsiteX5" fmla="*/ 4295714 w 4306090"/>
              <a:gd name="connsiteY5" fmla="*/ 1278442 h 2766239"/>
              <a:gd name="connsiteX6" fmla="*/ 3588391 w 4306090"/>
              <a:gd name="connsiteY6" fmla="*/ 2685799 h 2766239"/>
              <a:gd name="connsiteX7" fmla="*/ 71583 w 4306090"/>
              <a:gd name="connsiteY7" fmla="*/ 2363520 h 2766239"/>
              <a:gd name="connsiteX8" fmla="*/ 1482939 w 4306090"/>
              <a:gd name="connsiteY8" fmla="*/ 822955 h 2766239"/>
              <a:gd name="connsiteX0" fmla="*/ 1464562 w 4306467"/>
              <a:gd name="connsiteY0" fmla="*/ 822955 h 2731298"/>
              <a:gd name="connsiteX1" fmla="*/ 2528050 w 4306467"/>
              <a:gd name="connsiteY1" fmla="*/ 176912 h 2731298"/>
              <a:gd name="connsiteX2" fmla="*/ 3253606 w 4306467"/>
              <a:gd name="connsiteY2" fmla="*/ 47704 h 2731298"/>
              <a:gd name="connsiteX3" fmla="*/ 3303302 w 4306467"/>
              <a:gd name="connsiteY3" fmla="*/ 872651 h 2731298"/>
              <a:gd name="connsiteX4" fmla="*/ 3958534 w 4306467"/>
              <a:gd name="connsiteY4" fmla="*/ 836849 h 2731298"/>
              <a:gd name="connsiteX5" fmla="*/ 4277337 w 4306467"/>
              <a:gd name="connsiteY5" fmla="*/ 1278442 h 2731298"/>
              <a:gd name="connsiteX6" fmla="*/ 3202686 w 4306467"/>
              <a:gd name="connsiteY6" fmla="*/ 2643888 h 2731298"/>
              <a:gd name="connsiteX7" fmla="*/ 53206 w 4306467"/>
              <a:gd name="connsiteY7" fmla="*/ 2363520 h 2731298"/>
              <a:gd name="connsiteX8" fmla="*/ 1464562 w 4306467"/>
              <a:gd name="connsiteY8" fmla="*/ 822955 h 2731298"/>
              <a:gd name="connsiteX0" fmla="*/ 1458423 w 4307868"/>
              <a:gd name="connsiteY0" fmla="*/ 822955 h 2639867"/>
              <a:gd name="connsiteX1" fmla="*/ 2521911 w 4307868"/>
              <a:gd name="connsiteY1" fmla="*/ 176912 h 2639867"/>
              <a:gd name="connsiteX2" fmla="*/ 3247467 w 4307868"/>
              <a:gd name="connsiteY2" fmla="*/ 47704 h 2639867"/>
              <a:gd name="connsiteX3" fmla="*/ 3297163 w 4307868"/>
              <a:gd name="connsiteY3" fmla="*/ 872651 h 2639867"/>
              <a:gd name="connsiteX4" fmla="*/ 3952395 w 4307868"/>
              <a:gd name="connsiteY4" fmla="*/ 836849 h 2639867"/>
              <a:gd name="connsiteX5" fmla="*/ 4271198 w 4307868"/>
              <a:gd name="connsiteY5" fmla="*/ 1278442 h 2639867"/>
              <a:gd name="connsiteX6" fmla="*/ 3066661 w 4307868"/>
              <a:gd name="connsiteY6" fmla="*/ 2526229 h 2639867"/>
              <a:gd name="connsiteX7" fmla="*/ 47067 w 4307868"/>
              <a:gd name="connsiteY7" fmla="*/ 2363520 h 2639867"/>
              <a:gd name="connsiteX8" fmla="*/ 1458423 w 4307868"/>
              <a:gd name="connsiteY8" fmla="*/ 822955 h 263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07868" h="2639867">
                <a:moveTo>
                  <a:pt x="1458423" y="822955"/>
                </a:moveTo>
                <a:cubicBezTo>
                  <a:pt x="1889118" y="528094"/>
                  <a:pt x="2223737" y="306121"/>
                  <a:pt x="2521911" y="176912"/>
                </a:cubicBezTo>
                <a:cubicBezTo>
                  <a:pt x="2820085" y="47703"/>
                  <a:pt x="3118258" y="-68253"/>
                  <a:pt x="3247467" y="47704"/>
                </a:cubicBezTo>
                <a:cubicBezTo>
                  <a:pt x="3376676" y="163661"/>
                  <a:pt x="3179675" y="741127"/>
                  <a:pt x="3297163" y="872651"/>
                </a:cubicBezTo>
                <a:cubicBezTo>
                  <a:pt x="3414651" y="1004175"/>
                  <a:pt x="3823186" y="805375"/>
                  <a:pt x="3952395" y="836849"/>
                </a:cubicBezTo>
                <a:cubicBezTo>
                  <a:pt x="4081604" y="868323"/>
                  <a:pt x="4418820" y="996879"/>
                  <a:pt x="4271198" y="1278442"/>
                </a:cubicBezTo>
                <a:cubicBezTo>
                  <a:pt x="4123576" y="1560005"/>
                  <a:pt x="3742522" y="2320820"/>
                  <a:pt x="3066661" y="2526229"/>
                </a:cubicBezTo>
                <a:cubicBezTo>
                  <a:pt x="2390800" y="2731638"/>
                  <a:pt x="315107" y="2647399"/>
                  <a:pt x="47067" y="2363520"/>
                </a:cubicBezTo>
                <a:cubicBezTo>
                  <a:pt x="-220973" y="2079641"/>
                  <a:pt x="710503" y="1347244"/>
                  <a:pt x="1458423" y="822955"/>
                </a:cubicBezTo>
                <a:close/>
              </a:path>
            </a:pathLst>
          </a:custGeom>
          <a:solidFill>
            <a:srgbClr val="FF8FA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/>
          <p:cNvSpPr/>
          <p:nvPr/>
        </p:nvSpPr>
        <p:spPr>
          <a:xfrm rot="1971230">
            <a:off x="6099770" y="7503582"/>
            <a:ext cx="1390649" cy="1213223"/>
          </a:xfrm>
          <a:custGeom>
            <a:avLst/>
            <a:gdLst>
              <a:gd name="connsiteX0" fmla="*/ 1465961 w 4078557"/>
              <a:gd name="connsiteY0" fmla="*/ 586409 h 3386741"/>
              <a:gd name="connsiteX1" fmla="*/ 2907135 w 4078557"/>
              <a:gd name="connsiteY1" fmla="*/ 0 h 3386741"/>
              <a:gd name="connsiteX2" fmla="*/ 2907135 w 4078557"/>
              <a:gd name="connsiteY2" fmla="*/ 0 h 3386741"/>
              <a:gd name="connsiteX3" fmla="*/ 2976709 w 4078557"/>
              <a:gd name="connsiteY3" fmla="*/ 894522 h 3386741"/>
              <a:gd name="connsiteX4" fmla="*/ 4060074 w 4078557"/>
              <a:gd name="connsiteY4" fmla="*/ 864704 h 3386741"/>
              <a:gd name="connsiteX5" fmla="*/ 1952978 w 4078557"/>
              <a:gd name="connsiteY5" fmla="*/ 3359426 h 3386741"/>
              <a:gd name="connsiteX6" fmla="*/ 4909 w 4078557"/>
              <a:gd name="connsiteY6" fmla="*/ 2097156 h 3386741"/>
              <a:gd name="connsiteX7" fmla="*/ 1465961 w 4078557"/>
              <a:gd name="connsiteY7" fmla="*/ 586409 h 3386741"/>
              <a:gd name="connsiteX0" fmla="*/ 1465961 w 4076926"/>
              <a:gd name="connsiteY0" fmla="*/ 641727 h 3442059"/>
              <a:gd name="connsiteX1" fmla="*/ 2907135 w 4076926"/>
              <a:gd name="connsiteY1" fmla="*/ 55318 h 3442059"/>
              <a:gd name="connsiteX2" fmla="*/ 3612814 w 4076926"/>
              <a:gd name="connsiteY2" fmla="*/ 15561 h 3442059"/>
              <a:gd name="connsiteX3" fmla="*/ 2976709 w 4076926"/>
              <a:gd name="connsiteY3" fmla="*/ 949840 h 3442059"/>
              <a:gd name="connsiteX4" fmla="*/ 4060074 w 4076926"/>
              <a:gd name="connsiteY4" fmla="*/ 920022 h 3442059"/>
              <a:gd name="connsiteX5" fmla="*/ 1952978 w 4076926"/>
              <a:gd name="connsiteY5" fmla="*/ 3414744 h 3442059"/>
              <a:gd name="connsiteX6" fmla="*/ 4909 w 4076926"/>
              <a:gd name="connsiteY6" fmla="*/ 2152474 h 3442059"/>
              <a:gd name="connsiteX7" fmla="*/ 1465961 w 4076926"/>
              <a:gd name="connsiteY7" fmla="*/ 641727 h 3442059"/>
              <a:gd name="connsiteX0" fmla="*/ 1465961 w 4076926"/>
              <a:gd name="connsiteY0" fmla="*/ 683788 h 3484120"/>
              <a:gd name="connsiteX1" fmla="*/ 2907135 w 4076926"/>
              <a:gd name="connsiteY1" fmla="*/ 97379 h 3484120"/>
              <a:gd name="connsiteX2" fmla="*/ 3612814 w 4076926"/>
              <a:gd name="connsiteY2" fmla="*/ 57622 h 3484120"/>
              <a:gd name="connsiteX3" fmla="*/ 2976709 w 4076926"/>
              <a:gd name="connsiteY3" fmla="*/ 991901 h 3484120"/>
              <a:gd name="connsiteX4" fmla="*/ 4060074 w 4076926"/>
              <a:gd name="connsiteY4" fmla="*/ 962083 h 3484120"/>
              <a:gd name="connsiteX5" fmla="*/ 1952978 w 4076926"/>
              <a:gd name="connsiteY5" fmla="*/ 3456805 h 3484120"/>
              <a:gd name="connsiteX6" fmla="*/ 4909 w 4076926"/>
              <a:gd name="connsiteY6" fmla="*/ 2194535 h 3484120"/>
              <a:gd name="connsiteX7" fmla="*/ 1465961 w 4076926"/>
              <a:gd name="connsiteY7" fmla="*/ 683788 h 3484120"/>
              <a:gd name="connsiteX0" fmla="*/ 1465961 w 4076926"/>
              <a:gd name="connsiteY0" fmla="*/ 752203 h 3552535"/>
              <a:gd name="connsiteX1" fmla="*/ 2479753 w 4076926"/>
              <a:gd name="connsiteY1" fmla="*/ 76342 h 3552535"/>
              <a:gd name="connsiteX2" fmla="*/ 3612814 w 4076926"/>
              <a:gd name="connsiteY2" fmla="*/ 126037 h 3552535"/>
              <a:gd name="connsiteX3" fmla="*/ 2976709 w 4076926"/>
              <a:gd name="connsiteY3" fmla="*/ 1060316 h 3552535"/>
              <a:gd name="connsiteX4" fmla="*/ 4060074 w 4076926"/>
              <a:gd name="connsiteY4" fmla="*/ 1030498 h 3552535"/>
              <a:gd name="connsiteX5" fmla="*/ 1952978 w 4076926"/>
              <a:gd name="connsiteY5" fmla="*/ 3525220 h 3552535"/>
              <a:gd name="connsiteX6" fmla="*/ 4909 w 4076926"/>
              <a:gd name="connsiteY6" fmla="*/ 2262950 h 3552535"/>
              <a:gd name="connsiteX7" fmla="*/ 1465961 w 4076926"/>
              <a:gd name="connsiteY7" fmla="*/ 752203 h 3552535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96800"/>
              <a:gd name="connsiteY0" fmla="*/ 708388 h 3538651"/>
              <a:gd name="connsiteX1" fmla="*/ 2482100 w 4096800"/>
              <a:gd name="connsiteY1" fmla="*/ 62345 h 3538651"/>
              <a:gd name="connsiteX2" fmla="*/ 3615161 w 4096800"/>
              <a:gd name="connsiteY2" fmla="*/ 112040 h 3538651"/>
              <a:gd name="connsiteX3" fmla="*/ 3287169 w 4096800"/>
              <a:gd name="connsiteY3" fmla="*/ 827658 h 3538651"/>
              <a:gd name="connsiteX4" fmla="*/ 4062421 w 4096800"/>
              <a:gd name="connsiteY4" fmla="*/ 1016501 h 3538651"/>
              <a:gd name="connsiteX5" fmla="*/ 1955325 w 4096800"/>
              <a:gd name="connsiteY5" fmla="*/ 3511223 h 3538651"/>
              <a:gd name="connsiteX6" fmla="*/ 7256 w 4096800"/>
              <a:gd name="connsiteY6" fmla="*/ 2248953 h 3538651"/>
              <a:gd name="connsiteX7" fmla="*/ 1418612 w 4096800"/>
              <a:gd name="connsiteY7" fmla="*/ 708388 h 3538651"/>
              <a:gd name="connsiteX0" fmla="*/ 1418612 w 4097107"/>
              <a:gd name="connsiteY0" fmla="*/ 931997 h 3762260"/>
              <a:gd name="connsiteX1" fmla="*/ 2482100 w 4097107"/>
              <a:gd name="connsiteY1" fmla="*/ 285954 h 3762260"/>
              <a:gd name="connsiteX2" fmla="*/ 3555526 w 4097107"/>
              <a:gd name="connsiteY2" fmla="*/ 37476 h 3762260"/>
              <a:gd name="connsiteX3" fmla="*/ 3287169 w 4097107"/>
              <a:gd name="connsiteY3" fmla="*/ 1051267 h 3762260"/>
              <a:gd name="connsiteX4" fmla="*/ 4062421 w 4097107"/>
              <a:gd name="connsiteY4" fmla="*/ 1240110 h 3762260"/>
              <a:gd name="connsiteX5" fmla="*/ 1955325 w 4097107"/>
              <a:gd name="connsiteY5" fmla="*/ 3734832 h 3762260"/>
              <a:gd name="connsiteX6" fmla="*/ 7256 w 4097107"/>
              <a:gd name="connsiteY6" fmla="*/ 2472562 h 3762260"/>
              <a:gd name="connsiteX7" fmla="*/ 1418612 w 4097107"/>
              <a:gd name="connsiteY7" fmla="*/ 931997 h 3762260"/>
              <a:gd name="connsiteX0" fmla="*/ 1491910 w 4232907"/>
              <a:gd name="connsiteY0" fmla="*/ 931997 h 3413855"/>
              <a:gd name="connsiteX1" fmla="*/ 2555398 w 4232907"/>
              <a:gd name="connsiteY1" fmla="*/ 285954 h 3413855"/>
              <a:gd name="connsiteX2" fmla="*/ 3628824 w 4232907"/>
              <a:gd name="connsiteY2" fmla="*/ 37476 h 3413855"/>
              <a:gd name="connsiteX3" fmla="*/ 3360467 w 4232907"/>
              <a:gd name="connsiteY3" fmla="*/ 1051267 h 3413855"/>
              <a:gd name="connsiteX4" fmla="*/ 4135719 w 4232907"/>
              <a:gd name="connsiteY4" fmla="*/ 1240110 h 3413855"/>
              <a:gd name="connsiteX5" fmla="*/ 3767970 w 4232907"/>
              <a:gd name="connsiteY5" fmla="*/ 3377023 h 3413855"/>
              <a:gd name="connsiteX6" fmla="*/ 80554 w 4232907"/>
              <a:gd name="connsiteY6" fmla="*/ 2472562 h 3413855"/>
              <a:gd name="connsiteX7" fmla="*/ 1491910 w 4232907"/>
              <a:gd name="connsiteY7" fmla="*/ 931997 h 3413855"/>
              <a:gd name="connsiteX0" fmla="*/ 1493503 w 4249809"/>
              <a:gd name="connsiteY0" fmla="*/ 931997 h 2863358"/>
              <a:gd name="connsiteX1" fmla="*/ 2556991 w 4249809"/>
              <a:gd name="connsiteY1" fmla="*/ 285954 h 2863358"/>
              <a:gd name="connsiteX2" fmla="*/ 3630417 w 4249809"/>
              <a:gd name="connsiteY2" fmla="*/ 37476 h 2863358"/>
              <a:gd name="connsiteX3" fmla="*/ 3362060 w 4249809"/>
              <a:gd name="connsiteY3" fmla="*/ 1051267 h 2863358"/>
              <a:gd name="connsiteX4" fmla="*/ 4137312 w 4249809"/>
              <a:gd name="connsiteY4" fmla="*/ 1240110 h 2863358"/>
              <a:gd name="connsiteX5" fmla="*/ 3799381 w 4249809"/>
              <a:gd name="connsiteY5" fmla="*/ 2780675 h 2863358"/>
              <a:gd name="connsiteX6" fmla="*/ 82147 w 4249809"/>
              <a:gd name="connsiteY6" fmla="*/ 2472562 h 2863358"/>
              <a:gd name="connsiteX7" fmla="*/ 1493503 w 4249809"/>
              <a:gd name="connsiteY7" fmla="*/ 931997 h 2863358"/>
              <a:gd name="connsiteX0" fmla="*/ 1493503 w 4210178"/>
              <a:gd name="connsiteY0" fmla="*/ 931997 h 2863358"/>
              <a:gd name="connsiteX1" fmla="*/ 2556991 w 4210178"/>
              <a:gd name="connsiteY1" fmla="*/ 285954 h 2863358"/>
              <a:gd name="connsiteX2" fmla="*/ 3630417 w 4210178"/>
              <a:gd name="connsiteY2" fmla="*/ 37476 h 2863358"/>
              <a:gd name="connsiteX3" fmla="*/ 3362060 w 4210178"/>
              <a:gd name="connsiteY3" fmla="*/ 1051267 h 2863358"/>
              <a:gd name="connsiteX4" fmla="*/ 3987475 w 4210178"/>
              <a:gd name="connsiteY4" fmla="*/ 945891 h 2863358"/>
              <a:gd name="connsiteX5" fmla="*/ 4137312 w 4210178"/>
              <a:gd name="connsiteY5" fmla="*/ 1240110 h 2863358"/>
              <a:gd name="connsiteX6" fmla="*/ 3799381 w 4210178"/>
              <a:gd name="connsiteY6" fmla="*/ 2780675 h 2863358"/>
              <a:gd name="connsiteX7" fmla="*/ 82147 w 4210178"/>
              <a:gd name="connsiteY7" fmla="*/ 2472562 h 2863358"/>
              <a:gd name="connsiteX8" fmla="*/ 1493503 w 4210178"/>
              <a:gd name="connsiteY8" fmla="*/ 931997 h 2863358"/>
              <a:gd name="connsiteX0" fmla="*/ 1493503 w 4311117"/>
              <a:gd name="connsiteY0" fmla="*/ 931997 h 2863358"/>
              <a:gd name="connsiteX1" fmla="*/ 2556991 w 4311117"/>
              <a:gd name="connsiteY1" fmla="*/ 285954 h 2863358"/>
              <a:gd name="connsiteX2" fmla="*/ 3630417 w 4311117"/>
              <a:gd name="connsiteY2" fmla="*/ 37476 h 2863358"/>
              <a:gd name="connsiteX3" fmla="*/ 3362060 w 4311117"/>
              <a:gd name="connsiteY3" fmla="*/ 1051267 h 2863358"/>
              <a:gd name="connsiteX4" fmla="*/ 3987475 w 4311117"/>
              <a:gd name="connsiteY4" fmla="*/ 945891 h 2863358"/>
              <a:gd name="connsiteX5" fmla="*/ 4306277 w 4311117"/>
              <a:gd name="connsiteY5" fmla="*/ 1259989 h 2863358"/>
              <a:gd name="connsiteX6" fmla="*/ 3799381 w 4311117"/>
              <a:gd name="connsiteY6" fmla="*/ 2780675 h 2863358"/>
              <a:gd name="connsiteX7" fmla="*/ 82147 w 4311117"/>
              <a:gd name="connsiteY7" fmla="*/ 2472562 h 2863358"/>
              <a:gd name="connsiteX8" fmla="*/ 1493503 w 4311117"/>
              <a:gd name="connsiteY8" fmla="*/ 931997 h 2863358"/>
              <a:gd name="connsiteX0" fmla="*/ 1493503 w 4311117"/>
              <a:gd name="connsiteY0" fmla="*/ 927521 h 2858882"/>
              <a:gd name="connsiteX1" fmla="*/ 2556991 w 4311117"/>
              <a:gd name="connsiteY1" fmla="*/ 281478 h 2858882"/>
              <a:gd name="connsiteX2" fmla="*/ 3630417 w 4311117"/>
              <a:gd name="connsiteY2" fmla="*/ 33000 h 2858882"/>
              <a:gd name="connsiteX3" fmla="*/ 3332243 w 4311117"/>
              <a:gd name="connsiteY3" fmla="*/ 977217 h 2858882"/>
              <a:gd name="connsiteX4" fmla="*/ 3987475 w 4311117"/>
              <a:gd name="connsiteY4" fmla="*/ 941415 h 2858882"/>
              <a:gd name="connsiteX5" fmla="*/ 4306277 w 4311117"/>
              <a:gd name="connsiteY5" fmla="*/ 1255513 h 2858882"/>
              <a:gd name="connsiteX6" fmla="*/ 3799381 w 4311117"/>
              <a:gd name="connsiteY6" fmla="*/ 2776199 h 2858882"/>
              <a:gd name="connsiteX7" fmla="*/ 82147 w 4311117"/>
              <a:gd name="connsiteY7" fmla="*/ 2468086 h 2858882"/>
              <a:gd name="connsiteX8" fmla="*/ 1493503 w 4311117"/>
              <a:gd name="connsiteY8" fmla="*/ 927521 h 2858882"/>
              <a:gd name="connsiteX0" fmla="*/ 1493503 w 4311117"/>
              <a:gd name="connsiteY0" fmla="*/ 822955 h 2754316"/>
              <a:gd name="connsiteX1" fmla="*/ 2556991 w 4311117"/>
              <a:gd name="connsiteY1" fmla="*/ 176912 h 2754316"/>
              <a:gd name="connsiteX2" fmla="*/ 3282547 w 4311117"/>
              <a:gd name="connsiteY2" fmla="*/ 47704 h 2754316"/>
              <a:gd name="connsiteX3" fmla="*/ 3332243 w 4311117"/>
              <a:gd name="connsiteY3" fmla="*/ 872651 h 2754316"/>
              <a:gd name="connsiteX4" fmla="*/ 3987475 w 4311117"/>
              <a:gd name="connsiteY4" fmla="*/ 836849 h 2754316"/>
              <a:gd name="connsiteX5" fmla="*/ 4306277 w 4311117"/>
              <a:gd name="connsiteY5" fmla="*/ 1150947 h 2754316"/>
              <a:gd name="connsiteX6" fmla="*/ 3799381 w 4311117"/>
              <a:gd name="connsiteY6" fmla="*/ 2671633 h 2754316"/>
              <a:gd name="connsiteX7" fmla="*/ 82147 w 4311117"/>
              <a:gd name="connsiteY7" fmla="*/ 2363520 h 2754316"/>
              <a:gd name="connsiteX8" fmla="*/ 1493503 w 4311117"/>
              <a:gd name="connsiteY8" fmla="*/ 822955 h 2754316"/>
              <a:gd name="connsiteX0" fmla="*/ 1493503 w 4321669"/>
              <a:gd name="connsiteY0" fmla="*/ 822955 h 2754316"/>
              <a:gd name="connsiteX1" fmla="*/ 2556991 w 4321669"/>
              <a:gd name="connsiteY1" fmla="*/ 176912 h 2754316"/>
              <a:gd name="connsiteX2" fmla="*/ 3282547 w 4321669"/>
              <a:gd name="connsiteY2" fmla="*/ 47704 h 2754316"/>
              <a:gd name="connsiteX3" fmla="*/ 3332243 w 4321669"/>
              <a:gd name="connsiteY3" fmla="*/ 872651 h 2754316"/>
              <a:gd name="connsiteX4" fmla="*/ 3987475 w 4321669"/>
              <a:gd name="connsiteY4" fmla="*/ 836849 h 2754316"/>
              <a:gd name="connsiteX5" fmla="*/ 4318804 w 4321669"/>
              <a:gd name="connsiteY5" fmla="*/ 1292608 h 2754316"/>
              <a:gd name="connsiteX6" fmla="*/ 3799381 w 4321669"/>
              <a:gd name="connsiteY6" fmla="*/ 2671633 h 2754316"/>
              <a:gd name="connsiteX7" fmla="*/ 82147 w 4321669"/>
              <a:gd name="connsiteY7" fmla="*/ 2363520 h 2754316"/>
              <a:gd name="connsiteX8" fmla="*/ 1493503 w 4321669"/>
              <a:gd name="connsiteY8" fmla="*/ 822955 h 2754316"/>
              <a:gd name="connsiteX0" fmla="*/ 1493503 w 4311117"/>
              <a:gd name="connsiteY0" fmla="*/ 822955 h 2754316"/>
              <a:gd name="connsiteX1" fmla="*/ 2556991 w 4311117"/>
              <a:gd name="connsiteY1" fmla="*/ 176912 h 2754316"/>
              <a:gd name="connsiteX2" fmla="*/ 3282547 w 4311117"/>
              <a:gd name="connsiteY2" fmla="*/ 47704 h 2754316"/>
              <a:gd name="connsiteX3" fmla="*/ 3332243 w 4311117"/>
              <a:gd name="connsiteY3" fmla="*/ 872651 h 2754316"/>
              <a:gd name="connsiteX4" fmla="*/ 3987475 w 4311117"/>
              <a:gd name="connsiteY4" fmla="*/ 836849 h 2754316"/>
              <a:gd name="connsiteX5" fmla="*/ 4306278 w 4311117"/>
              <a:gd name="connsiteY5" fmla="*/ 1278442 h 2754316"/>
              <a:gd name="connsiteX6" fmla="*/ 3799381 w 4311117"/>
              <a:gd name="connsiteY6" fmla="*/ 2671633 h 2754316"/>
              <a:gd name="connsiteX7" fmla="*/ 82147 w 4311117"/>
              <a:gd name="connsiteY7" fmla="*/ 2363520 h 2754316"/>
              <a:gd name="connsiteX8" fmla="*/ 1493503 w 4311117"/>
              <a:gd name="connsiteY8" fmla="*/ 822955 h 2754316"/>
              <a:gd name="connsiteX0" fmla="*/ 1482939 w 4306090"/>
              <a:gd name="connsiteY0" fmla="*/ 822955 h 2766239"/>
              <a:gd name="connsiteX1" fmla="*/ 2546427 w 4306090"/>
              <a:gd name="connsiteY1" fmla="*/ 176912 h 2766239"/>
              <a:gd name="connsiteX2" fmla="*/ 3271983 w 4306090"/>
              <a:gd name="connsiteY2" fmla="*/ 47704 h 2766239"/>
              <a:gd name="connsiteX3" fmla="*/ 3321679 w 4306090"/>
              <a:gd name="connsiteY3" fmla="*/ 872651 h 2766239"/>
              <a:gd name="connsiteX4" fmla="*/ 3976911 w 4306090"/>
              <a:gd name="connsiteY4" fmla="*/ 836849 h 2766239"/>
              <a:gd name="connsiteX5" fmla="*/ 4295714 w 4306090"/>
              <a:gd name="connsiteY5" fmla="*/ 1278442 h 2766239"/>
              <a:gd name="connsiteX6" fmla="*/ 3588391 w 4306090"/>
              <a:gd name="connsiteY6" fmla="*/ 2685799 h 2766239"/>
              <a:gd name="connsiteX7" fmla="*/ 71583 w 4306090"/>
              <a:gd name="connsiteY7" fmla="*/ 2363520 h 2766239"/>
              <a:gd name="connsiteX8" fmla="*/ 1482939 w 4306090"/>
              <a:gd name="connsiteY8" fmla="*/ 822955 h 2766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06090" h="2766239">
                <a:moveTo>
                  <a:pt x="1482939" y="822955"/>
                </a:moveTo>
                <a:cubicBezTo>
                  <a:pt x="1913634" y="528094"/>
                  <a:pt x="2248253" y="306121"/>
                  <a:pt x="2546427" y="176912"/>
                </a:cubicBezTo>
                <a:cubicBezTo>
                  <a:pt x="2844601" y="47703"/>
                  <a:pt x="3142774" y="-68253"/>
                  <a:pt x="3271983" y="47704"/>
                </a:cubicBezTo>
                <a:cubicBezTo>
                  <a:pt x="3401192" y="163661"/>
                  <a:pt x="3204191" y="741127"/>
                  <a:pt x="3321679" y="872651"/>
                </a:cubicBezTo>
                <a:cubicBezTo>
                  <a:pt x="3439167" y="1004175"/>
                  <a:pt x="3847702" y="805375"/>
                  <a:pt x="3976911" y="836849"/>
                </a:cubicBezTo>
                <a:cubicBezTo>
                  <a:pt x="4106120" y="868323"/>
                  <a:pt x="4360467" y="970284"/>
                  <a:pt x="4295714" y="1278442"/>
                </a:cubicBezTo>
                <a:cubicBezTo>
                  <a:pt x="4230961" y="1586600"/>
                  <a:pt x="4264252" y="2480390"/>
                  <a:pt x="3588391" y="2685799"/>
                </a:cubicBezTo>
                <a:cubicBezTo>
                  <a:pt x="2912530" y="2891208"/>
                  <a:pt x="422492" y="2673994"/>
                  <a:pt x="71583" y="2363520"/>
                </a:cubicBezTo>
                <a:cubicBezTo>
                  <a:pt x="-279326" y="2053046"/>
                  <a:pt x="735019" y="1347244"/>
                  <a:pt x="1482939" y="822955"/>
                </a:cubicBezTo>
                <a:close/>
              </a:path>
            </a:pathLst>
          </a:custGeom>
          <a:solidFill>
            <a:srgbClr val="FC84EE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/>
          <p:cNvSpPr/>
          <p:nvPr/>
        </p:nvSpPr>
        <p:spPr>
          <a:xfrm rot="1957858" flipH="1">
            <a:off x="2893489" y="2815662"/>
            <a:ext cx="3556786" cy="1707761"/>
          </a:xfrm>
          <a:custGeom>
            <a:avLst/>
            <a:gdLst>
              <a:gd name="connsiteX0" fmla="*/ 1465961 w 4078557"/>
              <a:gd name="connsiteY0" fmla="*/ 586409 h 3386741"/>
              <a:gd name="connsiteX1" fmla="*/ 2907135 w 4078557"/>
              <a:gd name="connsiteY1" fmla="*/ 0 h 3386741"/>
              <a:gd name="connsiteX2" fmla="*/ 2907135 w 4078557"/>
              <a:gd name="connsiteY2" fmla="*/ 0 h 3386741"/>
              <a:gd name="connsiteX3" fmla="*/ 2976709 w 4078557"/>
              <a:gd name="connsiteY3" fmla="*/ 894522 h 3386741"/>
              <a:gd name="connsiteX4" fmla="*/ 4060074 w 4078557"/>
              <a:gd name="connsiteY4" fmla="*/ 864704 h 3386741"/>
              <a:gd name="connsiteX5" fmla="*/ 1952978 w 4078557"/>
              <a:gd name="connsiteY5" fmla="*/ 3359426 h 3386741"/>
              <a:gd name="connsiteX6" fmla="*/ 4909 w 4078557"/>
              <a:gd name="connsiteY6" fmla="*/ 2097156 h 3386741"/>
              <a:gd name="connsiteX7" fmla="*/ 1465961 w 4078557"/>
              <a:gd name="connsiteY7" fmla="*/ 586409 h 3386741"/>
              <a:gd name="connsiteX0" fmla="*/ 1465961 w 4076926"/>
              <a:gd name="connsiteY0" fmla="*/ 641727 h 3442059"/>
              <a:gd name="connsiteX1" fmla="*/ 2907135 w 4076926"/>
              <a:gd name="connsiteY1" fmla="*/ 55318 h 3442059"/>
              <a:gd name="connsiteX2" fmla="*/ 3612814 w 4076926"/>
              <a:gd name="connsiteY2" fmla="*/ 15561 h 3442059"/>
              <a:gd name="connsiteX3" fmla="*/ 2976709 w 4076926"/>
              <a:gd name="connsiteY3" fmla="*/ 949840 h 3442059"/>
              <a:gd name="connsiteX4" fmla="*/ 4060074 w 4076926"/>
              <a:gd name="connsiteY4" fmla="*/ 920022 h 3442059"/>
              <a:gd name="connsiteX5" fmla="*/ 1952978 w 4076926"/>
              <a:gd name="connsiteY5" fmla="*/ 3414744 h 3442059"/>
              <a:gd name="connsiteX6" fmla="*/ 4909 w 4076926"/>
              <a:gd name="connsiteY6" fmla="*/ 2152474 h 3442059"/>
              <a:gd name="connsiteX7" fmla="*/ 1465961 w 4076926"/>
              <a:gd name="connsiteY7" fmla="*/ 641727 h 3442059"/>
              <a:gd name="connsiteX0" fmla="*/ 1465961 w 4076926"/>
              <a:gd name="connsiteY0" fmla="*/ 683788 h 3484120"/>
              <a:gd name="connsiteX1" fmla="*/ 2907135 w 4076926"/>
              <a:gd name="connsiteY1" fmla="*/ 97379 h 3484120"/>
              <a:gd name="connsiteX2" fmla="*/ 3612814 w 4076926"/>
              <a:gd name="connsiteY2" fmla="*/ 57622 h 3484120"/>
              <a:gd name="connsiteX3" fmla="*/ 2976709 w 4076926"/>
              <a:gd name="connsiteY3" fmla="*/ 991901 h 3484120"/>
              <a:gd name="connsiteX4" fmla="*/ 4060074 w 4076926"/>
              <a:gd name="connsiteY4" fmla="*/ 962083 h 3484120"/>
              <a:gd name="connsiteX5" fmla="*/ 1952978 w 4076926"/>
              <a:gd name="connsiteY5" fmla="*/ 3456805 h 3484120"/>
              <a:gd name="connsiteX6" fmla="*/ 4909 w 4076926"/>
              <a:gd name="connsiteY6" fmla="*/ 2194535 h 3484120"/>
              <a:gd name="connsiteX7" fmla="*/ 1465961 w 4076926"/>
              <a:gd name="connsiteY7" fmla="*/ 683788 h 3484120"/>
              <a:gd name="connsiteX0" fmla="*/ 1465961 w 4076926"/>
              <a:gd name="connsiteY0" fmla="*/ 752203 h 3552535"/>
              <a:gd name="connsiteX1" fmla="*/ 2479753 w 4076926"/>
              <a:gd name="connsiteY1" fmla="*/ 76342 h 3552535"/>
              <a:gd name="connsiteX2" fmla="*/ 3612814 w 4076926"/>
              <a:gd name="connsiteY2" fmla="*/ 126037 h 3552535"/>
              <a:gd name="connsiteX3" fmla="*/ 2976709 w 4076926"/>
              <a:gd name="connsiteY3" fmla="*/ 1060316 h 3552535"/>
              <a:gd name="connsiteX4" fmla="*/ 4060074 w 4076926"/>
              <a:gd name="connsiteY4" fmla="*/ 1030498 h 3552535"/>
              <a:gd name="connsiteX5" fmla="*/ 1952978 w 4076926"/>
              <a:gd name="connsiteY5" fmla="*/ 3525220 h 3552535"/>
              <a:gd name="connsiteX6" fmla="*/ 4909 w 4076926"/>
              <a:gd name="connsiteY6" fmla="*/ 2262950 h 3552535"/>
              <a:gd name="connsiteX7" fmla="*/ 1465961 w 4076926"/>
              <a:gd name="connsiteY7" fmla="*/ 752203 h 3552535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96800"/>
              <a:gd name="connsiteY0" fmla="*/ 708388 h 3538651"/>
              <a:gd name="connsiteX1" fmla="*/ 2482100 w 4096800"/>
              <a:gd name="connsiteY1" fmla="*/ 62345 h 3538651"/>
              <a:gd name="connsiteX2" fmla="*/ 3615161 w 4096800"/>
              <a:gd name="connsiteY2" fmla="*/ 112040 h 3538651"/>
              <a:gd name="connsiteX3" fmla="*/ 3287169 w 4096800"/>
              <a:gd name="connsiteY3" fmla="*/ 827658 h 3538651"/>
              <a:gd name="connsiteX4" fmla="*/ 4062421 w 4096800"/>
              <a:gd name="connsiteY4" fmla="*/ 1016501 h 3538651"/>
              <a:gd name="connsiteX5" fmla="*/ 1955325 w 4096800"/>
              <a:gd name="connsiteY5" fmla="*/ 3511223 h 3538651"/>
              <a:gd name="connsiteX6" fmla="*/ 7256 w 4096800"/>
              <a:gd name="connsiteY6" fmla="*/ 2248953 h 3538651"/>
              <a:gd name="connsiteX7" fmla="*/ 1418612 w 4096800"/>
              <a:gd name="connsiteY7" fmla="*/ 708388 h 3538651"/>
              <a:gd name="connsiteX0" fmla="*/ 1418612 w 4097107"/>
              <a:gd name="connsiteY0" fmla="*/ 931997 h 3762260"/>
              <a:gd name="connsiteX1" fmla="*/ 2482100 w 4097107"/>
              <a:gd name="connsiteY1" fmla="*/ 285954 h 3762260"/>
              <a:gd name="connsiteX2" fmla="*/ 3555526 w 4097107"/>
              <a:gd name="connsiteY2" fmla="*/ 37476 h 3762260"/>
              <a:gd name="connsiteX3" fmla="*/ 3287169 w 4097107"/>
              <a:gd name="connsiteY3" fmla="*/ 1051267 h 3762260"/>
              <a:gd name="connsiteX4" fmla="*/ 4062421 w 4097107"/>
              <a:gd name="connsiteY4" fmla="*/ 1240110 h 3762260"/>
              <a:gd name="connsiteX5" fmla="*/ 1955325 w 4097107"/>
              <a:gd name="connsiteY5" fmla="*/ 3734832 h 3762260"/>
              <a:gd name="connsiteX6" fmla="*/ 7256 w 4097107"/>
              <a:gd name="connsiteY6" fmla="*/ 2472562 h 3762260"/>
              <a:gd name="connsiteX7" fmla="*/ 1418612 w 4097107"/>
              <a:gd name="connsiteY7" fmla="*/ 931997 h 3762260"/>
              <a:gd name="connsiteX0" fmla="*/ 1491910 w 4232907"/>
              <a:gd name="connsiteY0" fmla="*/ 931997 h 3413855"/>
              <a:gd name="connsiteX1" fmla="*/ 2555398 w 4232907"/>
              <a:gd name="connsiteY1" fmla="*/ 285954 h 3413855"/>
              <a:gd name="connsiteX2" fmla="*/ 3628824 w 4232907"/>
              <a:gd name="connsiteY2" fmla="*/ 37476 h 3413855"/>
              <a:gd name="connsiteX3" fmla="*/ 3360467 w 4232907"/>
              <a:gd name="connsiteY3" fmla="*/ 1051267 h 3413855"/>
              <a:gd name="connsiteX4" fmla="*/ 4135719 w 4232907"/>
              <a:gd name="connsiteY4" fmla="*/ 1240110 h 3413855"/>
              <a:gd name="connsiteX5" fmla="*/ 3767970 w 4232907"/>
              <a:gd name="connsiteY5" fmla="*/ 3377023 h 3413855"/>
              <a:gd name="connsiteX6" fmla="*/ 80554 w 4232907"/>
              <a:gd name="connsiteY6" fmla="*/ 2472562 h 3413855"/>
              <a:gd name="connsiteX7" fmla="*/ 1491910 w 4232907"/>
              <a:gd name="connsiteY7" fmla="*/ 931997 h 3413855"/>
              <a:gd name="connsiteX0" fmla="*/ 1493503 w 4249809"/>
              <a:gd name="connsiteY0" fmla="*/ 931997 h 2863358"/>
              <a:gd name="connsiteX1" fmla="*/ 2556991 w 4249809"/>
              <a:gd name="connsiteY1" fmla="*/ 285954 h 2863358"/>
              <a:gd name="connsiteX2" fmla="*/ 3630417 w 4249809"/>
              <a:gd name="connsiteY2" fmla="*/ 37476 h 2863358"/>
              <a:gd name="connsiteX3" fmla="*/ 3362060 w 4249809"/>
              <a:gd name="connsiteY3" fmla="*/ 1051267 h 2863358"/>
              <a:gd name="connsiteX4" fmla="*/ 4137312 w 4249809"/>
              <a:gd name="connsiteY4" fmla="*/ 1240110 h 2863358"/>
              <a:gd name="connsiteX5" fmla="*/ 3799381 w 4249809"/>
              <a:gd name="connsiteY5" fmla="*/ 2780675 h 2863358"/>
              <a:gd name="connsiteX6" fmla="*/ 82147 w 4249809"/>
              <a:gd name="connsiteY6" fmla="*/ 2472562 h 2863358"/>
              <a:gd name="connsiteX7" fmla="*/ 1493503 w 4249809"/>
              <a:gd name="connsiteY7" fmla="*/ 931997 h 2863358"/>
              <a:gd name="connsiteX0" fmla="*/ 1493503 w 4210178"/>
              <a:gd name="connsiteY0" fmla="*/ 931997 h 2863358"/>
              <a:gd name="connsiteX1" fmla="*/ 2556991 w 4210178"/>
              <a:gd name="connsiteY1" fmla="*/ 285954 h 2863358"/>
              <a:gd name="connsiteX2" fmla="*/ 3630417 w 4210178"/>
              <a:gd name="connsiteY2" fmla="*/ 37476 h 2863358"/>
              <a:gd name="connsiteX3" fmla="*/ 3362060 w 4210178"/>
              <a:gd name="connsiteY3" fmla="*/ 1051267 h 2863358"/>
              <a:gd name="connsiteX4" fmla="*/ 3987475 w 4210178"/>
              <a:gd name="connsiteY4" fmla="*/ 945891 h 2863358"/>
              <a:gd name="connsiteX5" fmla="*/ 4137312 w 4210178"/>
              <a:gd name="connsiteY5" fmla="*/ 1240110 h 2863358"/>
              <a:gd name="connsiteX6" fmla="*/ 3799381 w 4210178"/>
              <a:gd name="connsiteY6" fmla="*/ 2780675 h 2863358"/>
              <a:gd name="connsiteX7" fmla="*/ 82147 w 4210178"/>
              <a:gd name="connsiteY7" fmla="*/ 2472562 h 2863358"/>
              <a:gd name="connsiteX8" fmla="*/ 1493503 w 4210178"/>
              <a:gd name="connsiteY8" fmla="*/ 931997 h 2863358"/>
              <a:gd name="connsiteX0" fmla="*/ 1493503 w 4311117"/>
              <a:gd name="connsiteY0" fmla="*/ 931997 h 2863358"/>
              <a:gd name="connsiteX1" fmla="*/ 2556991 w 4311117"/>
              <a:gd name="connsiteY1" fmla="*/ 285954 h 2863358"/>
              <a:gd name="connsiteX2" fmla="*/ 3630417 w 4311117"/>
              <a:gd name="connsiteY2" fmla="*/ 37476 h 2863358"/>
              <a:gd name="connsiteX3" fmla="*/ 3362060 w 4311117"/>
              <a:gd name="connsiteY3" fmla="*/ 1051267 h 2863358"/>
              <a:gd name="connsiteX4" fmla="*/ 3987475 w 4311117"/>
              <a:gd name="connsiteY4" fmla="*/ 945891 h 2863358"/>
              <a:gd name="connsiteX5" fmla="*/ 4306277 w 4311117"/>
              <a:gd name="connsiteY5" fmla="*/ 1259989 h 2863358"/>
              <a:gd name="connsiteX6" fmla="*/ 3799381 w 4311117"/>
              <a:gd name="connsiteY6" fmla="*/ 2780675 h 2863358"/>
              <a:gd name="connsiteX7" fmla="*/ 82147 w 4311117"/>
              <a:gd name="connsiteY7" fmla="*/ 2472562 h 2863358"/>
              <a:gd name="connsiteX8" fmla="*/ 1493503 w 4311117"/>
              <a:gd name="connsiteY8" fmla="*/ 931997 h 2863358"/>
              <a:gd name="connsiteX0" fmla="*/ 1493503 w 4311117"/>
              <a:gd name="connsiteY0" fmla="*/ 927521 h 2858882"/>
              <a:gd name="connsiteX1" fmla="*/ 2556991 w 4311117"/>
              <a:gd name="connsiteY1" fmla="*/ 281478 h 2858882"/>
              <a:gd name="connsiteX2" fmla="*/ 3630417 w 4311117"/>
              <a:gd name="connsiteY2" fmla="*/ 33000 h 2858882"/>
              <a:gd name="connsiteX3" fmla="*/ 3332243 w 4311117"/>
              <a:gd name="connsiteY3" fmla="*/ 977217 h 2858882"/>
              <a:gd name="connsiteX4" fmla="*/ 3987475 w 4311117"/>
              <a:gd name="connsiteY4" fmla="*/ 941415 h 2858882"/>
              <a:gd name="connsiteX5" fmla="*/ 4306277 w 4311117"/>
              <a:gd name="connsiteY5" fmla="*/ 1255513 h 2858882"/>
              <a:gd name="connsiteX6" fmla="*/ 3799381 w 4311117"/>
              <a:gd name="connsiteY6" fmla="*/ 2776199 h 2858882"/>
              <a:gd name="connsiteX7" fmla="*/ 82147 w 4311117"/>
              <a:gd name="connsiteY7" fmla="*/ 2468086 h 2858882"/>
              <a:gd name="connsiteX8" fmla="*/ 1493503 w 4311117"/>
              <a:gd name="connsiteY8" fmla="*/ 927521 h 2858882"/>
              <a:gd name="connsiteX0" fmla="*/ 1493503 w 4311117"/>
              <a:gd name="connsiteY0" fmla="*/ 822955 h 2754316"/>
              <a:gd name="connsiteX1" fmla="*/ 2556991 w 4311117"/>
              <a:gd name="connsiteY1" fmla="*/ 176912 h 2754316"/>
              <a:gd name="connsiteX2" fmla="*/ 3282547 w 4311117"/>
              <a:gd name="connsiteY2" fmla="*/ 47704 h 2754316"/>
              <a:gd name="connsiteX3" fmla="*/ 3332243 w 4311117"/>
              <a:gd name="connsiteY3" fmla="*/ 872651 h 2754316"/>
              <a:gd name="connsiteX4" fmla="*/ 3987475 w 4311117"/>
              <a:gd name="connsiteY4" fmla="*/ 836849 h 2754316"/>
              <a:gd name="connsiteX5" fmla="*/ 4306277 w 4311117"/>
              <a:gd name="connsiteY5" fmla="*/ 1150947 h 2754316"/>
              <a:gd name="connsiteX6" fmla="*/ 3799381 w 4311117"/>
              <a:gd name="connsiteY6" fmla="*/ 2671633 h 2754316"/>
              <a:gd name="connsiteX7" fmla="*/ 82147 w 4311117"/>
              <a:gd name="connsiteY7" fmla="*/ 2363520 h 2754316"/>
              <a:gd name="connsiteX8" fmla="*/ 1493503 w 4311117"/>
              <a:gd name="connsiteY8" fmla="*/ 822955 h 2754316"/>
              <a:gd name="connsiteX0" fmla="*/ 1493503 w 4321669"/>
              <a:gd name="connsiteY0" fmla="*/ 822955 h 2754316"/>
              <a:gd name="connsiteX1" fmla="*/ 2556991 w 4321669"/>
              <a:gd name="connsiteY1" fmla="*/ 176912 h 2754316"/>
              <a:gd name="connsiteX2" fmla="*/ 3282547 w 4321669"/>
              <a:gd name="connsiteY2" fmla="*/ 47704 h 2754316"/>
              <a:gd name="connsiteX3" fmla="*/ 3332243 w 4321669"/>
              <a:gd name="connsiteY3" fmla="*/ 872651 h 2754316"/>
              <a:gd name="connsiteX4" fmla="*/ 3987475 w 4321669"/>
              <a:gd name="connsiteY4" fmla="*/ 836849 h 2754316"/>
              <a:gd name="connsiteX5" fmla="*/ 4318804 w 4321669"/>
              <a:gd name="connsiteY5" fmla="*/ 1292608 h 2754316"/>
              <a:gd name="connsiteX6" fmla="*/ 3799381 w 4321669"/>
              <a:gd name="connsiteY6" fmla="*/ 2671633 h 2754316"/>
              <a:gd name="connsiteX7" fmla="*/ 82147 w 4321669"/>
              <a:gd name="connsiteY7" fmla="*/ 2363520 h 2754316"/>
              <a:gd name="connsiteX8" fmla="*/ 1493503 w 4321669"/>
              <a:gd name="connsiteY8" fmla="*/ 822955 h 2754316"/>
              <a:gd name="connsiteX0" fmla="*/ 1493503 w 4311117"/>
              <a:gd name="connsiteY0" fmla="*/ 822955 h 2754316"/>
              <a:gd name="connsiteX1" fmla="*/ 2556991 w 4311117"/>
              <a:gd name="connsiteY1" fmla="*/ 176912 h 2754316"/>
              <a:gd name="connsiteX2" fmla="*/ 3282547 w 4311117"/>
              <a:gd name="connsiteY2" fmla="*/ 47704 h 2754316"/>
              <a:gd name="connsiteX3" fmla="*/ 3332243 w 4311117"/>
              <a:gd name="connsiteY3" fmla="*/ 872651 h 2754316"/>
              <a:gd name="connsiteX4" fmla="*/ 3987475 w 4311117"/>
              <a:gd name="connsiteY4" fmla="*/ 836849 h 2754316"/>
              <a:gd name="connsiteX5" fmla="*/ 4306278 w 4311117"/>
              <a:gd name="connsiteY5" fmla="*/ 1278442 h 2754316"/>
              <a:gd name="connsiteX6" fmla="*/ 3799381 w 4311117"/>
              <a:gd name="connsiteY6" fmla="*/ 2671633 h 2754316"/>
              <a:gd name="connsiteX7" fmla="*/ 82147 w 4311117"/>
              <a:gd name="connsiteY7" fmla="*/ 2363520 h 2754316"/>
              <a:gd name="connsiteX8" fmla="*/ 1493503 w 4311117"/>
              <a:gd name="connsiteY8" fmla="*/ 822955 h 2754316"/>
              <a:gd name="connsiteX0" fmla="*/ 1482939 w 4306090"/>
              <a:gd name="connsiteY0" fmla="*/ 822955 h 2766239"/>
              <a:gd name="connsiteX1" fmla="*/ 2546427 w 4306090"/>
              <a:gd name="connsiteY1" fmla="*/ 176912 h 2766239"/>
              <a:gd name="connsiteX2" fmla="*/ 3271983 w 4306090"/>
              <a:gd name="connsiteY2" fmla="*/ 47704 h 2766239"/>
              <a:gd name="connsiteX3" fmla="*/ 3321679 w 4306090"/>
              <a:gd name="connsiteY3" fmla="*/ 872651 h 2766239"/>
              <a:gd name="connsiteX4" fmla="*/ 3976911 w 4306090"/>
              <a:gd name="connsiteY4" fmla="*/ 836849 h 2766239"/>
              <a:gd name="connsiteX5" fmla="*/ 4295714 w 4306090"/>
              <a:gd name="connsiteY5" fmla="*/ 1278442 h 2766239"/>
              <a:gd name="connsiteX6" fmla="*/ 3588391 w 4306090"/>
              <a:gd name="connsiteY6" fmla="*/ 2685799 h 2766239"/>
              <a:gd name="connsiteX7" fmla="*/ 71583 w 4306090"/>
              <a:gd name="connsiteY7" fmla="*/ 2363520 h 2766239"/>
              <a:gd name="connsiteX8" fmla="*/ 1482939 w 4306090"/>
              <a:gd name="connsiteY8" fmla="*/ 822955 h 2766239"/>
              <a:gd name="connsiteX0" fmla="*/ 1464562 w 4306467"/>
              <a:gd name="connsiteY0" fmla="*/ 822955 h 2731298"/>
              <a:gd name="connsiteX1" fmla="*/ 2528050 w 4306467"/>
              <a:gd name="connsiteY1" fmla="*/ 176912 h 2731298"/>
              <a:gd name="connsiteX2" fmla="*/ 3253606 w 4306467"/>
              <a:gd name="connsiteY2" fmla="*/ 47704 h 2731298"/>
              <a:gd name="connsiteX3" fmla="*/ 3303302 w 4306467"/>
              <a:gd name="connsiteY3" fmla="*/ 872651 h 2731298"/>
              <a:gd name="connsiteX4" fmla="*/ 3958534 w 4306467"/>
              <a:gd name="connsiteY4" fmla="*/ 836849 h 2731298"/>
              <a:gd name="connsiteX5" fmla="*/ 4277337 w 4306467"/>
              <a:gd name="connsiteY5" fmla="*/ 1278442 h 2731298"/>
              <a:gd name="connsiteX6" fmla="*/ 3202686 w 4306467"/>
              <a:gd name="connsiteY6" fmla="*/ 2643888 h 2731298"/>
              <a:gd name="connsiteX7" fmla="*/ 53206 w 4306467"/>
              <a:gd name="connsiteY7" fmla="*/ 2363520 h 2731298"/>
              <a:gd name="connsiteX8" fmla="*/ 1464562 w 4306467"/>
              <a:gd name="connsiteY8" fmla="*/ 822955 h 2731298"/>
              <a:gd name="connsiteX0" fmla="*/ 1458423 w 4307868"/>
              <a:gd name="connsiteY0" fmla="*/ 822955 h 2639867"/>
              <a:gd name="connsiteX1" fmla="*/ 2521911 w 4307868"/>
              <a:gd name="connsiteY1" fmla="*/ 176912 h 2639867"/>
              <a:gd name="connsiteX2" fmla="*/ 3247467 w 4307868"/>
              <a:gd name="connsiteY2" fmla="*/ 47704 h 2639867"/>
              <a:gd name="connsiteX3" fmla="*/ 3297163 w 4307868"/>
              <a:gd name="connsiteY3" fmla="*/ 872651 h 2639867"/>
              <a:gd name="connsiteX4" fmla="*/ 3952395 w 4307868"/>
              <a:gd name="connsiteY4" fmla="*/ 836849 h 2639867"/>
              <a:gd name="connsiteX5" fmla="*/ 4271198 w 4307868"/>
              <a:gd name="connsiteY5" fmla="*/ 1278442 h 2639867"/>
              <a:gd name="connsiteX6" fmla="*/ 3066661 w 4307868"/>
              <a:gd name="connsiteY6" fmla="*/ 2526229 h 2639867"/>
              <a:gd name="connsiteX7" fmla="*/ 47067 w 4307868"/>
              <a:gd name="connsiteY7" fmla="*/ 2363520 h 2639867"/>
              <a:gd name="connsiteX8" fmla="*/ 1458423 w 4307868"/>
              <a:gd name="connsiteY8" fmla="*/ 822955 h 263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07868" h="2639867">
                <a:moveTo>
                  <a:pt x="1458423" y="822955"/>
                </a:moveTo>
                <a:cubicBezTo>
                  <a:pt x="1889118" y="528094"/>
                  <a:pt x="2223737" y="306121"/>
                  <a:pt x="2521911" y="176912"/>
                </a:cubicBezTo>
                <a:cubicBezTo>
                  <a:pt x="2820085" y="47703"/>
                  <a:pt x="3118258" y="-68253"/>
                  <a:pt x="3247467" y="47704"/>
                </a:cubicBezTo>
                <a:cubicBezTo>
                  <a:pt x="3376676" y="163661"/>
                  <a:pt x="3179675" y="741127"/>
                  <a:pt x="3297163" y="872651"/>
                </a:cubicBezTo>
                <a:cubicBezTo>
                  <a:pt x="3414651" y="1004175"/>
                  <a:pt x="3823186" y="805375"/>
                  <a:pt x="3952395" y="836849"/>
                </a:cubicBezTo>
                <a:cubicBezTo>
                  <a:pt x="4081604" y="868323"/>
                  <a:pt x="4418820" y="996879"/>
                  <a:pt x="4271198" y="1278442"/>
                </a:cubicBezTo>
                <a:cubicBezTo>
                  <a:pt x="4123576" y="1560005"/>
                  <a:pt x="3742522" y="2320820"/>
                  <a:pt x="3066661" y="2526229"/>
                </a:cubicBezTo>
                <a:cubicBezTo>
                  <a:pt x="2390800" y="2731638"/>
                  <a:pt x="315107" y="2647399"/>
                  <a:pt x="47067" y="2363520"/>
                </a:cubicBezTo>
                <a:cubicBezTo>
                  <a:pt x="-220973" y="2079641"/>
                  <a:pt x="710503" y="1347244"/>
                  <a:pt x="1458423" y="822955"/>
                </a:cubicBez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/>
          <p:cNvSpPr/>
          <p:nvPr/>
        </p:nvSpPr>
        <p:spPr>
          <a:xfrm rot="15644049">
            <a:off x="5708540" y="4847980"/>
            <a:ext cx="1686075" cy="1863458"/>
          </a:xfrm>
          <a:custGeom>
            <a:avLst/>
            <a:gdLst>
              <a:gd name="connsiteX0" fmla="*/ 1465961 w 4078557"/>
              <a:gd name="connsiteY0" fmla="*/ 586409 h 3386741"/>
              <a:gd name="connsiteX1" fmla="*/ 2907135 w 4078557"/>
              <a:gd name="connsiteY1" fmla="*/ 0 h 3386741"/>
              <a:gd name="connsiteX2" fmla="*/ 2907135 w 4078557"/>
              <a:gd name="connsiteY2" fmla="*/ 0 h 3386741"/>
              <a:gd name="connsiteX3" fmla="*/ 2976709 w 4078557"/>
              <a:gd name="connsiteY3" fmla="*/ 894522 h 3386741"/>
              <a:gd name="connsiteX4" fmla="*/ 4060074 w 4078557"/>
              <a:gd name="connsiteY4" fmla="*/ 864704 h 3386741"/>
              <a:gd name="connsiteX5" fmla="*/ 1952978 w 4078557"/>
              <a:gd name="connsiteY5" fmla="*/ 3359426 h 3386741"/>
              <a:gd name="connsiteX6" fmla="*/ 4909 w 4078557"/>
              <a:gd name="connsiteY6" fmla="*/ 2097156 h 3386741"/>
              <a:gd name="connsiteX7" fmla="*/ 1465961 w 4078557"/>
              <a:gd name="connsiteY7" fmla="*/ 586409 h 3386741"/>
              <a:gd name="connsiteX0" fmla="*/ 1465961 w 4076926"/>
              <a:gd name="connsiteY0" fmla="*/ 641727 h 3442059"/>
              <a:gd name="connsiteX1" fmla="*/ 2907135 w 4076926"/>
              <a:gd name="connsiteY1" fmla="*/ 55318 h 3442059"/>
              <a:gd name="connsiteX2" fmla="*/ 3612814 w 4076926"/>
              <a:gd name="connsiteY2" fmla="*/ 15561 h 3442059"/>
              <a:gd name="connsiteX3" fmla="*/ 2976709 w 4076926"/>
              <a:gd name="connsiteY3" fmla="*/ 949840 h 3442059"/>
              <a:gd name="connsiteX4" fmla="*/ 4060074 w 4076926"/>
              <a:gd name="connsiteY4" fmla="*/ 920022 h 3442059"/>
              <a:gd name="connsiteX5" fmla="*/ 1952978 w 4076926"/>
              <a:gd name="connsiteY5" fmla="*/ 3414744 h 3442059"/>
              <a:gd name="connsiteX6" fmla="*/ 4909 w 4076926"/>
              <a:gd name="connsiteY6" fmla="*/ 2152474 h 3442059"/>
              <a:gd name="connsiteX7" fmla="*/ 1465961 w 4076926"/>
              <a:gd name="connsiteY7" fmla="*/ 641727 h 3442059"/>
              <a:gd name="connsiteX0" fmla="*/ 1465961 w 4076926"/>
              <a:gd name="connsiteY0" fmla="*/ 683788 h 3484120"/>
              <a:gd name="connsiteX1" fmla="*/ 2907135 w 4076926"/>
              <a:gd name="connsiteY1" fmla="*/ 97379 h 3484120"/>
              <a:gd name="connsiteX2" fmla="*/ 3612814 w 4076926"/>
              <a:gd name="connsiteY2" fmla="*/ 57622 h 3484120"/>
              <a:gd name="connsiteX3" fmla="*/ 2976709 w 4076926"/>
              <a:gd name="connsiteY3" fmla="*/ 991901 h 3484120"/>
              <a:gd name="connsiteX4" fmla="*/ 4060074 w 4076926"/>
              <a:gd name="connsiteY4" fmla="*/ 962083 h 3484120"/>
              <a:gd name="connsiteX5" fmla="*/ 1952978 w 4076926"/>
              <a:gd name="connsiteY5" fmla="*/ 3456805 h 3484120"/>
              <a:gd name="connsiteX6" fmla="*/ 4909 w 4076926"/>
              <a:gd name="connsiteY6" fmla="*/ 2194535 h 3484120"/>
              <a:gd name="connsiteX7" fmla="*/ 1465961 w 4076926"/>
              <a:gd name="connsiteY7" fmla="*/ 683788 h 3484120"/>
              <a:gd name="connsiteX0" fmla="*/ 1465961 w 4076926"/>
              <a:gd name="connsiteY0" fmla="*/ 752203 h 3552535"/>
              <a:gd name="connsiteX1" fmla="*/ 2479753 w 4076926"/>
              <a:gd name="connsiteY1" fmla="*/ 76342 h 3552535"/>
              <a:gd name="connsiteX2" fmla="*/ 3612814 w 4076926"/>
              <a:gd name="connsiteY2" fmla="*/ 126037 h 3552535"/>
              <a:gd name="connsiteX3" fmla="*/ 2976709 w 4076926"/>
              <a:gd name="connsiteY3" fmla="*/ 1060316 h 3552535"/>
              <a:gd name="connsiteX4" fmla="*/ 4060074 w 4076926"/>
              <a:gd name="connsiteY4" fmla="*/ 1030498 h 3552535"/>
              <a:gd name="connsiteX5" fmla="*/ 1952978 w 4076926"/>
              <a:gd name="connsiteY5" fmla="*/ 3525220 h 3552535"/>
              <a:gd name="connsiteX6" fmla="*/ 4909 w 4076926"/>
              <a:gd name="connsiteY6" fmla="*/ 2262950 h 3552535"/>
              <a:gd name="connsiteX7" fmla="*/ 1465961 w 4076926"/>
              <a:gd name="connsiteY7" fmla="*/ 752203 h 3552535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96800"/>
              <a:gd name="connsiteY0" fmla="*/ 708388 h 3538651"/>
              <a:gd name="connsiteX1" fmla="*/ 2482100 w 4096800"/>
              <a:gd name="connsiteY1" fmla="*/ 62345 h 3538651"/>
              <a:gd name="connsiteX2" fmla="*/ 3615161 w 4096800"/>
              <a:gd name="connsiteY2" fmla="*/ 112040 h 3538651"/>
              <a:gd name="connsiteX3" fmla="*/ 3287169 w 4096800"/>
              <a:gd name="connsiteY3" fmla="*/ 827658 h 3538651"/>
              <a:gd name="connsiteX4" fmla="*/ 4062421 w 4096800"/>
              <a:gd name="connsiteY4" fmla="*/ 1016501 h 3538651"/>
              <a:gd name="connsiteX5" fmla="*/ 1955325 w 4096800"/>
              <a:gd name="connsiteY5" fmla="*/ 3511223 h 3538651"/>
              <a:gd name="connsiteX6" fmla="*/ 7256 w 4096800"/>
              <a:gd name="connsiteY6" fmla="*/ 2248953 h 3538651"/>
              <a:gd name="connsiteX7" fmla="*/ 1418612 w 4096800"/>
              <a:gd name="connsiteY7" fmla="*/ 708388 h 3538651"/>
              <a:gd name="connsiteX0" fmla="*/ 1418612 w 4097107"/>
              <a:gd name="connsiteY0" fmla="*/ 931997 h 3762260"/>
              <a:gd name="connsiteX1" fmla="*/ 2482100 w 4097107"/>
              <a:gd name="connsiteY1" fmla="*/ 285954 h 3762260"/>
              <a:gd name="connsiteX2" fmla="*/ 3555526 w 4097107"/>
              <a:gd name="connsiteY2" fmla="*/ 37476 h 3762260"/>
              <a:gd name="connsiteX3" fmla="*/ 3287169 w 4097107"/>
              <a:gd name="connsiteY3" fmla="*/ 1051267 h 3762260"/>
              <a:gd name="connsiteX4" fmla="*/ 4062421 w 4097107"/>
              <a:gd name="connsiteY4" fmla="*/ 1240110 h 3762260"/>
              <a:gd name="connsiteX5" fmla="*/ 1955325 w 4097107"/>
              <a:gd name="connsiteY5" fmla="*/ 3734832 h 3762260"/>
              <a:gd name="connsiteX6" fmla="*/ 7256 w 4097107"/>
              <a:gd name="connsiteY6" fmla="*/ 2472562 h 3762260"/>
              <a:gd name="connsiteX7" fmla="*/ 1418612 w 4097107"/>
              <a:gd name="connsiteY7" fmla="*/ 931997 h 3762260"/>
              <a:gd name="connsiteX0" fmla="*/ 1491910 w 4232907"/>
              <a:gd name="connsiteY0" fmla="*/ 931997 h 3413855"/>
              <a:gd name="connsiteX1" fmla="*/ 2555398 w 4232907"/>
              <a:gd name="connsiteY1" fmla="*/ 285954 h 3413855"/>
              <a:gd name="connsiteX2" fmla="*/ 3628824 w 4232907"/>
              <a:gd name="connsiteY2" fmla="*/ 37476 h 3413855"/>
              <a:gd name="connsiteX3" fmla="*/ 3360467 w 4232907"/>
              <a:gd name="connsiteY3" fmla="*/ 1051267 h 3413855"/>
              <a:gd name="connsiteX4" fmla="*/ 4135719 w 4232907"/>
              <a:gd name="connsiteY4" fmla="*/ 1240110 h 3413855"/>
              <a:gd name="connsiteX5" fmla="*/ 3767970 w 4232907"/>
              <a:gd name="connsiteY5" fmla="*/ 3377023 h 3413855"/>
              <a:gd name="connsiteX6" fmla="*/ 80554 w 4232907"/>
              <a:gd name="connsiteY6" fmla="*/ 2472562 h 3413855"/>
              <a:gd name="connsiteX7" fmla="*/ 1491910 w 4232907"/>
              <a:gd name="connsiteY7" fmla="*/ 931997 h 3413855"/>
              <a:gd name="connsiteX0" fmla="*/ 1493503 w 4249809"/>
              <a:gd name="connsiteY0" fmla="*/ 931997 h 2863358"/>
              <a:gd name="connsiteX1" fmla="*/ 2556991 w 4249809"/>
              <a:gd name="connsiteY1" fmla="*/ 285954 h 2863358"/>
              <a:gd name="connsiteX2" fmla="*/ 3630417 w 4249809"/>
              <a:gd name="connsiteY2" fmla="*/ 37476 h 2863358"/>
              <a:gd name="connsiteX3" fmla="*/ 3362060 w 4249809"/>
              <a:gd name="connsiteY3" fmla="*/ 1051267 h 2863358"/>
              <a:gd name="connsiteX4" fmla="*/ 4137312 w 4249809"/>
              <a:gd name="connsiteY4" fmla="*/ 1240110 h 2863358"/>
              <a:gd name="connsiteX5" fmla="*/ 3799381 w 4249809"/>
              <a:gd name="connsiteY5" fmla="*/ 2780675 h 2863358"/>
              <a:gd name="connsiteX6" fmla="*/ 82147 w 4249809"/>
              <a:gd name="connsiteY6" fmla="*/ 2472562 h 2863358"/>
              <a:gd name="connsiteX7" fmla="*/ 1493503 w 4249809"/>
              <a:gd name="connsiteY7" fmla="*/ 931997 h 2863358"/>
              <a:gd name="connsiteX0" fmla="*/ 1493503 w 4210178"/>
              <a:gd name="connsiteY0" fmla="*/ 931997 h 2863358"/>
              <a:gd name="connsiteX1" fmla="*/ 2556991 w 4210178"/>
              <a:gd name="connsiteY1" fmla="*/ 285954 h 2863358"/>
              <a:gd name="connsiteX2" fmla="*/ 3630417 w 4210178"/>
              <a:gd name="connsiteY2" fmla="*/ 37476 h 2863358"/>
              <a:gd name="connsiteX3" fmla="*/ 3362060 w 4210178"/>
              <a:gd name="connsiteY3" fmla="*/ 1051267 h 2863358"/>
              <a:gd name="connsiteX4" fmla="*/ 3987475 w 4210178"/>
              <a:gd name="connsiteY4" fmla="*/ 945891 h 2863358"/>
              <a:gd name="connsiteX5" fmla="*/ 4137312 w 4210178"/>
              <a:gd name="connsiteY5" fmla="*/ 1240110 h 2863358"/>
              <a:gd name="connsiteX6" fmla="*/ 3799381 w 4210178"/>
              <a:gd name="connsiteY6" fmla="*/ 2780675 h 2863358"/>
              <a:gd name="connsiteX7" fmla="*/ 82147 w 4210178"/>
              <a:gd name="connsiteY7" fmla="*/ 2472562 h 2863358"/>
              <a:gd name="connsiteX8" fmla="*/ 1493503 w 4210178"/>
              <a:gd name="connsiteY8" fmla="*/ 931997 h 2863358"/>
              <a:gd name="connsiteX0" fmla="*/ 1493503 w 4311117"/>
              <a:gd name="connsiteY0" fmla="*/ 931997 h 2863358"/>
              <a:gd name="connsiteX1" fmla="*/ 2556991 w 4311117"/>
              <a:gd name="connsiteY1" fmla="*/ 285954 h 2863358"/>
              <a:gd name="connsiteX2" fmla="*/ 3630417 w 4311117"/>
              <a:gd name="connsiteY2" fmla="*/ 37476 h 2863358"/>
              <a:gd name="connsiteX3" fmla="*/ 3362060 w 4311117"/>
              <a:gd name="connsiteY3" fmla="*/ 1051267 h 2863358"/>
              <a:gd name="connsiteX4" fmla="*/ 3987475 w 4311117"/>
              <a:gd name="connsiteY4" fmla="*/ 945891 h 2863358"/>
              <a:gd name="connsiteX5" fmla="*/ 4306277 w 4311117"/>
              <a:gd name="connsiteY5" fmla="*/ 1259989 h 2863358"/>
              <a:gd name="connsiteX6" fmla="*/ 3799381 w 4311117"/>
              <a:gd name="connsiteY6" fmla="*/ 2780675 h 2863358"/>
              <a:gd name="connsiteX7" fmla="*/ 82147 w 4311117"/>
              <a:gd name="connsiteY7" fmla="*/ 2472562 h 2863358"/>
              <a:gd name="connsiteX8" fmla="*/ 1493503 w 4311117"/>
              <a:gd name="connsiteY8" fmla="*/ 931997 h 2863358"/>
              <a:gd name="connsiteX0" fmla="*/ 1493503 w 4311117"/>
              <a:gd name="connsiteY0" fmla="*/ 927521 h 2858882"/>
              <a:gd name="connsiteX1" fmla="*/ 2556991 w 4311117"/>
              <a:gd name="connsiteY1" fmla="*/ 281478 h 2858882"/>
              <a:gd name="connsiteX2" fmla="*/ 3630417 w 4311117"/>
              <a:gd name="connsiteY2" fmla="*/ 33000 h 2858882"/>
              <a:gd name="connsiteX3" fmla="*/ 3332243 w 4311117"/>
              <a:gd name="connsiteY3" fmla="*/ 977217 h 2858882"/>
              <a:gd name="connsiteX4" fmla="*/ 3987475 w 4311117"/>
              <a:gd name="connsiteY4" fmla="*/ 941415 h 2858882"/>
              <a:gd name="connsiteX5" fmla="*/ 4306277 w 4311117"/>
              <a:gd name="connsiteY5" fmla="*/ 1255513 h 2858882"/>
              <a:gd name="connsiteX6" fmla="*/ 3799381 w 4311117"/>
              <a:gd name="connsiteY6" fmla="*/ 2776199 h 2858882"/>
              <a:gd name="connsiteX7" fmla="*/ 82147 w 4311117"/>
              <a:gd name="connsiteY7" fmla="*/ 2468086 h 2858882"/>
              <a:gd name="connsiteX8" fmla="*/ 1493503 w 4311117"/>
              <a:gd name="connsiteY8" fmla="*/ 927521 h 2858882"/>
              <a:gd name="connsiteX0" fmla="*/ 1493503 w 4311117"/>
              <a:gd name="connsiteY0" fmla="*/ 822955 h 2754316"/>
              <a:gd name="connsiteX1" fmla="*/ 2556991 w 4311117"/>
              <a:gd name="connsiteY1" fmla="*/ 176912 h 2754316"/>
              <a:gd name="connsiteX2" fmla="*/ 3282547 w 4311117"/>
              <a:gd name="connsiteY2" fmla="*/ 47704 h 2754316"/>
              <a:gd name="connsiteX3" fmla="*/ 3332243 w 4311117"/>
              <a:gd name="connsiteY3" fmla="*/ 872651 h 2754316"/>
              <a:gd name="connsiteX4" fmla="*/ 3987475 w 4311117"/>
              <a:gd name="connsiteY4" fmla="*/ 836849 h 2754316"/>
              <a:gd name="connsiteX5" fmla="*/ 4306277 w 4311117"/>
              <a:gd name="connsiteY5" fmla="*/ 1150947 h 2754316"/>
              <a:gd name="connsiteX6" fmla="*/ 3799381 w 4311117"/>
              <a:gd name="connsiteY6" fmla="*/ 2671633 h 2754316"/>
              <a:gd name="connsiteX7" fmla="*/ 82147 w 4311117"/>
              <a:gd name="connsiteY7" fmla="*/ 2363520 h 2754316"/>
              <a:gd name="connsiteX8" fmla="*/ 1493503 w 4311117"/>
              <a:gd name="connsiteY8" fmla="*/ 822955 h 2754316"/>
              <a:gd name="connsiteX0" fmla="*/ 1493503 w 4321669"/>
              <a:gd name="connsiteY0" fmla="*/ 822955 h 2754316"/>
              <a:gd name="connsiteX1" fmla="*/ 2556991 w 4321669"/>
              <a:gd name="connsiteY1" fmla="*/ 176912 h 2754316"/>
              <a:gd name="connsiteX2" fmla="*/ 3282547 w 4321669"/>
              <a:gd name="connsiteY2" fmla="*/ 47704 h 2754316"/>
              <a:gd name="connsiteX3" fmla="*/ 3332243 w 4321669"/>
              <a:gd name="connsiteY3" fmla="*/ 872651 h 2754316"/>
              <a:gd name="connsiteX4" fmla="*/ 3987475 w 4321669"/>
              <a:gd name="connsiteY4" fmla="*/ 836849 h 2754316"/>
              <a:gd name="connsiteX5" fmla="*/ 4318804 w 4321669"/>
              <a:gd name="connsiteY5" fmla="*/ 1292608 h 2754316"/>
              <a:gd name="connsiteX6" fmla="*/ 3799381 w 4321669"/>
              <a:gd name="connsiteY6" fmla="*/ 2671633 h 2754316"/>
              <a:gd name="connsiteX7" fmla="*/ 82147 w 4321669"/>
              <a:gd name="connsiteY7" fmla="*/ 2363520 h 2754316"/>
              <a:gd name="connsiteX8" fmla="*/ 1493503 w 4321669"/>
              <a:gd name="connsiteY8" fmla="*/ 822955 h 2754316"/>
              <a:gd name="connsiteX0" fmla="*/ 1493503 w 4311117"/>
              <a:gd name="connsiteY0" fmla="*/ 822955 h 2754316"/>
              <a:gd name="connsiteX1" fmla="*/ 2556991 w 4311117"/>
              <a:gd name="connsiteY1" fmla="*/ 176912 h 2754316"/>
              <a:gd name="connsiteX2" fmla="*/ 3282547 w 4311117"/>
              <a:gd name="connsiteY2" fmla="*/ 47704 h 2754316"/>
              <a:gd name="connsiteX3" fmla="*/ 3332243 w 4311117"/>
              <a:gd name="connsiteY3" fmla="*/ 872651 h 2754316"/>
              <a:gd name="connsiteX4" fmla="*/ 3987475 w 4311117"/>
              <a:gd name="connsiteY4" fmla="*/ 836849 h 2754316"/>
              <a:gd name="connsiteX5" fmla="*/ 4306278 w 4311117"/>
              <a:gd name="connsiteY5" fmla="*/ 1278442 h 2754316"/>
              <a:gd name="connsiteX6" fmla="*/ 3799381 w 4311117"/>
              <a:gd name="connsiteY6" fmla="*/ 2671633 h 2754316"/>
              <a:gd name="connsiteX7" fmla="*/ 82147 w 4311117"/>
              <a:gd name="connsiteY7" fmla="*/ 2363520 h 2754316"/>
              <a:gd name="connsiteX8" fmla="*/ 1493503 w 4311117"/>
              <a:gd name="connsiteY8" fmla="*/ 822955 h 2754316"/>
              <a:gd name="connsiteX0" fmla="*/ 1482939 w 4306090"/>
              <a:gd name="connsiteY0" fmla="*/ 822955 h 2766239"/>
              <a:gd name="connsiteX1" fmla="*/ 2546427 w 4306090"/>
              <a:gd name="connsiteY1" fmla="*/ 176912 h 2766239"/>
              <a:gd name="connsiteX2" fmla="*/ 3271983 w 4306090"/>
              <a:gd name="connsiteY2" fmla="*/ 47704 h 2766239"/>
              <a:gd name="connsiteX3" fmla="*/ 3321679 w 4306090"/>
              <a:gd name="connsiteY3" fmla="*/ 872651 h 2766239"/>
              <a:gd name="connsiteX4" fmla="*/ 3976911 w 4306090"/>
              <a:gd name="connsiteY4" fmla="*/ 836849 h 2766239"/>
              <a:gd name="connsiteX5" fmla="*/ 4295714 w 4306090"/>
              <a:gd name="connsiteY5" fmla="*/ 1278442 h 2766239"/>
              <a:gd name="connsiteX6" fmla="*/ 3588391 w 4306090"/>
              <a:gd name="connsiteY6" fmla="*/ 2685799 h 2766239"/>
              <a:gd name="connsiteX7" fmla="*/ 71583 w 4306090"/>
              <a:gd name="connsiteY7" fmla="*/ 2363520 h 2766239"/>
              <a:gd name="connsiteX8" fmla="*/ 1482939 w 4306090"/>
              <a:gd name="connsiteY8" fmla="*/ 822955 h 2766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06090" h="2766239">
                <a:moveTo>
                  <a:pt x="1482939" y="822955"/>
                </a:moveTo>
                <a:cubicBezTo>
                  <a:pt x="1913634" y="528094"/>
                  <a:pt x="2248253" y="306121"/>
                  <a:pt x="2546427" y="176912"/>
                </a:cubicBezTo>
                <a:cubicBezTo>
                  <a:pt x="2844601" y="47703"/>
                  <a:pt x="3142774" y="-68253"/>
                  <a:pt x="3271983" y="47704"/>
                </a:cubicBezTo>
                <a:cubicBezTo>
                  <a:pt x="3401192" y="163661"/>
                  <a:pt x="3204191" y="741127"/>
                  <a:pt x="3321679" y="872651"/>
                </a:cubicBezTo>
                <a:cubicBezTo>
                  <a:pt x="3439167" y="1004175"/>
                  <a:pt x="3847702" y="805375"/>
                  <a:pt x="3976911" y="836849"/>
                </a:cubicBezTo>
                <a:cubicBezTo>
                  <a:pt x="4106120" y="868323"/>
                  <a:pt x="4360467" y="970284"/>
                  <a:pt x="4295714" y="1278442"/>
                </a:cubicBezTo>
                <a:cubicBezTo>
                  <a:pt x="4230961" y="1586600"/>
                  <a:pt x="4264252" y="2480390"/>
                  <a:pt x="3588391" y="2685799"/>
                </a:cubicBezTo>
                <a:cubicBezTo>
                  <a:pt x="2912530" y="2891208"/>
                  <a:pt x="422492" y="2673994"/>
                  <a:pt x="71583" y="2363520"/>
                </a:cubicBezTo>
                <a:cubicBezTo>
                  <a:pt x="-279326" y="2053046"/>
                  <a:pt x="735019" y="1347244"/>
                  <a:pt x="1482939" y="822955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/>
          <p:cNvSpPr/>
          <p:nvPr/>
        </p:nvSpPr>
        <p:spPr>
          <a:xfrm rot="20839175">
            <a:off x="-1623559" y="5212445"/>
            <a:ext cx="2606589" cy="1669472"/>
          </a:xfrm>
          <a:custGeom>
            <a:avLst/>
            <a:gdLst>
              <a:gd name="connsiteX0" fmla="*/ 835015 w 2771324"/>
              <a:gd name="connsiteY0" fmla="*/ 177302 h 1670787"/>
              <a:gd name="connsiteX1" fmla="*/ 128 w 2771324"/>
              <a:gd name="connsiteY1" fmla="*/ 763710 h 1670787"/>
              <a:gd name="connsiteX2" fmla="*/ 765441 w 2771324"/>
              <a:gd name="connsiteY2" fmla="*/ 972432 h 1670787"/>
              <a:gd name="connsiteX3" fmla="*/ 765441 w 2771324"/>
              <a:gd name="connsiteY3" fmla="*/ 972432 h 1670787"/>
              <a:gd name="connsiteX4" fmla="*/ 815136 w 2771324"/>
              <a:gd name="connsiteY4" fmla="*/ 1668171 h 1670787"/>
              <a:gd name="connsiteX5" fmla="*/ 2753267 w 2771324"/>
              <a:gd name="connsiteY5" fmla="*/ 684197 h 1670787"/>
              <a:gd name="connsiteX6" fmla="*/ 1729536 w 2771324"/>
              <a:gd name="connsiteY6" fmla="*/ 28215 h 1670787"/>
              <a:gd name="connsiteX7" fmla="*/ 835015 w 2771324"/>
              <a:gd name="connsiteY7" fmla="*/ 177302 h 1670787"/>
              <a:gd name="connsiteX0" fmla="*/ 944352 w 2880661"/>
              <a:gd name="connsiteY0" fmla="*/ 175824 h 1669309"/>
              <a:gd name="connsiteX1" fmla="*/ 134 w 2880661"/>
              <a:gd name="connsiteY1" fmla="*/ 692658 h 1669309"/>
              <a:gd name="connsiteX2" fmla="*/ 874778 w 2880661"/>
              <a:gd name="connsiteY2" fmla="*/ 970954 h 1669309"/>
              <a:gd name="connsiteX3" fmla="*/ 874778 w 2880661"/>
              <a:gd name="connsiteY3" fmla="*/ 970954 h 1669309"/>
              <a:gd name="connsiteX4" fmla="*/ 924473 w 2880661"/>
              <a:gd name="connsiteY4" fmla="*/ 1666693 h 1669309"/>
              <a:gd name="connsiteX5" fmla="*/ 2862604 w 2880661"/>
              <a:gd name="connsiteY5" fmla="*/ 682719 h 1669309"/>
              <a:gd name="connsiteX6" fmla="*/ 1838873 w 2880661"/>
              <a:gd name="connsiteY6" fmla="*/ 26737 h 1669309"/>
              <a:gd name="connsiteX7" fmla="*/ 944352 w 2880661"/>
              <a:gd name="connsiteY7" fmla="*/ 175824 h 1669309"/>
              <a:gd name="connsiteX0" fmla="*/ 462451 w 2398760"/>
              <a:gd name="connsiteY0" fmla="*/ 175987 h 1669472"/>
              <a:gd name="connsiteX1" fmla="*/ 291 w 2398760"/>
              <a:gd name="connsiteY1" fmla="*/ 700843 h 1669472"/>
              <a:gd name="connsiteX2" fmla="*/ 392877 w 2398760"/>
              <a:gd name="connsiteY2" fmla="*/ 971117 h 1669472"/>
              <a:gd name="connsiteX3" fmla="*/ 392877 w 2398760"/>
              <a:gd name="connsiteY3" fmla="*/ 971117 h 1669472"/>
              <a:gd name="connsiteX4" fmla="*/ 442572 w 2398760"/>
              <a:gd name="connsiteY4" fmla="*/ 1666856 h 1669472"/>
              <a:gd name="connsiteX5" fmla="*/ 2380703 w 2398760"/>
              <a:gd name="connsiteY5" fmla="*/ 682882 h 1669472"/>
              <a:gd name="connsiteX6" fmla="*/ 1356972 w 2398760"/>
              <a:gd name="connsiteY6" fmla="*/ 26900 h 1669472"/>
              <a:gd name="connsiteX7" fmla="*/ 462451 w 2398760"/>
              <a:gd name="connsiteY7" fmla="*/ 175987 h 166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8760" h="1669472">
                <a:moveTo>
                  <a:pt x="462451" y="175987"/>
                </a:moveTo>
                <a:cubicBezTo>
                  <a:pt x="236338" y="288311"/>
                  <a:pt x="11887" y="568321"/>
                  <a:pt x="291" y="700843"/>
                </a:cubicBezTo>
                <a:cubicBezTo>
                  <a:pt x="-11305" y="833365"/>
                  <a:pt x="327446" y="926071"/>
                  <a:pt x="392877" y="971117"/>
                </a:cubicBezTo>
                <a:lnTo>
                  <a:pt x="392877" y="971117"/>
                </a:lnTo>
                <a:cubicBezTo>
                  <a:pt x="401159" y="1087074"/>
                  <a:pt x="111268" y="1714895"/>
                  <a:pt x="442572" y="1666856"/>
                </a:cubicBezTo>
                <a:cubicBezTo>
                  <a:pt x="773876" y="1618817"/>
                  <a:pt x="2228303" y="956208"/>
                  <a:pt x="2380703" y="682882"/>
                </a:cubicBezTo>
                <a:cubicBezTo>
                  <a:pt x="2533103" y="409556"/>
                  <a:pt x="1679994" y="108069"/>
                  <a:pt x="1356972" y="26900"/>
                </a:cubicBezTo>
                <a:cubicBezTo>
                  <a:pt x="1033950" y="-54269"/>
                  <a:pt x="688564" y="63663"/>
                  <a:pt x="462451" y="175987"/>
                </a:cubicBezTo>
                <a:close/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/>
          <p:cNvSpPr/>
          <p:nvPr/>
        </p:nvSpPr>
        <p:spPr>
          <a:xfrm rot="440619">
            <a:off x="4497344" y="-447660"/>
            <a:ext cx="2771795" cy="1669472"/>
          </a:xfrm>
          <a:custGeom>
            <a:avLst/>
            <a:gdLst>
              <a:gd name="connsiteX0" fmla="*/ 835015 w 2771324"/>
              <a:gd name="connsiteY0" fmla="*/ 177302 h 1670787"/>
              <a:gd name="connsiteX1" fmla="*/ 128 w 2771324"/>
              <a:gd name="connsiteY1" fmla="*/ 763710 h 1670787"/>
              <a:gd name="connsiteX2" fmla="*/ 765441 w 2771324"/>
              <a:gd name="connsiteY2" fmla="*/ 972432 h 1670787"/>
              <a:gd name="connsiteX3" fmla="*/ 765441 w 2771324"/>
              <a:gd name="connsiteY3" fmla="*/ 972432 h 1670787"/>
              <a:gd name="connsiteX4" fmla="*/ 815136 w 2771324"/>
              <a:gd name="connsiteY4" fmla="*/ 1668171 h 1670787"/>
              <a:gd name="connsiteX5" fmla="*/ 2753267 w 2771324"/>
              <a:gd name="connsiteY5" fmla="*/ 684197 h 1670787"/>
              <a:gd name="connsiteX6" fmla="*/ 1729536 w 2771324"/>
              <a:gd name="connsiteY6" fmla="*/ 28215 h 1670787"/>
              <a:gd name="connsiteX7" fmla="*/ 835015 w 2771324"/>
              <a:gd name="connsiteY7" fmla="*/ 177302 h 1670787"/>
              <a:gd name="connsiteX0" fmla="*/ 944352 w 2880661"/>
              <a:gd name="connsiteY0" fmla="*/ 175824 h 1669309"/>
              <a:gd name="connsiteX1" fmla="*/ 134 w 2880661"/>
              <a:gd name="connsiteY1" fmla="*/ 692658 h 1669309"/>
              <a:gd name="connsiteX2" fmla="*/ 874778 w 2880661"/>
              <a:gd name="connsiteY2" fmla="*/ 970954 h 1669309"/>
              <a:gd name="connsiteX3" fmla="*/ 874778 w 2880661"/>
              <a:gd name="connsiteY3" fmla="*/ 970954 h 1669309"/>
              <a:gd name="connsiteX4" fmla="*/ 924473 w 2880661"/>
              <a:gd name="connsiteY4" fmla="*/ 1666693 h 1669309"/>
              <a:gd name="connsiteX5" fmla="*/ 2862604 w 2880661"/>
              <a:gd name="connsiteY5" fmla="*/ 682719 h 1669309"/>
              <a:gd name="connsiteX6" fmla="*/ 1838873 w 2880661"/>
              <a:gd name="connsiteY6" fmla="*/ 26737 h 1669309"/>
              <a:gd name="connsiteX7" fmla="*/ 944352 w 2880661"/>
              <a:gd name="connsiteY7" fmla="*/ 175824 h 1669309"/>
              <a:gd name="connsiteX0" fmla="*/ 462451 w 2398760"/>
              <a:gd name="connsiteY0" fmla="*/ 175987 h 1669472"/>
              <a:gd name="connsiteX1" fmla="*/ 291 w 2398760"/>
              <a:gd name="connsiteY1" fmla="*/ 700843 h 1669472"/>
              <a:gd name="connsiteX2" fmla="*/ 392877 w 2398760"/>
              <a:gd name="connsiteY2" fmla="*/ 971117 h 1669472"/>
              <a:gd name="connsiteX3" fmla="*/ 392877 w 2398760"/>
              <a:gd name="connsiteY3" fmla="*/ 971117 h 1669472"/>
              <a:gd name="connsiteX4" fmla="*/ 442572 w 2398760"/>
              <a:gd name="connsiteY4" fmla="*/ 1666856 h 1669472"/>
              <a:gd name="connsiteX5" fmla="*/ 2380703 w 2398760"/>
              <a:gd name="connsiteY5" fmla="*/ 682882 h 1669472"/>
              <a:gd name="connsiteX6" fmla="*/ 1356972 w 2398760"/>
              <a:gd name="connsiteY6" fmla="*/ 26900 h 1669472"/>
              <a:gd name="connsiteX7" fmla="*/ 462451 w 2398760"/>
              <a:gd name="connsiteY7" fmla="*/ 175987 h 166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8760" h="1669472">
                <a:moveTo>
                  <a:pt x="462451" y="175987"/>
                </a:moveTo>
                <a:cubicBezTo>
                  <a:pt x="236338" y="288311"/>
                  <a:pt x="11887" y="568321"/>
                  <a:pt x="291" y="700843"/>
                </a:cubicBezTo>
                <a:cubicBezTo>
                  <a:pt x="-11305" y="833365"/>
                  <a:pt x="327446" y="926071"/>
                  <a:pt x="392877" y="971117"/>
                </a:cubicBezTo>
                <a:lnTo>
                  <a:pt x="392877" y="971117"/>
                </a:lnTo>
                <a:cubicBezTo>
                  <a:pt x="401159" y="1087074"/>
                  <a:pt x="111268" y="1714895"/>
                  <a:pt x="442572" y="1666856"/>
                </a:cubicBezTo>
                <a:cubicBezTo>
                  <a:pt x="773876" y="1618817"/>
                  <a:pt x="2228303" y="956208"/>
                  <a:pt x="2380703" y="682882"/>
                </a:cubicBezTo>
                <a:cubicBezTo>
                  <a:pt x="2533103" y="409556"/>
                  <a:pt x="1679994" y="108069"/>
                  <a:pt x="1356972" y="26900"/>
                </a:cubicBezTo>
                <a:cubicBezTo>
                  <a:pt x="1033950" y="-54269"/>
                  <a:pt x="688564" y="63663"/>
                  <a:pt x="462451" y="175987"/>
                </a:cubicBezTo>
                <a:close/>
              </a:path>
            </a:pathLst>
          </a:cu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/>
          <p:cNvSpPr/>
          <p:nvPr/>
        </p:nvSpPr>
        <p:spPr>
          <a:xfrm rot="10315580">
            <a:off x="-567586" y="-754559"/>
            <a:ext cx="2907267" cy="1537404"/>
          </a:xfrm>
          <a:custGeom>
            <a:avLst/>
            <a:gdLst>
              <a:gd name="connsiteX0" fmla="*/ 0 w 2200193"/>
              <a:gd name="connsiteY0" fmla="*/ 616547 h 1600521"/>
              <a:gd name="connsiteX1" fmla="*/ 1033670 w 2200193"/>
              <a:gd name="connsiteY1" fmla="*/ 1600521 h 1600521"/>
              <a:gd name="connsiteX2" fmla="*/ 1033670 w 2200193"/>
              <a:gd name="connsiteY2" fmla="*/ 1600521 h 1600521"/>
              <a:gd name="connsiteX3" fmla="*/ 2196548 w 2200193"/>
              <a:gd name="connsiteY3" fmla="*/ 666243 h 1600521"/>
              <a:gd name="connsiteX4" fmla="*/ 596348 w 2200193"/>
              <a:gd name="connsiteY4" fmla="*/ 321 h 1600521"/>
              <a:gd name="connsiteX5" fmla="*/ 0 w 2200193"/>
              <a:gd name="connsiteY5" fmla="*/ 616547 h 1600521"/>
              <a:gd name="connsiteX0" fmla="*/ 0 w 2200639"/>
              <a:gd name="connsiteY0" fmla="*/ 616547 h 1657534"/>
              <a:gd name="connsiteX1" fmla="*/ 1033670 w 2200639"/>
              <a:gd name="connsiteY1" fmla="*/ 1600521 h 1657534"/>
              <a:gd name="connsiteX2" fmla="*/ 1152940 w 2200639"/>
              <a:gd name="connsiteY2" fmla="*/ 1530947 h 1657534"/>
              <a:gd name="connsiteX3" fmla="*/ 2196548 w 2200639"/>
              <a:gd name="connsiteY3" fmla="*/ 666243 h 1657534"/>
              <a:gd name="connsiteX4" fmla="*/ 596348 w 2200639"/>
              <a:gd name="connsiteY4" fmla="*/ 321 h 1657534"/>
              <a:gd name="connsiteX5" fmla="*/ 0 w 2200639"/>
              <a:gd name="connsiteY5" fmla="*/ 616547 h 1657534"/>
              <a:gd name="connsiteX0" fmla="*/ 0 w 2201086"/>
              <a:gd name="connsiteY0" fmla="*/ 616547 h 1539678"/>
              <a:gd name="connsiteX1" fmla="*/ 447261 w 2201086"/>
              <a:gd name="connsiteY1" fmla="*/ 1083686 h 1539678"/>
              <a:gd name="connsiteX2" fmla="*/ 1152940 w 2201086"/>
              <a:gd name="connsiteY2" fmla="*/ 1530947 h 1539678"/>
              <a:gd name="connsiteX3" fmla="*/ 2196548 w 2201086"/>
              <a:gd name="connsiteY3" fmla="*/ 666243 h 1539678"/>
              <a:gd name="connsiteX4" fmla="*/ 596348 w 2201086"/>
              <a:gd name="connsiteY4" fmla="*/ 321 h 1539678"/>
              <a:gd name="connsiteX5" fmla="*/ 0 w 2201086"/>
              <a:gd name="connsiteY5" fmla="*/ 616547 h 1539678"/>
              <a:gd name="connsiteX0" fmla="*/ 0 w 2350173"/>
              <a:gd name="connsiteY0" fmla="*/ 577064 h 1540086"/>
              <a:gd name="connsiteX1" fmla="*/ 596348 w 2350173"/>
              <a:gd name="connsiteY1" fmla="*/ 1083959 h 1540086"/>
              <a:gd name="connsiteX2" fmla="*/ 1302027 w 2350173"/>
              <a:gd name="connsiteY2" fmla="*/ 1531220 h 1540086"/>
              <a:gd name="connsiteX3" fmla="*/ 2345635 w 2350173"/>
              <a:gd name="connsiteY3" fmla="*/ 666516 h 1540086"/>
              <a:gd name="connsiteX4" fmla="*/ 745435 w 2350173"/>
              <a:gd name="connsiteY4" fmla="*/ 594 h 1540086"/>
              <a:gd name="connsiteX5" fmla="*/ 0 w 2350173"/>
              <a:gd name="connsiteY5" fmla="*/ 577064 h 1540086"/>
              <a:gd name="connsiteX0" fmla="*/ 0 w 2350224"/>
              <a:gd name="connsiteY0" fmla="*/ 577064 h 1544901"/>
              <a:gd name="connsiteX1" fmla="*/ 536713 w 2350224"/>
              <a:gd name="connsiteY1" fmla="*/ 1153533 h 1544901"/>
              <a:gd name="connsiteX2" fmla="*/ 1302027 w 2350224"/>
              <a:gd name="connsiteY2" fmla="*/ 1531220 h 1544901"/>
              <a:gd name="connsiteX3" fmla="*/ 2345635 w 2350224"/>
              <a:gd name="connsiteY3" fmla="*/ 666516 h 1544901"/>
              <a:gd name="connsiteX4" fmla="*/ 745435 w 2350224"/>
              <a:gd name="connsiteY4" fmla="*/ 594 h 1544901"/>
              <a:gd name="connsiteX5" fmla="*/ 0 w 2350224"/>
              <a:gd name="connsiteY5" fmla="*/ 577064 h 1544901"/>
              <a:gd name="connsiteX0" fmla="*/ 0 w 2350224"/>
              <a:gd name="connsiteY0" fmla="*/ 577064 h 1546263"/>
              <a:gd name="connsiteX1" fmla="*/ 536713 w 2350224"/>
              <a:gd name="connsiteY1" fmla="*/ 1153533 h 1546263"/>
              <a:gd name="connsiteX2" fmla="*/ 1302027 w 2350224"/>
              <a:gd name="connsiteY2" fmla="*/ 1531220 h 1546263"/>
              <a:gd name="connsiteX3" fmla="*/ 2345635 w 2350224"/>
              <a:gd name="connsiteY3" fmla="*/ 666516 h 1546263"/>
              <a:gd name="connsiteX4" fmla="*/ 745435 w 2350224"/>
              <a:gd name="connsiteY4" fmla="*/ 594 h 1546263"/>
              <a:gd name="connsiteX5" fmla="*/ 0 w 2350224"/>
              <a:gd name="connsiteY5" fmla="*/ 577064 h 1546263"/>
              <a:gd name="connsiteX0" fmla="*/ 0 w 2310467"/>
              <a:gd name="connsiteY0" fmla="*/ 586868 h 1544707"/>
              <a:gd name="connsiteX1" fmla="*/ 496956 w 2310467"/>
              <a:gd name="connsiteY1" fmla="*/ 1153398 h 1544707"/>
              <a:gd name="connsiteX2" fmla="*/ 1262270 w 2310467"/>
              <a:gd name="connsiteY2" fmla="*/ 1531085 h 1544707"/>
              <a:gd name="connsiteX3" fmla="*/ 2305878 w 2310467"/>
              <a:gd name="connsiteY3" fmla="*/ 666381 h 1544707"/>
              <a:gd name="connsiteX4" fmla="*/ 705678 w 2310467"/>
              <a:gd name="connsiteY4" fmla="*/ 459 h 1544707"/>
              <a:gd name="connsiteX5" fmla="*/ 0 w 2310467"/>
              <a:gd name="connsiteY5" fmla="*/ 586868 h 1544707"/>
              <a:gd name="connsiteX0" fmla="*/ 0 w 2310467"/>
              <a:gd name="connsiteY0" fmla="*/ 586868 h 1544707"/>
              <a:gd name="connsiteX1" fmla="*/ 496956 w 2310467"/>
              <a:gd name="connsiteY1" fmla="*/ 1153398 h 1544707"/>
              <a:gd name="connsiteX2" fmla="*/ 1262270 w 2310467"/>
              <a:gd name="connsiteY2" fmla="*/ 1531085 h 1544707"/>
              <a:gd name="connsiteX3" fmla="*/ 2305878 w 2310467"/>
              <a:gd name="connsiteY3" fmla="*/ 666381 h 1544707"/>
              <a:gd name="connsiteX4" fmla="*/ 705678 w 2310467"/>
              <a:gd name="connsiteY4" fmla="*/ 459 h 1544707"/>
              <a:gd name="connsiteX5" fmla="*/ 0 w 2310467"/>
              <a:gd name="connsiteY5" fmla="*/ 586868 h 1544707"/>
              <a:gd name="connsiteX0" fmla="*/ 0 w 2310467"/>
              <a:gd name="connsiteY0" fmla="*/ 586868 h 1544707"/>
              <a:gd name="connsiteX1" fmla="*/ 496956 w 2310467"/>
              <a:gd name="connsiteY1" fmla="*/ 1153398 h 1544707"/>
              <a:gd name="connsiteX2" fmla="*/ 1262270 w 2310467"/>
              <a:gd name="connsiteY2" fmla="*/ 1531085 h 1544707"/>
              <a:gd name="connsiteX3" fmla="*/ 2305878 w 2310467"/>
              <a:gd name="connsiteY3" fmla="*/ 666381 h 1544707"/>
              <a:gd name="connsiteX4" fmla="*/ 705678 w 2310467"/>
              <a:gd name="connsiteY4" fmla="*/ 459 h 1544707"/>
              <a:gd name="connsiteX5" fmla="*/ 0 w 2310467"/>
              <a:gd name="connsiteY5" fmla="*/ 586868 h 1544707"/>
              <a:gd name="connsiteX0" fmla="*/ 13663 w 2324130"/>
              <a:gd name="connsiteY0" fmla="*/ 586868 h 1542784"/>
              <a:gd name="connsiteX1" fmla="*/ 262140 w 2324130"/>
              <a:gd name="connsiteY1" fmla="*/ 964554 h 1542784"/>
              <a:gd name="connsiteX2" fmla="*/ 510619 w 2324130"/>
              <a:gd name="connsiteY2" fmla="*/ 1153398 h 1542784"/>
              <a:gd name="connsiteX3" fmla="*/ 1275933 w 2324130"/>
              <a:gd name="connsiteY3" fmla="*/ 1531085 h 1542784"/>
              <a:gd name="connsiteX4" fmla="*/ 2319541 w 2324130"/>
              <a:gd name="connsiteY4" fmla="*/ 666381 h 1542784"/>
              <a:gd name="connsiteX5" fmla="*/ 719341 w 2324130"/>
              <a:gd name="connsiteY5" fmla="*/ 459 h 1542784"/>
              <a:gd name="connsiteX6" fmla="*/ 13663 w 2324130"/>
              <a:gd name="connsiteY6" fmla="*/ 586868 h 1542784"/>
              <a:gd name="connsiteX0" fmla="*/ 13663 w 2324130"/>
              <a:gd name="connsiteY0" fmla="*/ 586868 h 1542784"/>
              <a:gd name="connsiteX1" fmla="*/ 262140 w 2324130"/>
              <a:gd name="connsiteY1" fmla="*/ 964554 h 1542784"/>
              <a:gd name="connsiteX2" fmla="*/ 510619 w 2324130"/>
              <a:gd name="connsiteY2" fmla="*/ 1153398 h 1542784"/>
              <a:gd name="connsiteX3" fmla="*/ 1275933 w 2324130"/>
              <a:gd name="connsiteY3" fmla="*/ 1531085 h 1542784"/>
              <a:gd name="connsiteX4" fmla="*/ 2319541 w 2324130"/>
              <a:gd name="connsiteY4" fmla="*/ 666381 h 1542784"/>
              <a:gd name="connsiteX5" fmla="*/ 719341 w 2324130"/>
              <a:gd name="connsiteY5" fmla="*/ 459 h 1542784"/>
              <a:gd name="connsiteX6" fmla="*/ 13663 w 2324130"/>
              <a:gd name="connsiteY6" fmla="*/ 586868 h 1542784"/>
              <a:gd name="connsiteX0" fmla="*/ 13663 w 2324079"/>
              <a:gd name="connsiteY0" fmla="*/ 586868 h 1542784"/>
              <a:gd name="connsiteX1" fmla="*/ 262140 w 2324079"/>
              <a:gd name="connsiteY1" fmla="*/ 964554 h 1542784"/>
              <a:gd name="connsiteX2" fmla="*/ 570254 w 2324079"/>
              <a:gd name="connsiteY2" fmla="*/ 1153398 h 1542784"/>
              <a:gd name="connsiteX3" fmla="*/ 1275933 w 2324079"/>
              <a:gd name="connsiteY3" fmla="*/ 1531085 h 1542784"/>
              <a:gd name="connsiteX4" fmla="*/ 2319541 w 2324079"/>
              <a:gd name="connsiteY4" fmla="*/ 666381 h 1542784"/>
              <a:gd name="connsiteX5" fmla="*/ 719341 w 2324079"/>
              <a:gd name="connsiteY5" fmla="*/ 459 h 1542784"/>
              <a:gd name="connsiteX6" fmla="*/ 13663 w 2324079"/>
              <a:gd name="connsiteY6" fmla="*/ 586868 h 1542784"/>
              <a:gd name="connsiteX0" fmla="*/ 13663 w 2324087"/>
              <a:gd name="connsiteY0" fmla="*/ 586868 h 1544950"/>
              <a:gd name="connsiteX1" fmla="*/ 262140 w 2324087"/>
              <a:gd name="connsiteY1" fmla="*/ 964554 h 1544950"/>
              <a:gd name="connsiteX2" fmla="*/ 560315 w 2324087"/>
              <a:gd name="connsiteY2" fmla="*/ 1183216 h 1544950"/>
              <a:gd name="connsiteX3" fmla="*/ 1275933 w 2324087"/>
              <a:gd name="connsiteY3" fmla="*/ 1531085 h 1544950"/>
              <a:gd name="connsiteX4" fmla="*/ 2319541 w 2324087"/>
              <a:gd name="connsiteY4" fmla="*/ 666381 h 1544950"/>
              <a:gd name="connsiteX5" fmla="*/ 719341 w 2324087"/>
              <a:gd name="connsiteY5" fmla="*/ 459 h 1544950"/>
              <a:gd name="connsiteX6" fmla="*/ 13663 w 2324087"/>
              <a:gd name="connsiteY6" fmla="*/ 586868 h 1544950"/>
              <a:gd name="connsiteX0" fmla="*/ 13663 w 2324355"/>
              <a:gd name="connsiteY0" fmla="*/ 586868 h 1534827"/>
              <a:gd name="connsiteX1" fmla="*/ 262140 w 2324355"/>
              <a:gd name="connsiteY1" fmla="*/ 964554 h 1534827"/>
              <a:gd name="connsiteX2" fmla="*/ 1275933 w 2324355"/>
              <a:gd name="connsiteY2" fmla="*/ 1531085 h 1534827"/>
              <a:gd name="connsiteX3" fmla="*/ 2319541 w 2324355"/>
              <a:gd name="connsiteY3" fmla="*/ 666381 h 1534827"/>
              <a:gd name="connsiteX4" fmla="*/ 719341 w 2324355"/>
              <a:gd name="connsiteY4" fmla="*/ 459 h 1534827"/>
              <a:gd name="connsiteX5" fmla="*/ 13663 w 2324355"/>
              <a:gd name="connsiteY5" fmla="*/ 586868 h 1534827"/>
              <a:gd name="connsiteX0" fmla="*/ 17078 w 2327827"/>
              <a:gd name="connsiteY0" fmla="*/ 586868 h 1535467"/>
              <a:gd name="connsiteX1" fmla="*/ 205921 w 2327827"/>
              <a:gd name="connsiteY1" fmla="*/ 984432 h 1535467"/>
              <a:gd name="connsiteX2" fmla="*/ 1279348 w 2327827"/>
              <a:gd name="connsiteY2" fmla="*/ 1531085 h 1535467"/>
              <a:gd name="connsiteX3" fmla="*/ 2322956 w 2327827"/>
              <a:gd name="connsiteY3" fmla="*/ 666381 h 1535467"/>
              <a:gd name="connsiteX4" fmla="*/ 722756 w 2327827"/>
              <a:gd name="connsiteY4" fmla="*/ 459 h 1535467"/>
              <a:gd name="connsiteX5" fmla="*/ 17078 w 2327827"/>
              <a:gd name="connsiteY5" fmla="*/ 586868 h 1535467"/>
              <a:gd name="connsiteX0" fmla="*/ 19487 w 2330265"/>
              <a:gd name="connsiteY0" fmla="*/ 586868 h 1537404"/>
              <a:gd name="connsiteX1" fmla="*/ 178512 w 2330265"/>
              <a:gd name="connsiteY1" fmla="*/ 1034128 h 1537404"/>
              <a:gd name="connsiteX2" fmla="*/ 1281757 w 2330265"/>
              <a:gd name="connsiteY2" fmla="*/ 1531085 h 1537404"/>
              <a:gd name="connsiteX3" fmla="*/ 2325365 w 2330265"/>
              <a:gd name="connsiteY3" fmla="*/ 666381 h 1537404"/>
              <a:gd name="connsiteX4" fmla="*/ 725165 w 2330265"/>
              <a:gd name="connsiteY4" fmla="*/ 459 h 1537404"/>
              <a:gd name="connsiteX5" fmla="*/ 19487 w 2330265"/>
              <a:gd name="connsiteY5" fmla="*/ 586868 h 153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0265" h="1537404">
                <a:moveTo>
                  <a:pt x="19487" y="586868"/>
                </a:moveTo>
                <a:cubicBezTo>
                  <a:pt x="-53400" y="734298"/>
                  <a:pt x="95686" y="939706"/>
                  <a:pt x="178512" y="1034128"/>
                </a:cubicBezTo>
                <a:cubicBezTo>
                  <a:pt x="388890" y="1191498"/>
                  <a:pt x="923948" y="1592376"/>
                  <a:pt x="1281757" y="1531085"/>
                </a:cubicBezTo>
                <a:cubicBezTo>
                  <a:pt x="1639566" y="1469794"/>
                  <a:pt x="2398252" y="933081"/>
                  <a:pt x="2325365" y="666381"/>
                </a:cubicBezTo>
                <a:cubicBezTo>
                  <a:pt x="2252478" y="399681"/>
                  <a:pt x="1109478" y="13711"/>
                  <a:pt x="725165" y="459"/>
                </a:cubicBezTo>
                <a:cubicBezTo>
                  <a:pt x="340852" y="-12793"/>
                  <a:pt x="123020" y="263018"/>
                  <a:pt x="19487" y="586868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/>
          <p:cNvSpPr/>
          <p:nvPr/>
        </p:nvSpPr>
        <p:spPr>
          <a:xfrm rot="1474625">
            <a:off x="-500996" y="1514069"/>
            <a:ext cx="1686075" cy="1754480"/>
          </a:xfrm>
          <a:custGeom>
            <a:avLst/>
            <a:gdLst>
              <a:gd name="connsiteX0" fmla="*/ 1465961 w 4078557"/>
              <a:gd name="connsiteY0" fmla="*/ 586409 h 3386741"/>
              <a:gd name="connsiteX1" fmla="*/ 2907135 w 4078557"/>
              <a:gd name="connsiteY1" fmla="*/ 0 h 3386741"/>
              <a:gd name="connsiteX2" fmla="*/ 2907135 w 4078557"/>
              <a:gd name="connsiteY2" fmla="*/ 0 h 3386741"/>
              <a:gd name="connsiteX3" fmla="*/ 2976709 w 4078557"/>
              <a:gd name="connsiteY3" fmla="*/ 894522 h 3386741"/>
              <a:gd name="connsiteX4" fmla="*/ 4060074 w 4078557"/>
              <a:gd name="connsiteY4" fmla="*/ 864704 h 3386741"/>
              <a:gd name="connsiteX5" fmla="*/ 1952978 w 4078557"/>
              <a:gd name="connsiteY5" fmla="*/ 3359426 h 3386741"/>
              <a:gd name="connsiteX6" fmla="*/ 4909 w 4078557"/>
              <a:gd name="connsiteY6" fmla="*/ 2097156 h 3386741"/>
              <a:gd name="connsiteX7" fmla="*/ 1465961 w 4078557"/>
              <a:gd name="connsiteY7" fmla="*/ 586409 h 3386741"/>
              <a:gd name="connsiteX0" fmla="*/ 1465961 w 4076926"/>
              <a:gd name="connsiteY0" fmla="*/ 641727 h 3442059"/>
              <a:gd name="connsiteX1" fmla="*/ 2907135 w 4076926"/>
              <a:gd name="connsiteY1" fmla="*/ 55318 h 3442059"/>
              <a:gd name="connsiteX2" fmla="*/ 3612814 w 4076926"/>
              <a:gd name="connsiteY2" fmla="*/ 15561 h 3442059"/>
              <a:gd name="connsiteX3" fmla="*/ 2976709 w 4076926"/>
              <a:gd name="connsiteY3" fmla="*/ 949840 h 3442059"/>
              <a:gd name="connsiteX4" fmla="*/ 4060074 w 4076926"/>
              <a:gd name="connsiteY4" fmla="*/ 920022 h 3442059"/>
              <a:gd name="connsiteX5" fmla="*/ 1952978 w 4076926"/>
              <a:gd name="connsiteY5" fmla="*/ 3414744 h 3442059"/>
              <a:gd name="connsiteX6" fmla="*/ 4909 w 4076926"/>
              <a:gd name="connsiteY6" fmla="*/ 2152474 h 3442059"/>
              <a:gd name="connsiteX7" fmla="*/ 1465961 w 4076926"/>
              <a:gd name="connsiteY7" fmla="*/ 641727 h 3442059"/>
              <a:gd name="connsiteX0" fmla="*/ 1465961 w 4076926"/>
              <a:gd name="connsiteY0" fmla="*/ 683788 h 3484120"/>
              <a:gd name="connsiteX1" fmla="*/ 2907135 w 4076926"/>
              <a:gd name="connsiteY1" fmla="*/ 97379 h 3484120"/>
              <a:gd name="connsiteX2" fmla="*/ 3612814 w 4076926"/>
              <a:gd name="connsiteY2" fmla="*/ 57622 h 3484120"/>
              <a:gd name="connsiteX3" fmla="*/ 2976709 w 4076926"/>
              <a:gd name="connsiteY3" fmla="*/ 991901 h 3484120"/>
              <a:gd name="connsiteX4" fmla="*/ 4060074 w 4076926"/>
              <a:gd name="connsiteY4" fmla="*/ 962083 h 3484120"/>
              <a:gd name="connsiteX5" fmla="*/ 1952978 w 4076926"/>
              <a:gd name="connsiteY5" fmla="*/ 3456805 h 3484120"/>
              <a:gd name="connsiteX6" fmla="*/ 4909 w 4076926"/>
              <a:gd name="connsiteY6" fmla="*/ 2194535 h 3484120"/>
              <a:gd name="connsiteX7" fmla="*/ 1465961 w 4076926"/>
              <a:gd name="connsiteY7" fmla="*/ 683788 h 3484120"/>
              <a:gd name="connsiteX0" fmla="*/ 1465961 w 4076926"/>
              <a:gd name="connsiteY0" fmla="*/ 752203 h 3552535"/>
              <a:gd name="connsiteX1" fmla="*/ 2479753 w 4076926"/>
              <a:gd name="connsiteY1" fmla="*/ 76342 h 3552535"/>
              <a:gd name="connsiteX2" fmla="*/ 3612814 w 4076926"/>
              <a:gd name="connsiteY2" fmla="*/ 126037 h 3552535"/>
              <a:gd name="connsiteX3" fmla="*/ 2976709 w 4076926"/>
              <a:gd name="connsiteY3" fmla="*/ 1060316 h 3552535"/>
              <a:gd name="connsiteX4" fmla="*/ 4060074 w 4076926"/>
              <a:gd name="connsiteY4" fmla="*/ 1030498 h 3552535"/>
              <a:gd name="connsiteX5" fmla="*/ 1952978 w 4076926"/>
              <a:gd name="connsiteY5" fmla="*/ 3525220 h 3552535"/>
              <a:gd name="connsiteX6" fmla="*/ 4909 w 4076926"/>
              <a:gd name="connsiteY6" fmla="*/ 2262950 h 3552535"/>
              <a:gd name="connsiteX7" fmla="*/ 1465961 w 4076926"/>
              <a:gd name="connsiteY7" fmla="*/ 752203 h 3552535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96800"/>
              <a:gd name="connsiteY0" fmla="*/ 708388 h 3538651"/>
              <a:gd name="connsiteX1" fmla="*/ 2482100 w 4096800"/>
              <a:gd name="connsiteY1" fmla="*/ 62345 h 3538651"/>
              <a:gd name="connsiteX2" fmla="*/ 3615161 w 4096800"/>
              <a:gd name="connsiteY2" fmla="*/ 112040 h 3538651"/>
              <a:gd name="connsiteX3" fmla="*/ 3287169 w 4096800"/>
              <a:gd name="connsiteY3" fmla="*/ 827658 h 3538651"/>
              <a:gd name="connsiteX4" fmla="*/ 4062421 w 4096800"/>
              <a:gd name="connsiteY4" fmla="*/ 1016501 h 3538651"/>
              <a:gd name="connsiteX5" fmla="*/ 1955325 w 4096800"/>
              <a:gd name="connsiteY5" fmla="*/ 3511223 h 3538651"/>
              <a:gd name="connsiteX6" fmla="*/ 7256 w 4096800"/>
              <a:gd name="connsiteY6" fmla="*/ 2248953 h 3538651"/>
              <a:gd name="connsiteX7" fmla="*/ 1418612 w 4096800"/>
              <a:gd name="connsiteY7" fmla="*/ 708388 h 3538651"/>
              <a:gd name="connsiteX0" fmla="*/ 1418612 w 4097107"/>
              <a:gd name="connsiteY0" fmla="*/ 931997 h 3762260"/>
              <a:gd name="connsiteX1" fmla="*/ 2482100 w 4097107"/>
              <a:gd name="connsiteY1" fmla="*/ 285954 h 3762260"/>
              <a:gd name="connsiteX2" fmla="*/ 3555526 w 4097107"/>
              <a:gd name="connsiteY2" fmla="*/ 37476 h 3762260"/>
              <a:gd name="connsiteX3" fmla="*/ 3287169 w 4097107"/>
              <a:gd name="connsiteY3" fmla="*/ 1051267 h 3762260"/>
              <a:gd name="connsiteX4" fmla="*/ 4062421 w 4097107"/>
              <a:gd name="connsiteY4" fmla="*/ 1240110 h 3762260"/>
              <a:gd name="connsiteX5" fmla="*/ 1955325 w 4097107"/>
              <a:gd name="connsiteY5" fmla="*/ 3734832 h 3762260"/>
              <a:gd name="connsiteX6" fmla="*/ 7256 w 4097107"/>
              <a:gd name="connsiteY6" fmla="*/ 2472562 h 3762260"/>
              <a:gd name="connsiteX7" fmla="*/ 1418612 w 4097107"/>
              <a:gd name="connsiteY7" fmla="*/ 931997 h 3762260"/>
              <a:gd name="connsiteX0" fmla="*/ 1491910 w 4232907"/>
              <a:gd name="connsiteY0" fmla="*/ 931997 h 3413855"/>
              <a:gd name="connsiteX1" fmla="*/ 2555398 w 4232907"/>
              <a:gd name="connsiteY1" fmla="*/ 285954 h 3413855"/>
              <a:gd name="connsiteX2" fmla="*/ 3628824 w 4232907"/>
              <a:gd name="connsiteY2" fmla="*/ 37476 h 3413855"/>
              <a:gd name="connsiteX3" fmla="*/ 3360467 w 4232907"/>
              <a:gd name="connsiteY3" fmla="*/ 1051267 h 3413855"/>
              <a:gd name="connsiteX4" fmla="*/ 4135719 w 4232907"/>
              <a:gd name="connsiteY4" fmla="*/ 1240110 h 3413855"/>
              <a:gd name="connsiteX5" fmla="*/ 3767970 w 4232907"/>
              <a:gd name="connsiteY5" fmla="*/ 3377023 h 3413855"/>
              <a:gd name="connsiteX6" fmla="*/ 80554 w 4232907"/>
              <a:gd name="connsiteY6" fmla="*/ 2472562 h 3413855"/>
              <a:gd name="connsiteX7" fmla="*/ 1491910 w 4232907"/>
              <a:gd name="connsiteY7" fmla="*/ 931997 h 3413855"/>
              <a:gd name="connsiteX0" fmla="*/ 1493503 w 4249809"/>
              <a:gd name="connsiteY0" fmla="*/ 931997 h 2863358"/>
              <a:gd name="connsiteX1" fmla="*/ 2556991 w 4249809"/>
              <a:gd name="connsiteY1" fmla="*/ 285954 h 2863358"/>
              <a:gd name="connsiteX2" fmla="*/ 3630417 w 4249809"/>
              <a:gd name="connsiteY2" fmla="*/ 37476 h 2863358"/>
              <a:gd name="connsiteX3" fmla="*/ 3362060 w 4249809"/>
              <a:gd name="connsiteY3" fmla="*/ 1051267 h 2863358"/>
              <a:gd name="connsiteX4" fmla="*/ 4137312 w 4249809"/>
              <a:gd name="connsiteY4" fmla="*/ 1240110 h 2863358"/>
              <a:gd name="connsiteX5" fmla="*/ 3799381 w 4249809"/>
              <a:gd name="connsiteY5" fmla="*/ 2780675 h 2863358"/>
              <a:gd name="connsiteX6" fmla="*/ 82147 w 4249809"/>
              <a:gd name="connsiteY6" fmla="*/ 2472562 h 2863358"/>
              <a:gd name="connsiteX7" fmla="*/ 1493503 w 4249809"/>
              <a:gd name="connsiteY7" fmla="*/ 931997 h 2863358"/>
              <a:gd name="connsiteX0" fmla="*/ 1493503 w 4210178"/>
              <a:gd name="connsiteY0" fmla="*/ 931997 h 2863358"/>
              <a:gd name="connsiteX1" fmla="*/ 2556991 w 4210178"/>
              <a:gd name="connsiteY1" fmla="*/ 285954 h 2863358"/>
              <a:gd name="connsiteX2" fmla="*/ 3630417 w 4210178"/>
              <a:gd name="connsiteY2" fmla="*/ 37476 h 2863358"/>
              <a:gd name="connsiteX3" fmla="*/ 3362060 w 4210178"/>
              <a:gd name="connsiteY3" fmla="*/ 1051267 h 2863358"/>
              <a:gd name="connsiteX4" fmla="*/ 3987475 w 4210178"/>
              <a:gd name="connsiteY4" fmla="*/ 945891 h 2863358"/>
              <a:gd name="connsiteX5" fmla="*/ 4137312 w 4210178"/>
              <a:gd name="connsiteY5" fmla="*/ 1240110 h 2863358"/>
              <a:gd name="connsiteX6" fmla="*/ 3799381 w 4210178"/>
              <a:gd name="connsiteY6" fmla="*/ 2780675 h 2863358"/>
              <a:gd name="connsiteX7" fmla="*/ 82147 w 4210178"/>
              <a:gd name="connsiteY7" fmla="*/ 2472562 h 2863358"/>
              <a:gd name="connsiteX8" fmla="*/ 1493503 w 4210178"/>
              <a:gd name="connsiteY8" fmla="*/ 931997 h 2863358"/>
              <a:gd name="connsiteX0" fmla="*/ 1493503 w 4311117"/>
              <a:gd name="connsiteY0" fmla="*/ 931997 h 2863358"/>
              <a:gd name="connsiteX1" fmla="*/ 2556991 w 4311117"/>
              <a:gd name="connsiteY1" fmla="*/ 285954 h 2863358"/>
              <a:gd name="connsiteX2" fmla="*/ 3630417 w 4311117"/>
              <a:gd name="connsiteY2" fmla="*/ 37476 h 2863358"/>
              <a:gd name="connsiteX3" fmla="*/ 3362060 w 4311117"/>
              <a:gd name="connsiteY3" fmla="*/ 1051267 h 2863358"/>
              <a:gd name="connsiteX4" fmla="*/ 3987475 w 4311117"/>
              <a:gd name="connsiteY4" fmla="*/ 945891 h 2863358"/>
              <a:gd name="connsiteX5" fmla="*/ 4306277 w 4311117"/>
              <a:gd name="connsiteY5" fmla="*/ 1259989 h 2863358"/>
              <a:gd name="connsiteX6" fmla="*/ 3799381 w 4311117"/>
              <a:gd name="connsiteY6" fmla="*/ 2780675 h 2863358"/>
              <a:gd name="connsiteX7" fmla="*/ 82147 w 4311117"/>
              <a:gd name="connsiteY7" fmla="*/ 2472562 h 2863358"/>
              <a:gd name="connsiteX8" fmla="*/ 1493503 w 4311117"/>
              <a:gd name="connsiteY8" fmla="*/ 931997 h 2863358"/>
              <a:gd name="connsiteX0" fmla="*/ 1493503 w 4311117"/>
              <a:gd name="connsiteY0" fmla="*/ 927521 h 2858882"/>
              <a:gd name="connsiteX1" fmla="*/ 2556991 w 4311117"/>
              <a:gd name="connsiteY1" fmla="*/ 281478 h 2858882"/>
              <a:gd name="connsiteX2" fmla="*/ 3630417 w 4311117"/>
              <a:gd name="connsiteY2" fmla="*/ 33000 h 2858882"/>
              <a:gd name="connsiteX3" fmla="*/ 3332243 w 4311117"/>
              <a:gd name="connsiteY3" fmla="*/ 977217 h 2858882"/>
              <a:gd name="connsiteX4" fmla="*/ 3987475 w 4311117"/>
              <a:gd name="connsiteY4" fmla="*/ 941415 h 2858882"/>
              <a:gd name="connsiteX5" fmla="*/ 4306277 w 4311117"/>
              <a:gd name="connsiteY5" fmla="*/ 1255513 h 2858882"/>
              <a:gd name="connsiteX6" fmla="*/ 3799381 w 4311117"/>
              <a:gd name="connsiteY6" fmla="*/ 2776199 h 2858882"/>
              <a:gd name="connsiteX7" fmla="*/ 82147 w 4311117"/>
              <a:gd name="connsiteY7" fmla="*/ 2468086 h 2858882"/>
              <a:gd name="connsiteX8" fmla="*/ 1493503 w 4311117"/>
              <a:gd name="connsiteY8" fmla="*/ 927521 h 2858882"/>
              <a:gd name="connsiteX0" fmla="*/ 1493503 w 4311117"/>
              <a:gd name="connsiteY0" fmla="*/ 822955 h 2754316"/>
              <a:gd name="connsiteX1" fmla="*/ 2556991 w 4311117"/>
              <a:gd name="connsiteY1" fmla="*/ 176912 h 2754316"/>
              <a:gd name="connsiteX2" fmla="*/ 3282547 w 4311117"/>
              <a:gd name="connsiteY2" fmla="*/ 47704 h 2754316"/>
              <a:gd name="connsiteX3" fmla="*/ 3332243 w 4311117"/>
              <a:gd name="connsiteY3" fmla="*/ 872651 h 2754316"/>
              <a:gd name="connsiteX4" fmla="*/ 3987475 w 4311117"/>
              <a:gd name="connsiteY4" fmla="*/ 836849 h 2754316"/>
              <a:gd name="connsiteX5" fmla="*/ 4306277 w 4311117"/>
              <a:gd name="connsiteY5" fmla="*/ 1150947 h 2754316"/>
              <a:gd name="connsiteX6" fmla="*/ 3799381 w 4311117"/>
              <a:gd name="connsiteY6" fmla="*/ 2671633 h 2754316"/>
              <a:gd name="connsiteX7" fmla="*/ 82147 w 4311117"/>
              <a:gd name="connsiteY7" fmla="*/ 2363520 h 2754316"/>
              <a:gd name="connsiteX8" fmla="*/ 1493503 w 4311117"/>
              <a:gd name="connsiteY8" fmla="*/ 822955 h 2754316"/>
              <a:gd name="connsiteX0" fmla="*/ 1493503 w 4321669"/>
              <a:gd name="connsiteY0" fmla="*/ 822955 h 2754316"/>
              <a:gd name="connsiteX1" fmla="*/ 2556991 w 4321669"/>
              <a:gd name="connsiteY1" fmla="*/ 176912 h 2754316"/>
              <a:gd name="connsiteX2" fmla="*/ 3282547 w 4321669"/>
              <a:gd name="connsiteY2" fmla="*/ 47704 h 2754316"/>
              <a:gd name="connsiteX3" fmla="*/ 3332243 w 4321669"/>
              <a:gd name="connsiteY3" fmla="*/ 872651 h 2754316"/>
              <a:gd name="connsiteX4" fmla="*/ 3987475 w 4321669"/>
              <a:gd name="connsiteY4" fmla="*/ 836849 h 2754316"/>
              <a:gd name="connsiteX5" fmla="*/ 4318804 w 4321669"/>
              <a:gd name="connsiteY5" fmla="*/ 1292608 h 2754316"/>
              <a:gd name="connsiteX6" fmla="*/ 3799381 w 4321669"/>
              <a:gd name="connsiteY6" fmla="*/ 2671633 h 2754316"/>
              <a:gd name="connsiteX7" fmla="*/ 82147 w 4321669"/>
              <a:gd name="connsiteY7" fmla="*/ 2363520 h 2754316"/>
              <a:gd name="connsiteX8" fmla="*/ 1493503 w 4321669"/>
              <a:gd name="connsiteY8" fmla="*/ 822955 h 2754316"/>
              <a:gd name="connsiteX0" fmla="*/ 1493503 w 4311117"/>
              <a:gd name="connsiteY0" fmla="*/ 822955 h 2754316"/>
              <a:gd name="connsiteX1" fmla="*/ 2556991 w 4311117"/>
              <a:gd name="connsiteY1" fmla="*/ 176912 h 2754316"/>
              <a:gd name="connsiteX2" fmla="*/ 3282547 w 4311117"/>
              <a:gd name="connsiteY2" fmla="*/ 47704 h 2754316"/>
              <a:gd name="connsiteX3" fmla="*/ 3332243 w 4311117"/>
              <a:gd name="connsiteY3" fmla="*/ 872651 h 2754316"/>
              <a:gd name="connsiteX4" fmla="*/ 3987475 w 4311117"/>
              <a:gd name="connsiteY4" fmla="*/ 836849 h 2754316"/>
              <a:gd name="connsiteX5" fmla="*/ 4306278 w 4311117"/>
              <a:gd name="connsiteY5" fmla="*/ 1278442 h 2754316"/>
              <a:gd name="connsiteX6" fmla="*/ 3799381 w 4311117"/>
              <a:gd name="connsiteY6" fmla="*/ 2671633 h 2754316"/>
              <a:gd name="connsiteX7" fmla="*/ 82147 w 4311117"/>
              <a:gd name="connsiteY7" fmla="*/ 2363520 h 2754316"/>
              <a:gd name="connsiteX8" fmla="*/ 1493503 w 4311117"/>
              <a:gd name="connsiteY8" fmla="*/ 822955 h 2754316"/>
              <a:gd name="connsiteX0" fmla="*/ 1482939 w 4306090"/>
              <a:gd name="connsiteY0" fmla="*/ 822955 h 2766239"/>
              <a:gd name="connsiteX1" fmla="*/ 2546427 w 4306090"/>
              <a:gd name="connsiteY1" fmla="*/ 176912 h 2766239"/>
              <a:gd name="connsiteX2" fmla="*/ 3271983 w 4306090"/>
              <a:gd name="connsiteY2" fmla="*/ 47704 h 2766239"/>
              <a:gd name="connsiteX3" fmla="*/ 3321679 w 4306090"/>
              <a:gd name="connsiteY3" fmla="*/ 872651 h 2766239"/>
              <a:gd name="connsiteX4" fmla="*/ 3976911 w 4306090"/>
              <a:gd name="connsiteY4" fmla="*/ 836849 h 2766239"/>
              <a:gd name="connsiteX5" fmla="*/ 4295714 w 4306090"/>
              <a:gd name="connsiteY5" fmla="*/ 1278442 h 2766239"/>
              <a:gd name="connsiteX6" fmla="*/ 3588391 w 4306090"/>
              <a:gd name="connsiteY6" fmla="*/ 2685799 h 2766239"/>
              <a:gd name="connsiteX7" fmla="*/ 71583 w 4306090"/>
              <a:gd name="connsiteY7" fmla="*/ 2363520 h 2766239"/>
              <a:gd name="connsiteX8" fmla="*/ 1482939 w 4306090"/>
              <a:gd name="connsiteY8" fmla="*/ 822955 h 2766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06090" h="2766239">
                <a:moveTo>
                  <a:pt x="1482939" y="822955"/>
                </a:moveTo>
                <a:cubicBezTo>
                  <a:pt x="1913634" y="528094"/>
                  <a:pt x="2248253" y="306121"/>
                  <a:pt x="2546427" y="176912"/>
                </a:cubicBezTo>
                <a:cubicBezTo>
                  <a:pt x="2844601" y="47703"/>
                  <a:pt x="3142774" y="-68253"/>
                  <a:pt x="3271983" y="47704"/>
                </a:cubicBezTo>
                <a:cubicBezTo>
                  <a:pt x="3401192" y="163661"/>
                  <a:pt x="3204191" y="741127"/>
                  <a:pt x="3321679" y="872651"/>
                </a:cubicBezTo>
                <a:cubicBezTo>
                  <a:pt x="3439167" y="1004175"/>
                  <a:pt x="3847702" y="805375"/>
                  <a:pt x="3976911" y="836849"/>
                </a:cubicBezTo>
                <a:cubicBezTo>
                  <a:pt x="4106120" y="868323"/>
                  <a:pt x="4360467" y="970284"/>
                  <a:pt x="4295714" y="1278442"/>
                </a:cubicBezTo>
                <a:cubicBezTo>
                  <a:pt x="4230961" y="1586600"/>
                  <a:pt x="4264252" y="2480390"/>
                  <a:pt x="3588391" y="2685799"/>
                </a:cubicBezTo>
                <a:cubicBezTo>
                  <a:pt x="2912530" y="2891208"/>
                  <a:pt x="422492" y="2673994"/>
                  <a:pt x="71583" y="2363520"/>
                </a:cubicBezTo>
                <a:cubicBezTo>
                  <a:pt x="-279326" y="2053046"/>
                  <a:pt x="735019" y="1347244"/>
                  <a:pt x="1482939" y="822955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/>
          <p:cNvSpPr/>
          <p:nvPr/>
        </p:nvSpPr>
        <p:spPr>
          <a:xfrm rot="14231818">
            <a:off x="5547728" y="1500647"/>
            <a:ext cx="1993293" cy="982420"/>
          </a:xfrm>
          <a:custGeom>
            <a:avLst/>
            <a:gdLst>
              <a:gd name="connsiteX0" fmla="*/ 1465961 w 4078557"/>
              <a:gd name="connsiteY0" fmla="*/ 586409 h 3386741"/>
              <a:gd name="connsiteX1" fmla="*/ 2907135 w 4078557"/>
              <a:gd name="connsiteY1" fmla="*/ 0 h 3386741"/>
              <a:gd name="connsiteX2" fmla="*/ 2907135 w 4078557"/>
              <a:gd name="connsiteY2" fmla="*/ 0 h 3386741"/>
              <a:gd name="connsiteX3" fmla="*/ 2976709 w 4078557"/>
              <a:gd name="connsiteY3" fmla="*/ 894522 h 3386741"/>
              <a:gd name="connsiteX4" fmla="*/ 4060074 w 4078557"/>
              <a:gd name="connsiteY4" fmla="*/ 864704 h 3386741"/>
              <a:gd name="connsiteX5" fmla="*/ 1952978 w 4078557"/>
              <a:gd name="connsiteY5" fmla="*/ 3359426 h 3386741"/>
              <a:gd name="connsiteX6" fmla="*/ 4909 w 4078557"/>
              <a:gd name="connsiteY6" fmla="*/ 2097156 h 3386741"/>
              <a:gd name="connsiteX7" fmla="*/ 1465961 w 4078557"/>
              <a:gd name="connsiteY7" fmla="*/ 586409 h 3386741"/>
              <a:gd name="connsiteX0" fmla="*/ 1465961 w 4076926"/>
              <a:gd name="connsiteY0" fmla="*/ 641727 h 3442059"/>
              <a:gd name="connsiteX1" fmla="*/ 2907135 w 4076926"/>
              <a:gd name="connsiteY1" fmla="*/ 55318 h 3442059"/>
              <a:gd name="connsiteX2" fmla="*/ 3612814 w 4076926"/>
              <a:gd name="connsiteY2" fmla="*/ 15561 h 3442059"/>
              <a:gd name="connsiteX3" fmla="*/ 2976709 w 4076926"/>
              <a:gd name="connsiteY3" fmla="*/ 949840 h 3442059"/>
              <a:gd name="connsiteX4" fmla="*/ 4060074 w 4076926"/>
              <a:gd name="connsiteY4" fmla="*/ 920022 h 3442059"/>
              <a:gd name="connsiteX5" fmla="*/ 1952978 w 4076926"/>
              <a:gd name="connsiteY5" fmla="*/ 3414744 h 3442059"/>
              <a:gd name="connsiteX6" fmla="*/ 4909 w 4076926"/>
              <a:gd name="connsiteY6" fmla="*/ 2152474 h 3442059"/>
              <a:gd name="connsiteX7" fmla="*/ 1465961 w 4076926"/>
              <a:gd name="connsiteY7" fmla="*/ 641727 h 3442059"/>
              <a:gd name="connsiteX0" fmla="*/ 1465961 w 4076926"/>
              <a:gd name="connsiteY0" fmla="*/ 683788 h 3484120"/>
              <a:gd name="connsiteX1" fmla="*/ 2907135 w 4076926"/>
              <a:gd name="connsiteY1" fmla="*/ 97379 h 3484120"/>
              <a:gd name="connsiteX2" fmla="*/ 3612814 w 4076926"/>
              <a:gd name="connsiteY2" fmla="*/ 57622 h 3484120"/>
              <a:gd name="connsiteX3" fmla="*/ 2976709 w 4076926"/>
              <a:gd name="connsiteY3" fmla="*/ 991901 h 3484120"/>
              <a:gd name="connsiteX4" fmla="*/ 4060074 w 4076926"/>
              <a:gd name="connsiteY4" fmla="*/ 962083 h 3484120"/>
              <a:gd name="connsiteX5" fmla="*/ 1952978 w 4076926"/>
              <a:gd name="connsiteY5" fmla="*/ 3456805 h 3484120"/>
              <a:gd name="connsiteX6" fmla="*/ 4909 w 4076926"/>
              <a:gd name="connsiteY6" fmla="*/ 2194535 h 3484120"/>
              <a:gd name="connsiteX7" fmla="*/ 1465961 w 4076926"/>
              <a:gd name="connsiteY7" fmla="*/ 683788 h 3484120"/>
              <a:gd name="connsiteX0" fmla="*/ 1465961 w 4076926"/>
              <a:gd name="connsiteY0" fmla="*/ 752203 h 3552535"/>
              <a:gd name="connsiteX1" fmla="*/ 2479753 w 4076926"/>
              <a:gd name="connsiteY1" fmla="*/ 76342 h 3552535"/>
              <a:gd name="connsiteX2" fmla="*/ 3612814 w 4076926"/>
              <a:gd name="connsiteY2" fmla="*/ 126037 h 3552535"/>
              <a:gd name="connsiteX3" fmla="*/ 2976709 w 4076926"/>
              <a:gd name="connsiteY3" fmla="*/ 1060316 h 3552535"/>
              <a:gd name="connsiteX4" fmla="*/ 4060074 w 4076926"/>
              <a:gd name="connsiteY4" fmla="*/ 1030498 h 3552535"/>
              <a:gd name="connsiteX5" fmla="*/ 1952978 w 4076926"/>
              <a:gd name="connsiteY5" fmla="*/ 3525220 h 3552535"/>
              <a:gd name="connsiteX6" fmla="*/ 4909 w 4076926"/>
              <a:gd name="connsiteY6" fmla="*/ 2262950 h 3552535"/>
              <a:gd name="connsiteX7" fmla="*/ 1465961 w 4076926"/>
              <a:gd name="connsiteY7" fmla="*/ 752203 h 3552535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79273"/>
              <a:gd name="connsiteY0" fmla="*/ 720400 h 3550663"/>
              <a:gd name="connsiteX1" fmla="*/ 2482100 w 4079273"/>
              <a:gd name="connsiteY1" fmla="*/ 74357 h 3550663"/>
              <a:gd name="connsiteX2" fmla="*/ 3615161 w 4079273"/>
              <a:gd name="connsiteY2" fmla="*/ 124052 h 3550663"/>
              <a:gd name="connsiteX3" fmla="*/ 2979056 w 4079273"/>
              <a:gd name="connsiteY3" fmla="*/ 1058331 h 3550663"/>
              <a:gd name="connsiteX4" fmla="*/ 4062421 w 4079273"/>
              <a:gd name="connsiteY4" fmla="*/ 1028513 h 3550663"/>
              <a:gd name="connsiteX5" fmla="*/ 1955325 w 4079273"/>
              <a:gd name="connsiteY5" fmla="*/ 3523235 h 3550663"/>
              <a:gd name="connsiteX6" fmla="*/ 7256 w 4079273"/>
              <a:gd name="connsiteY6" fmla="*/ 2260965 h 3550663"/>
              <a:gd name="connsiteX7" fmla="*/ 1418612 w 4079273"/>
              <a:gd name="connsiteY7" fmla="*/ 720400 h 3550663"/>
              <a:gd name="connsiteX0" fmla="*/ 1418612 w 4096800"/>
              <a:gd name="connsiteY0" fmla="*/ 708388 h 3538651"/>
              <a:gd name="connsiteX1" fmla="*/ 2482100 w 4096800"/>
              <a:gd name="connsiteY1" fmla="*/ 62345 h 3538651"/>
              <a:gd name="connsiteX2" fmla="*/ 3615161 w 4096800"/>
              <a:gd name="connsiteY2" fmla="*/ 112040 h 3538651"/>
              <a:gd name="connsiteX3" fmla="*/ 3287169 w 4096800"/>
              <a:gd name="connsiteY3" fmla="*/ 827658 h 3538651"/>
              <a:gd name="connsiteX4" fmla="*/ 4062421 w 4096800"/>
              <a:gd name="connsiteY4" fmla="*/ 1016501 h 3538651"/>
              <a:gd name="connsiteX5" fmla="*/ 1955325 w 4096800"/>
              <a:gd name="connsiteY5" fmla="*/ 3511223 h 3538651"/>
              <a:gd name="connsiteX6" fmla="*/ 7256 w 4096800"/>
              <a:gd name="connsiteY6" fmla="*/ 2248953 h 3538651"/>
              <a:gd name="connsiteX7" fmla="*/ 1418612 w 4096800"/>
              <a:gd name="connsiteY7" fmla="*/ 708388 h 3538651"/>
              <a:gd name="connsiteX0" fmla="*/ 1418612 w 4097107"/>
              <a:gd name="connsiteY0" fmla="*/ 931997 h 3762260"/>
              <a:gd name="connsiteX1" fmla="*/ 2482100 w 4097107"/>
              <a:gd name="connsiteY1" fmla="*/ 285954 h 3762260"/>
              <a:gd name="connsiteX2" fmla="*/ 3555526 w 4097107"/>
              <a:gd name="connsiteY2" fmla="*/ 37476 h 3762260"/>
              <a:gd name="connsiteX3" fmla="*/ 3287169 w 4097107"/>
              <a:gd name="connsiteY3" fmla="*/ 1051267 h 3762260"/>
              <a:gd name="connsiteX4" fmla="*/ 4062421 w 4097107"/>
              <a:gd name="connsiteY4" fmla="*/ 1240110 h 3762260"/>
              <a:gd name="connsiteX5" fmla="*/ 1955325 w 4097107"/>
              <a:gd name="connsiteY5" fmla="*/ 3734832 h 3762260"/>
              <a:gd name="connsiteX6" fmla="*/ 7256 w 4097107"/>
              <a:gd name="connsiteY6" fmla="*/ 2472562 h 3762260"/>
              <a:gd name="connsiteX7" fmla="*/ 1418612 w 4097107"/>
              <a:gd name="connsiteY7" fmla="*/ 931997 h 3762260"/>
              <a:gd name="connsiteX0" fmla="*/ 1491910 w 4232907"/>
              <a:gd name="connsiteY0" fmla="*/ 931997 h 3413855"/>
              <a:gd name="connsiteX1" fmla="*/ 2555398 w 4232907"/>
              <a:gd name="connsiteY1" fmla="*/ 285954 h 3413855"/>
              <a:gd name="connsiteX2" fmla="*/ 3628824 w 4232907"/>
              <a:gd name="connsiteY2" fmla="*/ 37476 h 3413855"/>
              <a:gd name="connsiteX3" fmla="*/ 3360467 w 4232907"/>
              <a:gd name="connsiteY3" fmla="*/ 1051267 h 3413855"/>
              <a:gd name="connsiteX4" fmla="*/ 4135719 w 4232907"/>
              <a:gd name="connsiteY4" fmla="*/ 1240110 h 3413855"/>
              <a:gd name="connsiteX5" fmla="*/ 3767970 w 4232907"/>
              <a:gd name="connsiteY5" fmla="*/ 3377023 h 3413855"/>
              <a:gd name="connsiteX6" fmla="*/ 80554 w 4232907"/>
              <a:gd name="connsiteY6" fmla="*/ 2472562 h 3413855"/>
              <a:gd name="connsiteX7" fmla="*/ 1491910 w 4232907"/>
              <a:gd name="connsiteY7" fmla="*/ 931997 h 3413855"/>
              <a:gd name="connsiteX0" fmla="*/ 1493503 w 4249809"/>
              <a:gd name="connsiteY0" fmla="*/ 931997 h 2863358"/>
              <a:gd name="connsiteX1" fmla="*/ 2556991 w 4249809"/>
              <a:gd name="connsiteY1" fmla="*/ 285954 h 2863358"/>
              <a:gd name="connsiteX2" fmla="*/ 3630417 w 4249809"/>
              <a:gd name="connsiteY2" fmla="*/ 37476 h 2863358"/>
              <a:gd name="connsiteX3" fmla="*/ 3362060 w 4249809"/>
              <a:gd name="connsiteY3" fmla="*/ 1051267 h 2863358"/>
              <a:gd name="connsiteX4" fmla="*/ 4137312 w 4249809"/>
              <a:gd name="connsiteY4" fmla="*/ 1240110 h 2863358"/>
              <a:gd name="connsiteX5" fmla="*/ 3799381 w 4249809"/>
              <a:gd name="connsiteY5" fmla="*/ 2780675 h 2863358"/>
              <a:gd name="connsiteX6" fmla="*/ 82147 w 4249809"/>
              <a:gd name="connsiteY6" fmla="*/ 2472562 h 2863358"/>
              <a:gd name="connsiteX7" fmla="*/ 1493503 w 4249809"/>
              <a:gd name="connsiteY7" fmla="*/ 931997 h 2863358"/>
              <a:gd name="connsiteX0" fmla="*/ 1493503 w 4210178"/>
              <a:gd name="connsiteY0" fmla="*/ 931997 h 2863358"/>
              <a:gd name="connsiteX1" fmla="*/ 2556991 w 4210178"/>
              <a:gd name="connsiteY1" fmla="*/ 285954 h 2863358"/>
              <a:gd name="connsiteX2" fmla="*/ 3630417 w 4210178"/>
              <a:gd name="connsiteY2" fmla="*/ 37476 h 2863358"/>
              <a:gd name="connsiteX3" fmla="*/ 3362060 w 4210178"/>
              <a:gd name="connsiteY3" fmla="*/ 1051267 h 2863358"/>
              <a:gd name="connsiteX4" fmla="*/ 3987475 w 4210178"/>
              <a:gd name="connsiteY4" fmla="*/ 945891 h 2863358"/>
              <a:gd name="connsiteX5" fmla="*/ 4137312 w 4210178"/>
              <a:gd name="connsiteY5" fmla="*/ 1240110 h 2863358"/>
              <a:gd name="connsiteX6" fmla="*/ 3799381 w 4210178"/>
              <a:gd name="connsiteY6" fmla="*/ 2780675 h 2863358"/>
              <a:gd name="connsiteX7" fmla="*/ 82147 w 4210178"/>
              <a:gd name="connsiteY7" fmla="*/ 2472562 h 2863358"/>
              <a:gd name="connsiteX8" fmla="*/ 1493503 w 4210178"/>
              <a:gd name="connsiteY8" fmla="*/ 931997 h 2863358"/>
              <a:gd name="connsiteX0" fmla="*/ 1493503 w 4311117"/>
              <a:gd name="connsiteY0" fmla="*/ 931997 h 2863358"/>
              <a:gd name="connsiteX1" fmla="*/ 2556991 w 4311117"/>
              <a:gd name="connsiteY1" fmla="*/ 285954 h 2863358"/>
              <a:gd name="connsiteX2" fmla="*/ 3630417 w 4311117"/>
              <a:gd name="connsiteY2" fmla="*/ 37476 h 2863358"/>
              <a:gd name="connsiteX3" fmla="*/ 3362060 w 4311117"/>
              <a:gd name="connsiteY3" fmla="*/ 1051267 h 2863358"/>
              <a:gd name="connsiteX4" fmla="*/ 3987475 w 4311117"/>
              <a:gd name="connsiteY4" fmla="*/ 945891 h 2863358"/>
              <a:gd name="connsiteX5" fmla="*/ 4306277 w 4311117"/>
              <a:gd name="connsiteY5" fmla="*/ 1259989 h 2863358"/>
              <a:gd name="connsiteX6" fmla="*/ 3799381 w 4311117"/>
              <a:gd name="connsiteY6" fmla="*/ 2780675 h 2863358"/>
              <a:gd name="connsiteX7" fmla="*/ 82147 w 4311117"/>
              <a:gd name="connsiteY7" fmla="*/ 2472562 h 2863358"/>
              <a:gd name="connsiteX8" fmla="*/ 1493503 w 4311117"/>
              <a:gd name="connsiteY8" fmla="*/ 931997 h 2863358"/>
              <a:gd name="connsiteX0" fmla="*/ 1493503 w 4311117"/>
              <a:gd name="connsiteY0" fmla="*/ 927521 h 2858882"/>
              <a:gd name="connsiteX1" fmla="*/ 2556991 w 4311117"/>
              <a:gd name="connsiteY1" fmla="*/ 281478 h 2858882"/>
              <a:gd name="connsiteX2" fmla="*/ 3630417 w 4311117"/>
              <a:gd name="connsiteY2" fmla="*/ 33000 h 2858882"/>
              <a:gd name="connsiteX3" fmla="*/ 3332243 w 4311117"/>
              <a:gd name="connsiteY3" fmla="*/ 977217 h 2858882"/>
              <a:gd name="connsiteX4" fmla="*/ 3987475 w 4311117"/>
              <a:gd name="connsiteY4" fmla="*/ 941415 h 2858882"/>
              <a:gd name="connsiteX5" fmla="*/ 4306277 w 4311117"/>
              <a:gd name="connsiteY5" fmla="*/ 1255513 h 2858882"/>
              <a:gd name="connsiteX6" fmla="*/ 3799381 w 4311117"/>
              <a:gd name="connsiteY6" fmla="*/ 2776199 h 2858882"/>
              <a:gd name="connsiteX7" fmla="*/ 82147 w 4311117"/>
              <a:gd name="connsiteY7" fmla="*/ 2468086 h 2858882"/>
              <a:gd name="connsiteX8" fmla="*/ 1493503 w 4311117"/>
              <a:gd name="connsiteY8" fmla="*/ 927521 h 2858882"/>
              <a:gd name="connsiteX0" fmla="*/ 1493503 w 4311117"/>
              <a:gd name="connsiteY0" fmla="*/ 822955 h 2754316"/>
              <a:gd name="connsiteX1" fmla="*/ 2556991 w 4311117"/>
              <a:gd name="connsiteY1" fmla="*/ 176912 h 2754316"/>
              <a:gd name="connsiteX2" fmla="*/ 3282547 w 4311117"/>
              <a:gd name="connsiteY2" fmla="*/ 47704 h 2754316"/>
              <a:gd name="connsiteX3" fmla="*/ 3332243 w 4311117"/>
              <a:gd name="connsiteY3" fmla="*/ 872651 h 2754316"/>
              <a:gd name="connsiteX4" fmla="*/ 3987475 w 4311117"/>
              <a:gd name="connsiteY4" fmla="*/ 836849 h 2754316"/>
              <a:gd name="connsiteX5" fmla="*/ 4306277 w 4311117"/>
              <a:gd name="connsiteY5" fmla="*/ 1150947 h 2754316"/>
              <a:gd name="connsiteX6" fmla="*/ 3799381 w 4311117"/>
              <a:gd name="connsiteY6" fmla="*/ 2671633 h 2754316"/>
              <a:gd name="connsiteX7" fmla="*/ 82147 w 4311117"/>
              <a:gd name="connsiteY7" fmla="*/ 2363520 h 2754316"/>
              <a:gd name="connsiteX8" fmla="*/ 1493503 w 4311117"/>
              <a:gd name="connsiteY8" fmla="*/ 822955 h 2754316"/>
              <a:gd name="connsiteX0" fmla="*/ 1493503 w 4321669"/>
              <a:gd name="connsiteY0" fmla="*/ 822955 h 2754316"/>
              <a:gd name="connsiteX1" fmla="*/ 2556991 w 4321669"/>
              <a:gd name="connsiteY1" fmla="*/ 176912 h 2754316"/>
              <a:gd name="connsiteX2" fmla="*/ 3282547 w 4321669"/>
              <a:gd name="connsiteY2" fmla="*/ 47704 h 2754316"/>
              <a:gd name="connsiteX3" fmla="*/ 3332243 w 4321669"/>
              <a:gd name="connsiteY3" fmla="*/ 872651 h 2754316"/>
              <a:gd name="connsiteX4" fmla="*/ 3987475 w 4321669"/>
              <a:gd name="connsiteY4" fmla="*/ 836849 h 2754316"/>
              <a:gd name="connsiteX5" fmla="*/ 4318804 w 4321669"/>
              <a:gd name="connsiteY5" fmla="*/ 1292608 h 2754316"/>
              <a:gd name="connsiteX6" fmla="*/ 3799381 w 4321669"/>
              <a:gd name="connsiteY6" fmla="*/ 2671633 h 2754316"/>
              <a:gd name="connsiteX7" fmla="*/ 82147 w 4321669"/>
              <a:gd name="connsiteY7" fmla="*/ 2363520 h 2754316"/>
              <a:gd name="connsiteX8" fmla="*/ 1493503 w 4321669"/>
              <a:gd name="connsiteY8" fmla="*/ 822955 h 2754316"/>
              <a:gd name="connsiteX0" fmla="*/ 1493503 w 4311117"/>
              <a:gd name="connsiteY0" fmla="*/ 822955 h 2754316"/>
              <a:gd name="connsiteX1" fmla="*/ 2556991 w 4311117"/>
              <a:gd name="connsiteY1" fmla="*/ 176912 h 2754316"/>
              <a:gd name="connsiteX2" fmla="*/ 3282547 w 4311117"/>
              <a:gd name="connsiteY2" fmla="*/ 47704 h 2754316"/>
              <a:gd name="connsiteX3" fmla="*/ 3332243 w 4311117"/>
              <a:gd name="connsiteY3" fmla="*/ 872651 h 2754316"/>
              <a:gd name="connsiteX4" fmla="*/ 3987475 w 4311117"/>
              <a:gd name="connsiteY4" fmla="*/ 836849 h 2754316"/>
              <a:gd name="connsiteX5" fmla="*/ 4306278 w 4311117"/>
              <a:gd name="connsiteY5" fmla="*/ 1278442 h 2754316"/>
              <a:gd name="connsiteX6" fmla="*/ 3799381 w 4311117"/>
              <a:gd name="connsiteY6" fmla="*/ 2671633 h 2754316"/>
              <a:gd name="connsiteX7" fmla="*/ 82147 w 4311117"/>
              <a:gd name="connsiteY7" fmla="*/ 2363520 h 2754316"/>
              <a:gd name="connsiteX8" fmla="*/ 1493503 w 4311117"/>
              <a:gd name="connsiteY8" fmla="*/ 822955 h 2754316"/>
              <a:gd name="connsiteX0" fmla="*/ 1482939 w 4306090"/>
              <a:gd name="connsiteY0" fmla="*/ 822955 h 2766239"/>
              <a:gd name="connsiteX1" fmla="*/ 2546427 w 4306090"/>
              <a:gd name="connsiteY1" fmla="*/ 176912 h 2766239"/>
              <a:gd name="connsiteX2" fmla="*/ 3271983 w 4306090"/>
              <a:gd name="connsiteY2" fmla="*/ 47704 h 2766239"/>
              <a:gd name="connsiteX3" fmla="*/ 3321679 w 4306090"/>
              <a:gd name="connsiteY3" fmla="*/ 872651 h 2766239"/>
              <a:gd name="connsiteX4" fmla="*/ 3976911 w 4306090"/>
              <a:gd name="connsiteY4" fmla="*/ 836849 h 2766239"/>
              <a:gd name="connsiteX5" fmla="*/ 4295714 w 4306090"/>
              <a:gd name="connsiteY5" fmla="*/ 1278442 h 2766239"/>
              <a:gd name="connsiteX6" fmla="*/ 3588391 w 4306090"/>
              <a:gd name="connsiteY6" fmla="*/ 2685799 h 2766239"/>
              <a:gd name="connsiteX7" fmla="*/ 71583 w 4306090"/>
              <a:gd name="connsiteY7" fmla="*/ 2363520 h 2766239"/>
              <a:gd name="connsiteX8" fmla="*/ 1482939 w 4306090"/>
              <a:gd name="connsiteY8" fmla="*/ 822955 h 2766239"/>
              <a:gd name="connsiteX0" fmla="*/ 1464562 w 4306467"/>
              <a:gd name="connsiteY0" fmla="*/ 822955 h 2731298"/>
              <a:gd name="connsiteX1" fmla="*/ 2528050 w 4306467"/>
              <a:gd name="connsiteY1" fmla="*/ 176912 h 2731298"/>
              <a:gd name="connsiteX2" fmla="*/ 3253606 w 4306467"/>
              <a:gd name="connsiteY2" fmla="*/ 47704 h 2731298"/>
              <a:gd name="connsiteX3" fmla="*/ 3303302 w 4306467"/>
              <a:gd name="connsiteY3" fmla="*/ 872651 h 2731298"/>
              <a:gd name="connsiteX4" fmla="*/ 3958534 w 4306467"/>
              <a:gd name="connsiteY4" fmla="*/ 836849 h 2731298"/>
              <a:gd name="connsiteX5" fmla="*/ 4277337 w 4306467"/>
              <a:gd name="connsiteY5" fmla="*/ 1278442 h 2731298"/>
              <a:gd name="connsiteX6" fmla="*/ 3202686 w 4306467"/>
              <a:gd name="connsiteY6" fmla="*/ 2643888 h 2731298"/>
              <a:gd name="connsiteX7" fmla="*/ 53206 w 4306467"/>
              <a:gd name="connsiteY7" fmla="*/ 2363520 h 2731298"/>
              <a:gd name="connsiteX8" fmla="*/ 1464562 w 4306467"/>
              <a:gd name="connsiteY8" fmla="*/ 822955 h 2731298"/>
              <a:gd name="connsiteX0" fmla="*/ 1458423 w 4307868"/>
              <a:gd name="connsiteY0" fmla="*/ 822955 h 2639867"/>
              <a:gd name="connsiteX1" fmla="*/ 2521911 w 4307868"/>
              <a:gd name="connsiteY1" fmla="*/ 176912 h 2639867"/>
              <a:gd name="connsiteX2" fmla="*/ 3247467 w 4307868"/>
              <a:gd name="connsiteY2" fmla="*/ 47704 h 2639867"/>
              <a:gd name="connsiteX3" fmla="*/ 3297163 w 4307868"/>
              <a:gd name="connsiteY3" fmla="*/ 872651 h 2639867"/>
              <a:gd name="connsiteX4" fmla="*/ 3952395 w 4307868"/>
              <a:gd name="connsiteY4" fmla="*/ 836849 h 2639867"/>
              <a:gd name="connsiteX5" fmla="*/ 4271198 w 4307868"/>
              <a:gd name="connsiteY5" fmla="*/ 1278442 h 2639867"/>
              <a:gd name="connsiteX6" fmla="*/ 3066661 w 4307868"/>
              <a:gd name="connsiteY6" fmla="*/ 2526229 h 2639867"/>
              <a:gd name="connsiteX7" fmla="*/ 47067 w 4307868"/>
              <a:gd name="connsiteY7" fmla="*/ 2363520 h 2639867"/>
              <a:gd name="connsiteX8" fmla="*/ 1458423 w 4307868"/>
              <a:gd name="connsiteY8" fmla="*/ 822955 h 263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07868" h="2639867">
                <a:moveTo>
                  <a:pt x="1458423" y="822955"/>
                </a:moveTo>
                <a:cubicBezTo>
                  <a:pt x="1889118" y="528094"/>
                  <a:pt x="2223737" y="306121"/>
                  <a:pt x="2521911" y="176912"/>
                </a:cubicBezTo>
                <a:cubicBezTo>
                  <a:pt x="2820085" y="47703"/>
                  <a:pt x="3118258" y="-68253"/>
                  <a:pt x="3247467" y="47704"/>
                </a:cubicBezTo>
                <a:cubicBezTo>
                  <a:pt x="3376676" y="163661"/>
                  <a:pt x="3179675" y="741127"/>
                  <a:pt x="3297163" y="872651"/>
                </a:cubicBezTo>
                <a:cubicBezTo>
                  <a:pt x="3414651" y="1004175"/>
                  <a:pt x="3823186" y="805375"/>
                  <a:pt x="3952395" y="836849"/>
                </a:cubicBezTo>
                <a:cubicBezTo>
                  <a:pt x="4081604" y="868323"/>
                  <a:pt x="4418820" y="996879"/>
                  <a:pt x="4271198" y="1278442"/>
                </a:cubicBezTo>
                <a:cubicBezTo>
                  <a:pt x="4123576" y="1560005"/>
                  <a:pt x="3742522" y="2320820"/>
                  <a:pt x="3066661" y="2526229"/>
                </a:cubicBezTo>
                <a:cubicBezTo>
                  <a:pt x="2390800" y="2731638"/>
                  <a:pt x="315107" y="2647399"/>
                  <a:pt x="47067" y="2363520"/>
                </a:cubicBezTo>
                <a:cubicBezTo>
                  <a:pt x="-220973" y="2079641"/>
                  <a:pt x="710503" y="1347244"/>
                  <a:pt x="1458423" y="822955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5189" y="265558"/>
            <a:ext cx="3223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○○幼稚園  満</a:t>
            </a:r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歳児入園</a:t>
            </a:r>
          </a:p>
        </p:txBody>
      </p:sp>
      <p:sp>
        <p:nvSpPr>
          <p:cNvPr id="8" name="テキスト ボックス 7"/>
          <p:cNvSpPr txBox="1"/>
          <p:nvPr/>
        </p:nvSpPr>
        <p:spPr>
          <a:xfrm rot="20700000">
            <a:off x="917338" y="702028"/>
            <a:ext cx="542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ln w="101600">
                  <a:solidFill>
                    <a:schemeClr val="accent4"/>
                  </a:solidFill>
                </a:ln>
                <a:solidFill>
                  <a:schemeClr val="accent4"/>
                </a:solidFill>
              </a:rPr>
              <a:t>体</a:t>
            </a:r>
          </a:p>
        </p:txBody>
      </p:sp>
      <p:sp>
        <p:nvSpPr>
          <p:cNvPr id="9" name="テキスト ボックス 8"/>
          <p:cNvSpPr txBox="1"/>
          <p:nvPr/>
        </p:nvSpPr>
        <p:spPr>
          <a:xfrm rot="973491">
            <a:off x="1777672" y="759811"/>
            <a:ext cx="524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ln w="101600">
                  <a:solidFill>
                    <a:srgbClr val="FF8FAF"/>
                  </a:solidFill>
                </a:ln>
                <a:solidFill>
                  <a:schemeClr val="accent1"/>
                </a:solidFill>
              </a:rPr>
              <a:t>験</a:t>
            </a:r>
            <a:endParaRPr kumimoji="1" lang="ja-JP" altLang="en-US" sz="5400" dirty="0">
              <a:ln w="101600">
                <a:solidFill>
                  <a:srgbClr val="FF8FAF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50020" y="2978897"/>
            <a:ext cx="6290569" cy="2956755"/>
          </a:xfrm>
          <a:prstGeom prst="roundRect">
            <a:avLst>
              <a:gd name="adj" fmla="val 13036"/>
            </a:avLst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78887" y="3106288"/>
            <a:ext cx="772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6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01</a:t>
            </a:r>
            <a:endParaRPr kumimoji="1" lang="ja-JP" altLang="en-US" sz="2800" b="1" dirty="0">
              <a:solidFill>
                <a:schemeClr val="accent6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55077" y="3098825"/>
            <a:ext cx="702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6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0</a:t>
            </a:r>
            <a:r>
              <a:rPr lang="en-US" altLang="ja-JP" sz="2800" b="1" dirty="0">
                <a:solidFill>
                  <a:schemeClr val="accent6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2</a:t>
            </a:r>
            <a:endParaRPr kumimoji="1" lang="ja-JP" altLang="en-US" sz="2800" b="1" dirty="0">
              <a:solidFill>
                <a:schemeClr val="accent6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175876" y="3100277"/>
            <a:ext cx="638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6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0</a:t>
            </a:r>
            <a:r>
              <a:rPr lang="en-US" altLang="ja-JP" sz="2800" b="1" dirty="0">
                <a:solidFill>
                  <a:schemeClr val="accent6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3</a:t>
            </a:r>
            <a:endParaRPr kumimoji="1" lang="ja-JP" altLang="en-US" sz="2800" b="1" dirty="0">
              <a:solidFill>
                <a:schemeClr val="accent6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25350" y="3551795"/>
            <a:ext cx="1078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生活習慣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01626" y="3551795"/>
            <a:ext cx="1072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社会性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198554" y="3551795"/>
            <a:ext cx="717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意欲</a:t>
            </a:r>
            <a:endParaRPr kumimoji="1" lang="ja-JP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5068" y="5254985"/>
            <a:ext cx="1983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挨拶、衣服の着脱、排せつなど基本的な生活習慣が身につくよう、お子様のペースに合わせてサポートします。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19193" y="5254985"/>
            <a:ext cx="1859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/>
              <a:t>同じクラスのお友達、園のお兄さん、お姉さんと</a:t>
            </a:r>
            <a:r>
              <a:rPr kumimoji="1" lang="ja-JP" altLang="en-US" sz="800" dirty="0"/>
              <a:t>一緒に遊ぶことで、思いやる気持ちや自制心が身についていきます。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547728" y="5254985"/>
            <a:ext cx="1877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/>
              <a:t>○○幼稚園の活動を通して、「しりたい！やりたい！」意欲を育て、お子様の関心に合わせた学びにつなげていきます。</a:t>
            </a:r>
            <a:endParaRPr kumimoji="1" lang="ja-JP" altLang="en-US" sz="800" dirty="0"/>
          </a:p>
        </p:txBody>
      </p:sp>
      <p:sp>
        <p:nvSpPr>
          <p:cNvPr id="27" name="角丸四角形 26"/>
          <p:cNvSpPr/>
          <p:nvPr/>
        </p:nvSpPr>
        <p:spPr>
          <a:xfrm>
            <a:off x="342041" y="6302190"/>
            <a:ext cx="3056654" cy="1521106"/>
          </a:xfrm>
          <a:prstGeom prst="roundRect">
            <a:avLst>
              <a:gd name="adj" fmla="val 6595"/>
            </a:avLst>
          </a:prstGeom>
          <a:solidFill>
            <a:schemeClr val="accent6">
              <a:lumMod val="40000"/>
              <a:lumOff val="6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14015" y="5999302"/>
            <a:ext cx="2664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Time schedule</a:t>
            </a:r>
            <a:endParaRPr kumimoji="1" lang="ja-JP" altLang="en-US" sz="2000" b="1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 rot="5400000">
            <a:off x="158724" y="6869566"/>
            <a:ext cx="824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428425" y="6385216"/>
            <a:ext cx="4432004" cy="1423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l"/>
            </a:pPr>
            <a:r>
              <a:rPr kumimoji="1" lang="en-US" altLang="ja-JP" sz="1200" dirty="0"/>
              <a:t>10:00-10:40 </a:t>
            </a:r>
            <a:r>
              <a:rPr kumimoji="1" lang="ja-JP" altLang="en-US" sz="1200" b="1" dirty="0"/>
              <a:t>満</a:t>
            </a:r>
            <a:r>
              <a:rPr lang="en-US" altLang="ja-JP" sz="1200" b="1" dirty="0"/>
              <a:t>3</a:t>
            </a:r>
            <a:r>
              <a:rPr kumimoji="1" lang="ja-JP" altLang="en-US" sz="1200" b="1" dirty="0"/>
              <a:t>歳児クラス体験</a:t>
            </a:r>
            <a:endParaRPr kumimoji="1" lang="en-US" altLang="ja-JP" sz="1200" b="1" dirty="0"/>
          </a:p>
          <a:p>
            <a:pPr>
              <a:buClr>
                <a:schemeClr val="accent4"/>
              </a:buClr>
            </a:pPr>
            <a:r>
              <a:rPr lang="en-US" altLang="ja-JP" sz="1050" dirty="0"/>
              <a:t>      </a:t>
            </a:r>
            <a:r>
              <a:rPr lang="ja-JP" altLang="en-US" sz="1000" dirty="0"/>
              <a:t>親子でリトミックに挑戦！</a:t>
            </a:r>
            <a:endParaRPr kumimoji="1" lang="en-US" altLang="ja-JP" sz="1000" dirty="0"/>
          </a:p>
          <a:p>
            <a:pPr>
              <a:buClr>
                <a:schemeClr val="accent4"/>
              </a:buClr>
            </a:pPr>
            <a:endParaRPr kumimoji="1" lang="en-US" altLang="ja-JP" sz="600" dirty="0"/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l"/>
            </a:pPr>
            <a:r>
              <a:rPr lang="en-US" altLang="ja-JP" sz="1200" dirty="0"/>
              <a:t>10:40-11:00 </a:t>
            </a:r>
            <a:r>
              <a:rPr lang="ja-JP" altLang="en-US" sz="1200" b="1" dirty="0"/>
              <a:t>在園児クラス見学</a:t>
            </a:r>
            <a:endParaRPr lang="en-US" altLang="ja-JP" sz="1200" b="1" dirty="0"/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l"/>
            </a:pPr>
            <a:endParaRPr lang="en-US" altLang="ja-JP" sz="1200" dirty="0"/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l"/>
            </a:pPr>
            <a:r>
              <a:rPr lang="en-US" altLang="ja-JP" sz="1200" dirty="0"/>
              <a:t>11:00-11:30 </a:t>
            </a:r>
            <a:r>
              <a:rPr lang="ja-JP" altLang="en-US" sz="1200" b="1" dirty="0"/>
              <a:t>入園説明会</a:t>
            </a:r>
            <a:endParaRPr lang="en-US" altLang="ja-JP" sz="1200" b="1" dirty="0"/>
          </a:p>
          <a:p>
            <a:pPr>
              <a:buClr>
                <a:schemeClr val="accent4"/>
              </a:buClr>
            </a:pPr>
            <a:r>
              <a:rPr lang="en-US" altLang="ja-JP" sz="1200" dirty="0"/>
              <a:t>     </a:t>
            </a:r>
            <a:r>
              <a:rPr lang="ja-JP" altLang="en-US" sz="1000" dirty="0"/>
              <a:t>○○幼稚園の理念や卒園児の</a:t>
            </a:r>
            <a:r>
              <a:rPr lang="en-US" altLang="ja-JP" sz="1000" dirty="0"/>
              <a:t>4</a:t>
            </a:r>
            <a:r>
              <a:rPr lang="ja-JP" altLang="en-US" sz="1000" dirty="0"/>
              <a:t>年保育の成長</a:t>
            </a:r>
            <a:endParaRPr lang="en-US" altLang="ja-JP" sz="1000" dirty="0"/>
          </a:p>
          <a:p>
            <a:pPr>
              <a:buClr>
                <a:schemeClr val="accent4"/>
              </a:buClr>
            </a:pPr>
            <a:r>
              <a:rPr lang="en-US" altLang="ja-JP" sz="1000" dirty="0"/>
              <a:t>      </a:t>
            </a:r>
            <a:r>
              <a:rPr lang="ja-JP" altLang="en-US" sz="1000" dirty="0"/>
              <a:t>をご紹介。質疑応答の時間もございます。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048368" y="7618215"/>
            <a:ext cx="425684" cy="64633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n w="7620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769851" y="7611751"/>
            <a:ext cx="810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ln w="76200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endParaRPr lang="ja-JP" altLang="en-US" sz="3600" b="1" dirty="0">
              <a:ln w="76200"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47214" y="7888750"/>
            <a:ext cx="40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5">
                    <a:lumMod val="50000"/>
                  </a:schemeClr>
                </a:solidFill>
              </a:rPr>
              <a:t>日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489770" y="7888750"/>
            <a:ext cx="42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5">
                    <a:lumMod val="50000"/>
                  </a:schemeClr>
                </a:solidFill>
              </a:rPr>
              <a:t>月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14641" y="7877483"/>
            <a:ext cx="769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kumimoji="1" lang="ja-JP" altLang="en-US" b="1" dirty="0">
                <a:solidFill>
                  <a:schemeClr val="accent5">
                    <a:lumMod val="50000"/>
                  </a:schemeClr>
                </a:solidFill>
              </a:rPr>
              <a:t>土</a:t>
            </a:r>
            <a:r>
              <a:rPr kumimoji="1" lang="en-US" altLang="ja-JP" b="1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kumimoji="1" lang="ja-JP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086759" y="8154369"/>
            <a:ext cx="3208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accent5">
                    <a:lumMod val="50000"/>
                  </a:schemeClr>
                </a:solidFill>
              </a:rPr>
              <a:t>10:00-11:30</a:t>
            </a:r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ja-JP" altLang="en-US" sz="1400" dirty="0">
                <a:solidFill>
                  <a:schemeClr val="accent5">
                    <a:lumMod val="50000"/>
                  </a:schemeClr>
                </a:solidFill>
              </a:rPr>
              <a:t>＠○○幼稚園</a:t>
            </a:r>
            <a:endParaRPr kumimoji="1" lang="en-US" altLang="ja-JP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0" y="8440516"/>
            <a:ext cx="6858000" cy="15180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67625" y="8127701"/>
            <a:ext cx="1734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n w="101600">
                  <a:solidFill>
                    <a:schemeClr val="accent6"/>
                  </a:solidFill>
                </a:ln>
                <a:solidFill>
                  <a:schemeClr val="accent6"/>
                </a:solidFill>
              </a:rPr>
              <a:t>お申込み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5" b="8769"/>
          <a:stretch/>
        </p:blipFill>
        <p:spPr>
          <a:xfrm>
            <a:off x="688106" y="3872481"/>
            <a:ext cx="1606782" cy="129900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16" t="11243" r="12456" b="28127"/>
          <a:stretch/>
        </p:blipFill>
        <p:spPr>
          <a:xfrm>
            <a:off x="4668502" y="3875458"/>
            <a:ext cx="1613913" cy="1296025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2" t="20230" r="10174"/>
          <a:stretch/>
        </p:blipFill>
        <p:spPr>
          <a:xfrm>
            <a:off x="2663151" y="3878057"/>
            <a:ext cx="1626904" cy="1309468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512728" y="2318468"/>
            <a:ext cx="4143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体験説明会では、在園児クラス見学をはじめ、満３歳児クラスのカリキュラムをお子様と体験して頂けます。お子様と楽しみながら○○幼稚園の雰囲気をぜひ体感してください♪</a:t>
            </a:r>
            <a:endParaRPr lang="en-US" altLang="ja-JP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 rot="21316242">
            <a:off x="4690984" y="934018"/>
            <a:ext cx="2118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400" dirty="0"/>
          </a:p>
          <a:p>
            <a:r>
              <a:rPr kumimoji="1" lang="ja-JP" altLang="en-US" sz="1400" b="1" dirty="0">
                <a:solidFill>
                  <a:schemeClr val="accent2"/>
                </a:solidFill>
              </a:rPr>
              <a:t>満</a:t>
            </a:r>
            <a:r>
              <a:rPr lang="en-US" altLang="ja-JP" sz="1400" b="1" dirty="0">
                <a:solidFill>
                  <a:schemeClr val="accent2"/>
                </a:solidFill>
              </a:rPr>
              <a:t>3</a:t>
            </a:r>
            <a:r>
              <a:rPr kumimoji="1" lang="ja-JP" altLang="en-US" sz="1400" b="1" dirty="0">
                <a:solidFill>
                  <a:schemeClr val="accent2"/>
                </a:solidFill>
              </a:rPr>
              <a:t>歳児の利点</a:t>
            </a:r>
            <a:r>
              <a:rPr kumimoji="1" lang="ja-JP" altLang="en-US" sz="1200" dirty="0"/>
              <a:t>って？</a:t>
            </a:r>
            <a:endParaRPr kumimoji="1" lang="en-US" altLang="ja-JP" sz="1200" dirty="0"/>
          </a:p>
          <a:p>
            <a:r>
              <a:rPr lang="ja-JP" altLang="en-US" sz="1400" b="1" dirty="0">
                <a:solidFill>
                  <a:schemeClr val="accent2"/>
                </a:solidFill>
              </a:rPr>
              <a:t>教育内容</a:t>
            </a:r>
            <a:r>
              <a:rPr lang="ja-JP" altLang="en-US" sz="1200" dirty="0"/>
              <a:t>が気になる</a:t>
            </a:r>
            <a:r>
              <a:rPr lang="en-US" altLang="ja-JP" sz="1200" dirty="0"/>
              <a:t>…</a:t>
            </a:r>
            <a:endParaRPr kumimoji="1" lang="en-US" altLang="ja-JP" sz="1200" dirty="0"/>
          </a:p>
          <a:p>
            <a:r>
              <a:rPr lang="ja-JP" altLang="en-US" sz="1200" dirty="0"/>
              <a:t>そんなギモンを解決！</a:t>
            </a:r>
            <a:endParaRPr lang="en-US" altLang="ja-JP" sz="1200" dirty="0"/>
          </a:p>
        </p:txBody>
      </p:sp>
      <p:sp>
        <p:nvSpPr>
          <p:cNvPr id="48" name="テキスト ボックス 47"/>
          <p:cNvSpPr txBox="1"/>
          <p:nvPr/>
        </p:nvSpPr>
        <p:spPr>
          <a:xfrm rot="20700000">
            <a:off x="925567" y="714699"/>
            <a:ext cx="542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solidFill>
                  <a:schemeClr val="bg1"/>
                </a:solidFill>
              </a:rPr>
              <a:t>体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 rot="877730">
            <a:off x="1773989" y="765695"/>
            <a:ext cx="524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dirty="0">
                <a:solidFill>
                  <a:schemeClr val="bg1"/>
                </a:solidFill>
              </a:rPr>
              <a:t>験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751162" y="876950"/>
            <a:ext cx="1670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n w="101600">
                  <a:solidFill>
                    <a:srgbClr val="FFC00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説</a:t>
            </a:r>
            <a:r>
              <a:rPr kumimoji="1" lang="ja-JP" altLang="en-US" sz="3600" dirty="0">
                <a:ln w="101600">
                  <a:solidFill>
                    <a:srgbClr val="FF8FAF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明</a:t>
            </a:r>
            <a:r>
              <a:rPr kumimoji="1" lang="ja-JP" altLang="en-US" sz="3600" dirty="0">
                <a:ln w="101600">
                  <a:solidFill>
                    <a:srgbClr val="FFC00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会</a:t>
            </a:r>
          </a:p>
        </p:txBody>
      </p:sp>
      <p:sp>
        <p:nvSpPr>
          <p:cNvPr id="61" name="二等辺三角形 60"/>
          <p:cNvSpPr/>
          <p:nvPr/>
        </p:nvSpPr>
        <p:spPr>
          <a:xfrm rot="20505823">
            <a:off x="2458892" y="1528300"/>
            <a:ext cx="225030" cy="180064"/>
          </a:xfrm>
          <a:prstGeom prst="triangle">
            <a:avLst/>
          </a:prstGeom>
          <a:solidFill>
            <a:srgbClr val="FFC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二等辺三角形 61"/>
          <p:cNvSpPr/>
          <p:nvPr/>
        </p:nvSpPr>
        <p:spPr>
          <a:xfrm rot="20505823">
            <a:off x="1859258" y="7968814"/>
            <a:ext cx="225030" cy="180064"/>
          </a:xfrm>
          <a:prstGeom prst="triangl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二等辺三角形 62"/>
          <p:cNvSpPr/>
          <p:nvPr/>
        </p:nvSpPr>
        <p:spPr>
          <a:xfrm rot="14205823">
            <a:off x="2458892" y="670380"/>
            <a:ext cx="225030" cy="180064"/>
          </a:xfrm>
          <a:prstGeom prst="triangl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二等辺三角形 63"/>
          <p:cNvSpPr/>
          <p:nvPr/>
        </p:nvSpPr>
        <p:spPr>
          <a:xfrm rot="14205823">
            <a:off x="2557494" y="613052"/>
            <a:ext cx="225030" cy="180064"/>
          </a:xfrm>
          <a:prstGeom prst="triangle">
            <a:avLst/>
          </a:pr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二等辺三角形 64"/>
          <p:cNvSpPr/>
          <p:nvPr/>
        </p:nvSpPr>
        <p:spPr>
          <a:xfrm rot="11505823">
            <a:off x="728492" y="1274899"/>
            <a:ext cx="225030" cy="180064"/>
          </a:xfrm>
          <a:prstGeom prst="triangle">
            <a:avLst/>
          </a:prstGeom>
          <a:solidFill>
            <a:srgbClr val="FF8FA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二等辺三角形 65"/>
          <p:cNvSpPr/>
          <p:nvPr/>
        </p:nvSpPr>
        <p:spPr>
          <a:xfrm rot="11505823">
            <a:off x="831311" y="1337933"/>
            <a:ext cx="225030" cy="180064"/>
          </a:xfrm>
          <a:prstGeom prst="triangle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二等辺三角形 66"/>
          <p:cNvSpPr/>
          <p:nvPr/>
        </p:nvSpPr>
        <p:spPr>
          <a:xfrm rot="705823">
            <a:off x="755042" y="495572"/>
            <a:ext cx="225030" cy="180064"/>
          </a:xfrm>
          <a:prstGeom prst="triangle">
            <a:avLst/>
          </a:prstGeom>
          <a:solidFill>
            <a:schemeClr val="accent4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二等辺三角形 67"/>
          <p:cNvSpPr/>
          <p:nvPr/>
        </p:nvSpPr>
        <p:spPr>
          <a:xfrm rot="705823">
            <a:off x="910659" y="498048"/>
            <a:ext cx="225030" cy="180064"/>
          </a:xfrm>
          <a:prstGeom prst="triangle">
            <a:avLst/>
          </a:prstGeom>
          <a:solidFill>
            <a:schemeClr val="accent4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二等辺三角形 68"/>
          <p:cNvSpPr/>
          <p:nvPr/>
        </p:nvSpPr>
        <p:spPr>
          <a:xfrm rot="20505823">
            <a:off x="1599430" y="1308015"/>
            <a:ext cx="117776" cy="119043"/>
          </a:xfrm>
          <a:prstGeom prst="triangle">
            <a:avLst/>
          </a:prstGeom>
          <a:solidFill>
            <a:schemeClr val="accent6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二等辺三角形 69"/>
          <p:cNvSpPr/>
          <p:nvPr/>
        </p:nvSpPr>
        <p:spPr>
          <a:xfrm rot="5205823">
            <a:off x="1764832" y="763856"/>
            <a:ext cx="117776" cy="119043"/>
          </a:xfrm>
          <a:prstGeom prst="triangle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18"/>
          <a:stretch/>
        </p:blipFill>
        <p:spPr>
          <a:xfrm>
            <a:off x="4862728" y="1731657"/>
            <a:ext cx="1533997" cy="921349"/>
          </a:xfrm>
          <a:prstGeom prst="rect">
            <a:avLst/>
          </a:prstGeom>
        </p:spPr>
      </p:pic>
      <p:cxnSp>
        <p:nvCxnSpPr>
          <p:cNvPr id="75" name="直線コネクタ 74"/>
          <p:cNvCxnSpPr/>
          <p:nvPr/>
        </p:nvCxnSpPr>
        <p:spPr>
          <a:xfrm>
            <a:off x="4411691" y="1502284"/>
            <a:ext cx="526529" cy="62085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 flipH="1">
            <a:off x="6291963" y="1263493"/>
            <a:ext cx="348626" cy="6554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54629" y="2819601"/>
            <a:ext cx="2866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n w="76200">
                  <a:solidFill>
                    <a:schemeClr val="accent6"/>
                  </a:solidFill>
                </a:ln>
                <a:solidFill>
                  <a:schemeClr val="accent6"/>
                </a:solidFill>
              </a:rPr>
              <a:t>満</a:t>
            </a:r>
            <a:r>
              <a:rPr kumimoji="1" lang="en-US" altLang="ja-JP" sz="2000" dirty="0">
                <a:ln w="76200">
                  <a:solidFill>
                    <a:schemeClr val="accent6"/>
                  </a:solidFill>
                </a:ln>
                <a:solidFill>
                  <a:schemeClr val="accent6"/>
                </a:solidFill>
              </a:rPr>
              <a:t>3</a:t>
            </a:r>
            <a:r>
              <a:rPr kumimoji="1" lang="ja-JP" altLang="en-US" sz="2000" dirty="0">
                <a:ln w="76200">
                  <a:solidFill>
                    <a:schemeClr val="accent6"/>
                  </a:solidFill>
                </a:ln>
                <a:solidFill>
                  <a:schemeClr val="accent6"/>
                </a:solidFill>
              </a:rPr>
              <a:t>歳児クラスの育ち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4629" y="2826289"/>
            <a:ext cx="2866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</a:rPr>
              <a:t>満</a:t>
            </a:r>
            <a:r>
              <a:rPr kumimoji="1" lang="en-US" altLang="ja-JP" sz="2000" dirty="0">
                <a:solidFill>
                  <a:schemeClr val="bg1"/>
                </a:solidFill>
              </a:rPr>
              <a:t>3</a:t>
            </a:r>
            <a:r>
              <a:rPr kumimoji="1" lang="ja-JP" altLang="en-US" sz="2000" dirty="0">
                <a:solidFill>
                  <a:schemeClr val="bg1"/>
                </a:solidFill>
              </a:rPr>
              <a:t>歳児クラスの育ち</a:t>
            </a:r>
          </a:p>
        </p:txBody>
      </p:sp>
      <p:sp>
        <p:nvSpPr>
          <p:cNvPr id="40" name="角丸四角形吹き出し 39"/>
          <p:cNvSpPr/>
          <p:nvPr/>
        </p:nvSpPr>
        <p:spPr>
          <a:xfrm rot="21128816">
            <a:off x="3533676" y="6253523"/>
            <a:ext cx="3181963" cy="1251291"/>
          </a:xfrm>
          <a:prstGeom prst="wedgeRoundRectCallout">
            <a:avLst>
              <a:gd name="adj1" fmla="val -64596"/>
              <a:gd name="adj2" fmla="val -40677"/>
              <a:gd name="adj3" fmla="val 16667"/>
            </a:avLst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 rot="21128319">
            <a:off x="3667013" y="5944573"/>
            <a:ext cx="1937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r>
              <a:rPr kumimoji="1" lang="ja-JP" altLang="en-US" sz="2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 rot="21103762">
            <a:off x="3565850" y="6340514"/>
            <a:ext cx="32917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SzPct val="110000"/>
              <a:buFont typeface="Wingdings" panose="05000000000000000000" pitchFamily="2" charset="2"/>
              <a:buChar char="ü"/>
            </a:pPr>
            <a:r>
              <a:rPr lang="ja-JP" altLang="en-US" sz="1400" b="1" dirty="0">
                <a:solidFill>
                  <a:schemeClr val="accent2"/>
                </a:solidFill>
              </a:rPr>
              <a:t>満</a:t>
            </a:r>
            <a:r>
              <a:rPr lang="en-US" altLang="ja-JP" sz="1400" b="1" dirty="0">
                <a:solidFill>
                  <a:schemeClr val="accent2"/>
                </a:solidFill>
              </a:rPr>
              <a:t>3</a:t>
            </a:r>
            <a:r>
              <a:rPr lang="ja-JP" altLang="en-US" sz="1400" b="1" dirty="0">
                <a:solidFill>
                  <a:schemeClr val="accent2"/>
                </a:solidFill>
              </a:rPr>
              <a:t>歳児</a:t>
            </a:r>
            <a:r>
              <a:rPr kumimoji="1" lang="ja-JP" altLang="en-US" sz="1400" b="1" dirty="0">
                <a:solidFill>
                  <a:schemeClr val="accent2"/>
                </a:solidFill>
              </a:rPr>
              <a:t>カリキュラムを体験！</a:t>
            </a:r>
            <a:endParaRPr kumimoji="1" lang="en-US" altLang="ja-JP" sz="1400" b="1" dirty="0">
              <a:solidFill>
                <a:schemeClr val="accent2"/>
              </a:solidFill>
            </a:endParaRPr>
          </a:p>
          <a:p>
            <a:pPr marL="285750" indent="-285750">
              <a:buClr>
                <a:schemeClr val="accent2"/>
              </a:buClr>
              <a:buSzPct val="110000"/>
              <a:buFont typeface="Wingdings" panose="05000000000000000000" pitchFamily="2" charset="2"/>
              <a:buChar char="ü"/>
            </a:pPr>
            <a:r>
              <a:rPr lang="ja-JP" altLang="en-US" sz="1400" dirty="0"/>
              <a:t>在園児クラス見学で</a:t>
            </a:r>
            <a:r>
              <a:rPr lang="ja-JP" altLang="en-US" sz="1400" b="1" dirty="0">
                <a:solidFill>
                  <a:schemeClr val="accent2"/>
                </a:solidFill>
              </a:rPr>
              <a:t>園の雰囲気を体感！</a:t>
            </a:r>
            <a:endParaRPr lang="en-US" altLang="ja-JP" sz="1400" b="1" dirty="0">
              <a:solidFill>
                <a:schemeClr val="accent2"/>
              </a:solidFill>
            </a:endParaRPr>
          </a:p>
          <a:p>
            <a:pPr marL="285750" indent="-285750">
              <a:buClr>
                <a:schemeClr val="accent2"/>
              </a:buClr>
              <a:buSzPct val="110000"/>
              <a:buFont typeface="Wingdings" panose="05000000000000000000" pitchFamily="2" charset="2"/>
              <a:buChar char="ü"/>
            </a:pPr>
            <a:r>
              <a:rPr lang="ja-JP" altLang="en-US" sz="1400" dirty="0"/>
              <a:t>入園に関する</a:t>
            </a:r>
            <a:r>
              <a:rPr lang="ja-JP" altLang="en-US" sz="1400" b="1" dirty="0">
                <a:solidFill>
                  <a:schemeClr val="accent2"/>
                </a:solidFill>
              </a:rPr>
              <a:t>細かな質問</a:t>
            </a:r>
            <a:r>
              <a:rPr lang="ja-JP" altLang="en-US" sz="1400" dirty="0"/>
              <a:t>も</a:t>
            </a:r>
            <a:endParaRPr lang="en-US" altLang="ja-JP" sz="1400" dirty="0"/>
          </a:p>
          <a:p>
            <a:pPr>
              <a:buClr>
                <a:schemeClr val="accent2"/>
              </a:buClr>
              <a:buSzPct val="110000"/>
            </a:pPr>
            <a:r>
              <a:rPr lang="ja-JP" altLang="en-US" sz="1400" dirty="0"/>
              <a:t>　  できる！</a:t>
            </a:r>
            <a:endParaRPr lang="en-US" altLang="ja-JP" sz="14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67625" y="8139434"/>
            <a:ext cx="1734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FF00"/>
                </a:solidFill>
              </a:rPr>
              <a:t>お申込み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1232" y="1625451"/>
            <a:ext cx="4159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満</a:t>
            </a: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３</a:t>
            </a:r>
            <a:r>
              <a:rPr kumimoji="1"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歳児クラス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とは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</a:t>
            </a:r>
            <a:endParaRPr lang="en-US" altLang="ja-JP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令和５年４月１日の時点で２歳であるお子様を対象とし、</a:t>
            </a:r>
            <a:r>
              <a:rPr lang="ja-JP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３歳の誕生日を迎えたタイミングで入園できる制度</a:t>
            </a:r>
            <a:r>
              <a:rPr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です。通常の年少クラスは、年度中に４歳の誕生日を迎えるお子様が４月から入園するため、</a:t>
            </a:r>
            <a:r>
              <a:rPr lang="ja-JP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より早期から幼稚園を利用することができます。</a:t>
            </a:r>
            <a:r>
              <a:rPr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満</a:t>
            </a:r>
            <a:r>
              <a:rPr lang="en-US" altLang="ja-JP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歳児も</a:t>
            </a:r>
            <a:r>
              <a:rPr lang="ja-JP" alt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幼児教育の無償化の対象</a:t>
            </a:r>
            <a:r>
              <a:rPr lang="ja-JP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です。</a:t>
            </a:r>
            <a:endPara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776530" y="7617525"/>
            <a:ext cx="810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endParaRPr lang="ja-JP" altLang="en-US" sz="3600" b="1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1464" y="8567816"/>
            <a:ext cx="3817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solidFill>
                  <a:schemeClr val="bg1"/>
                </a:solidFill>
              </a:rPr>
              <a:t>対象：</a:t>
            </a:r>
            <a:r>
              <a:rPr lang="en-US" altLang="ja-JP" sz="1000" dirty="0">
                <a:solidFill>
                  <a:schemeClr val="bg1"/>
                </a:solidFill>
              </a:rPr>
              <a:t>R.2</a:t>
            </a:r>
            <a:r>
              <a:rPr lang="ja-JP" altLang="en-US" sz="1000" dirty="0">
                <a:solidFill>
                  <a:schemeClr val="bg1"/>
                </a:solidFill>
              </a:rPr>
              <a:t>年</a:t>
            </a:r>
            <a:r>
              <a:rPr lang="en-US" altLang="ja-JP" sz="1000" dirty="0">
                <a:solidFill>
                  <a:schemeClr val="bg1"/>
                </a:solidFill>
              </a:rPr>
              <a:t>4</a:t>
            </a:r>
            <a:r>
              <a:rPr lang="ja-JP" altLang="en-US" sz="1000" dirty="0">
                <a:solidFill>
                  <a:schemeClr val="bg1"/>
                </a:solidFill>
              </a:rPr>
              <a:t>月</a:t>
            </a:r>
            <a:r>
              <a:rPr lang="en-US" altLang="ja-JP" sz="1000" dirty="0">
                <a:solidFill>
                  <a:schemeClr val="bg1"/>
                </a:solidFill>
              </a:rPr>
              <a:t>2</a:t>
            </a:r>
            <a:r>
              <a:rPr lang="ja-JP" altLang="en-US" sz="1000" dirty="0">
                <a:solidFill>
                  <a:schemeClr val="bg1"/>
                </a:solidFill>
              </a:rPr>
              <a:t>日～</a:t>
            </a:r>
            <a:r>
              <a:rPr lang="en-US" altLang="ja-JP" sz="1000" dirty="0">
                <a:solidFill>
                  <a:schemeClr val="bg1"/>
                </a:solidFill>
              </a:rPr>
              <a:t>R.3</a:t>
            </a:r>
            <a:r>
              <a:rPr lang="ja-JP" altLang="en-US" sz="1000" dirty="0">
                <a:solidFill>
                  <a:schemeClr val="bg1"/>
                </a:solidFill>
              </a:rPr>
              <a:t>年</a:t>
            </a:r>
            <a:r>
              <a:rPr lang="en-US" altLang="ja-JP" sz="1000" dirty="0">
                <a:solidFill>
                  <a:schemeClr val="bg1"/>
                </a:solidFill>
              </a:rPr>
              <a:t>4</a:t>
            </a:r>
            <a:r>
              <a:rPr lang="ja-JP" altLang="en-US" sz="1000" dirty="0">
                <a:solidFill>
                  <a:schemeClr val="bg1"/>
                </a:solidFill>
              </a:rPr>
              <a:t>月</a:t>
            </a:r>
            <a:r>
              <a:rPr lang="en-US" altLang="ja-JP" sz="1000" dirty="0">
                <a:solidFill>
                  <a:schemeClr val="bg1"/>
                </a:solidFill>
              </a:rPr>
              <a:t>1</a:t>
            </a:r>
            <a:r>
              <a:rPr lang="ja-JP" altLang="en-US" sz="1000" dirty="0">
                <a:solidFill>
                  <a:schemeClr val="bg1"/>
                </a:solidFill>
              </a:rPr>
              <a:t>日生のお子さまと保護者様</a:t>
            </a:r>
            <a:endParaRPr lang="en-US" altLang="ja-JP" sz="1000" dirty="0">
              <a:solidFill>
                <a:schemeClr val="bg1"/>
              </a:solidFill>
            </a:endParaRPr>
          </a:p>
          <a:p>
            <a:r>
              <a:rPr lang="ja-JP" altLang="en-US" sz="1000" dirty="0">
                <a:solidFill>
                  <a:schemeClr val="bg1"/>
                </a:solidFill>
              </a:rPr>
              <a:t>下の</a:t>
            </a:r>
            <a:r>
              <a:rPr lang="en-US" altLang="ja-JP" sz="1000" dirty="0">
                <a:solidFill>
                  <a:schemeClr val="bg1"/>
                </a:solidFill>
              </a:rPr>
              <a:t>QR</a:t>
            </a:r>
            <a:r>
              <a:rPr lang="ja-JP" altLang="en-US" sz="1000" dirty="0">
                <a:solidFill>
                  <a:schemeClr val="bg1"/>
                </a:solidFill>
              </a:rPr>
              <a:t>コードまたはお電話からお申込みください。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28173" y="9019912"/>
            <a:ext cx="768651" cy="66890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99816" y="8962531"/>
            <a:ext cx="3786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rgbClr val="FFFF00"/>
                </a:solidFill>
              </a:rPr>
              <a:t>TEL:</a:t>
            </a:r>
            <a:r>
              <a:rPr kumimoji="1" lang="ja-JP" altLang="en-US" sz="1600" b="1" dirty="0">
                <a:solidFill>
                  <a:srgbClr val="FFFF00"/>
                </a:solidFill>
              </a:rPr>
              <a:t>○○</a:t>
            </a:r>
            <a:r>
              <a:rPr kumimoji="1" lang="en-US" altLang="ja-JP" sz="1600" b="1" dirty="0">
                <a:solidFill>
                  <a:srgbClr val="FFFF00"/>
                </a:solidFill>
              </a:rPr>
              <a:t>-</a:t>
            </a:r>
            <a:r>
              <a:rPr kumimoji="1" lang="ja-JP" altLang="en-US" sz="1600" b="1" dirty="0">
                <a:solidFill>
                  <a:srgbClr val="FFFF00"/>
                </a:solidFill>
              </a:rPr>
              <a:t>○○○○</a:t>
            </a:r>
            <a:r>
              <a:rPr kumimoji="1" lang="en-US" altLang="ja-JP" sz="1600" b="1" dirty="0">
                <a:solidFill>
                  <a:srgbClr val="FFFF00"/>
                </a:solidFill>
              </a:rPr>
              <a:t>-</a:t>
            </a:r>
            <a:r>
              <a:rPr lang="ja-JP" altLang="en-US" sz="1600" b="1" dirty="0">
                <a:solidFill>
                  <a:srgbClr val="FFFF00"/>
                </a:solidFill>
              </a:rPr>
              <a:t> ○○○○</a:t>
            </a:r>
            <a:endParaRPr kumimoji="1" lang="ja-JP" altLang="en-US" sz="1600" b="1" dirty="0">
              <a:solidFill>
                <a:srgbClr val="FFFF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06094" y="9276560"/>
            <a:ext cx="27825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</a:rPr>
              <a:t>○○学校法人○○幼稚園</a:t>
            </a:r>
            <a:endParaRPr lang="en-US" altLang="ja-JP" sz="1400" dirty="0">
              <a:solidFill>
                <a:schemeClr val="bg1"/>
              </a:solidFill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</a:rPr>
              <a:t>○○市○○町○○○○○○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4784758" y="8536377"/>
            <a:ext cx="1807969" cy="1326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51850" y="9012745"/>
            <a:ext cx="946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地図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31761" y="9175889"/>
            <a:ext cx="561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84" name="二等辺三角形 83"/>
          <p:cNvSpPr/>
          <p:nvPr/>
        </p:nvSpPr>
        <p:spPr>
          <a:xfrm rot="20505823">
            <a:off x="1778920" y="8063159"/>
            <a:ext cx="225030" cy="180064"/>
          </a:xfrm>
          <a:prstGeom prst="triangle">
            <a:avLst/>
          </a:prstGeom>
          <a:solidFill>
            <a:srgbClr val="FFC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/>
          <p:cNvSpPr/>
          <p:nvPr/>
        </p:nvSpPr>
        <p:spPr>
          <a:xfrm rot="20505823">
            <a:off x="2539108" y="1446732"/>
            <a:ext cx="225030" cy="180064"/>
          </a:xfrm>
          <a:prstGeom prst="triangl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二等辺三角形 85"/>
          <p:cNvSpPr/>
          <p:nvPr/>
        </p:nvSpPr>
        <p:spPr>
          <a:xfrm rot="7905823">
            <a:off x="255251" y="7972476"/>
            <a:ext cx="225030" cy="180064"/>
          </a:xfrm>
          <a:prstGeom prst="triangle">
            <a:avLst/>
          </a:prstGeom>
          <a:solidFill>
            <a:srgbClr val="FF8FA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二等辺三角形 86"/>
          <p:cNvSpPr/>
          <p:nvPr/>
        </p:nvSpPr>
        <p:spPr>
          <a:xfrm rot="14205823">
            <a:off x="117434" y="7923213"/>
            <a:ext cx="225030" cy="180064"/>
          </a:xfrm>
          <a:prstGeom prst="triangle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二等辺三角形 87"/>
          <p:cNvSpPr/>
          <p:nvPr/>
        </p:nvSpPr>
        <p:spPr>
          <a:xfrm rot="16005823">
            <a:off x="816701" y="7889241"/>
            <a:ext cx="225030" cy="180064"/>
          </a:xfrm>
          <a:prstGeom prst="triangle">
            <a:avLst/>
          </a:prstGeom>
          <a:solidFill>
            <a:srgbClr val="FC84EE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二等辺三角形 88"/>
          <p:cNvSpPr/>
          <p:nvPr/>
        </p:nvSpPr>
        <p:spPr>
          <a:xfrm rot="19605823">
            <a:off x="1273899" y="7913305"/>
            <a:ext cx="225030" cy="180064"/>
          </a:xfrm>
          <a:prstGeom prst="triangle">
            <a:avLst/>
          </a:pr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2750147" y="877109"/>
            <a:ext cx="1670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bg1"/>
                </a:solidFill>
              </a:rPr>
              <a:t>説明会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048319" y="7622098"/>
            <a:ext cx="425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n w="0">
                  <a:noFill/>
                </a:ln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976613" y="112948"/>
            <a:ext cx="19428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R.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月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日～</a:t>
            </a:r>
            <a:endParaRPr kumimoji="1"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R.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月</a:t>
            </a:r>
            <a:r>
              <a: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日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生の</a:t>
            </a:r>
            <a:endParaRPr lang="en-US" altLang="ja-JP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お子さま対象</a:t>
            </a:r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xmlns="" id="{A4CC6596-07D3-A353-0B0D-A0BDB3F21FBE}"/>
              </a:ext>
            </a:extLst>
          </p:cNvPr>
          <p:cNvSpPr/>
          <p:nvPr/>
        </p:nvSpPr>
        <p:spPr>
          <a:xfrm>
            <a:off x="3357365" y="294130"/>
            <a:ext cx="763456" cy="242793"/>
          </a:xfrm>
          <a:prstGeom prst="round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xmlns="" id="{8EE49351-7346-9C78-6DBB-0E2C3DBA4B68}"/>
              </a:ext>
            </a:extLst>
          </p:cNvPr>
          <p:cNvSpPr txBox="1"/>
          <p:nvPr/>
        </p:nvSpPr>
        <p:spPr>
          <a:xfrm>
            <a:off x="3310895" y="312328"/>
            <a:ext cx="10475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無償化対象</a:t>
            </a:r>
          </a:p>
        </p:txBody>
      </p:sp>
    </p:spTree>
    <p:extLst>
      <p:ext uri="{BB962C8B-B14F-4D97-AF65-F5344CB8AC3E}">
        <p14:creationId xmlns:p14="http://schemas.microsoft.com/office/powerpoint/2010/main" val="342552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754</TotalTime>
  <Words>344</Words>
  <Application>Microsoft Office PowerPoint</Application>
  <PresentationFormat>A4 210 x 297 mm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HGｺﾞｼｯｸE</vt:lpstr>
      <vt:lpstr>Meiryo UI</vt:lpstr>
      <vt:lpstr>メイリオ</vt:lpstr>
      <vt:lpstr>Arial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171</cp:revision>
  <cp:lastPrinted>2023-03-03T01:51:33Z</cp:lastPrinted>
  <dcterms:created xsi:type="dcterms:W3CDTF">2023-02-13T07:17:21Z</dcterms:created>
  <dcterms:modified xsi:type="dcterms:W3CDTF">2023-03-03T01:55:28Z</dcterms:modified>
</cp:coreProperties>
</file>