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4E0"/>
    <a:srgbClr val="FAEFED"/>
    <a:srgbClr val="FAC2E3"/>
    <a:srgbClr val="FEBEDE"/>
    <a:srgbClr val="FEA0CF"/>
    <a:srgbClr val="FC52AB"/>
    <a:srgbClr val="FF0000"/>
    <a:srgbClr val="DAA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 showGuides="1">
      <p:cViewPr>
        <p:scale>
          <a:sx n="63" d="100"/>
          <a:sy n="63" d="100"/>
        </p:scale>
        <p:origin x="996" y="44"/>
      </p:cViewPr>
      <p:guideLst>
        <p:guide orient="horz" pos="216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EKAWA RIKO" userId="d99eaa89d7c00def" providerId="LiveId" clId="{53F488EF-F783-496F-915C-A0C99C9F09F3}"/>
    <pc:docChg chg="undo custSel modSld">
      <pc:chgData name="MAEKAWA RIKO" userId="d99eaa89d7c00def" providerId="LiveId" clId="{53F488EF-F783-496F-915C-A0C99C9F09F3}" dt="2023-01-30T05:15:58.206" v="468" actId="1076"/>
      <pc:docMkLst>
        <pc:docMk/>
      </pc:docMkLst>
      <pc:sldChg chg="modSp mod setBg">
        <pc:chgData name="MAEKAWA RIKO" userId="d99eaa89d7c00def" providerId="LiveId" clId="{53F488EF-F783-496F-915C-A0C99C9F09F3}" dt="2023-01-30T05:15:58.206" v="468" actId="1076"/>
        <pc:sldMkLst>
          <pc:docMk/>
          <pc:sldMk cId="2968997559" sldId="257"/>
        </pc:sldMkLst>
        <pc:spChg chg="mod">
          <ac:chgData name="MAEKAWA RIKO" userId="d99eaa89d7c00def" providerId="LiveId" clId="{53F488EF-F783-496F-915C-A0C99C9F09F3}" dt="2023-01-30T05:15:53.462" v="467" actId="1076"/>
          <ac:spMkLst>
            <pc:docMk/>
            <pc:sldMk cId="2968997559" sldId="257"/>
            <ac:spMk id="17" creationId="{8F28D456-FE08-A1CC-AEC5-CE95090A90A0}"/>
          </ac:spMkLst>
        </pc:spChg>
        <pc:spChg chg="mod">
          <ac:chgData name="MAEKAWA RIKO" userId="d99eaa89d7c00def" providerId="LiveId" clId="{53F488EF-F783-496F-915C-A0C99C9F09F3}" dt="2023-01-30T05:15:58.206" v="468" actId="1076"/>
          <ac:spMkLst>
            <pc:docMk/>
            <pc:sldMk cId="2968997559" sldId="257"/>
            <ac:spMk id="20" creationId="{1068ABA5-C9F3-E266-3597-CE0B50A1B7C6}"/>
          </ac:spMkLst>
        </pc:spChg>
        <pc:spChg chg="mod">
          <ac:chgData name="MAEKAWA RIKO" userId="d99eaa89d7c00def" providerId="LiveId" clId="{53F488EF-F783-496F-915C-A0C99C9F09F3}" dt="2023-01-30T05:14:11.104" v="441" actId="2085"/>
          <ac:spMkLst>
            <pc:docMk/>
            <pc:sldMk cId="2968997559" sldId="257"/>
            <ac:spMk id="25" creationId="{00000000-0000-0000-0000-000000000000}"/>
          </ac:spMkLst>
        </pc:spChg>
        <pc:spChg chg="mod">
          <ac:chgData name="MAEKAWA RIKO" userId="d99eaa89d7c00def" providerId="LiveId" clId="{53F488EF-F783-496F-915C-A0C99C9F09F3}" dt="2023-01-30T05:15:28.319" v="462" actId="1036"/>
          <ac:spMkLst>
            <pc:docMk/>
            <pc:sldMk cId="2968997559" sldId="257"/>
            <ac:spMk id="26" creationId="{7BF45F58-81A2-E88D-5A56-C9CA0D5F2EE2}"/>
          </ac:spMkLst>
        </pc:spChg>
        <pc:picChg chg="mod">
          <ac:chgData name="MAEKAWA RIKO" userId="d99eaa89d7c00def" providerId="LiveId" clId="{53F488EF-F783-496F-915C-A0C99C9F09F3}" dt="2023-01-30T05:15:37.938" v="465" actId="1036"/>
          <ac:picMkLst>
            <pc:docMk/>
            <pc:sldMk cId="2968997559" sldId="257"/>
            <ac:picMk id="12" creationId="{DE6E0081-B03C-42A1-E130-8DA60872193D}"/>
          </ac:picMkLst>
        </pc:picChg>
        <pc:picChg chg="mod modCrop">
          <ac:chgData name="MAEKAWA RIKO" userId="d99eaa89d7c00def" providerId="LiveId" clId="{53F488EF-F783-496F-915C-A0C99C9F09F3}" dt="2023-01-30T05:15:28.319" v="462" actId="1036"/>
          <ac:picMkLst>
            <pc:docMk/>
            <pc:sldMk cId="2968997559" sldId="257"/>
            <ac:picMk id="19" creationId="{8EC77C0E-13BA-1CB0-6D61-85CFC10C26C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E1B4-D1E5-42A2-A002-52C4E573B87B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FCE7-1438-49F4-BEDC-E3277DD7D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366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E1B4-D1E5-42A2-A002-52C4E573B87B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FCE7-1438-49F4-BEDC-E3277DD7D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94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E1B4-D1E5-42A2-A002-52C4E573B87B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FCE7-1438-49F4-BEDC-E3277DD7D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912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E1B4-D1E5-42A2-A002-52C4E573B87B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FCE7-1438-49F4-BEDC-E3277DD7D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79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E1B4-D1E5-42A2-A002-52C4E573B87B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FCE7-1438-49F4-BEDC-E3277DD7D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470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E1B4-D1E5-42A2-A002-52C4E573B87B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FCE7-1438-49F4-BEDC-E3277DD7D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243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E1B4-D1E5-42A2-A002-52C4E573B87B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FCE7-1438-49F4-BEDC-E3277DD7D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1513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E1B4-D1E5-42A2-A002-52C4E573B87B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FCE7-1438-49F4-BEDC-E3277DD7D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316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E1B4-D1E5-42A2-A002-52C4E573B87B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FCE7-1438-49F4-BEDC-E3277DD7D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499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E1B4-D1E5-42A2-A002-52C4E573B87B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FCE7-1438-49F4-BEDC-E3277DD7D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12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E1B4-D1E5-42A2-A002-52C4E573B87B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FCE7-1438-49F4-BEDC-E3277DD7D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4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4E1B4-D1E5-42A2-A002-52C4E573B87B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8FCE7-1438-49F4-BEDC-E3277DD7D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939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>
          <a:xfrm>
            <a:off x="-5955" y="4662004"/>
            <a:ext cx="6858000" cy="2231898"/>
          </a:xfrm>
          <a:prstGeom prst="rect">
            <a:avLst/>
          </a:prstGeom>
          <a:solidFill>
            <a:srgbClr val="FAEF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8979733E-8CC9-E19E-3EE8-DB9235BFDB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4" t="-370" r="12570" b="21467"/>
          <a:stretch/>
        </p:blipFill>
        <p:spPr>
          <a:xfrm>
            <a:off x="-5955" y="-40287"/>
            <a:ext cx="6902223" cy="4764246"/>
          </a:xfrm>
          <a:prstGeom prst="rect">
            <a:avLst/>
          </a:prstGeom>
        </p:spPr>
      </p:pic>
      <p:sp>
        <p:nvSpPr>
          <p:cNvPr id="22" name="テキスト ボックス 21"/>
          <p:cNvSpPr txBox="1"/>
          <p:nvPr/>
        </p:nvSpPr>
        <p:spPr>
          <a:xfrm>
            <a:off x="1777068" y="1754078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毎日の「</a:t>
            </a:r>
            <a:r>
              <a:rPr lang="ja-JP" altLang="en-US" b="1" dirty="0">
                <a:solidFill>
                  <a:srgbClr val="FF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ありがとう</a:t>
            </a:r>
            <a:r>
              <a:rPr lang="ja-JP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」を形に。</a:t>
            </a:r>
            <a:endParaRPr kumimoji="1" lang="ja-JP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39" name="ハート 38"/>
          <p:cNvSpPr/>
          <p:nvPr/>
        </p:nvSpPr>
        <p:spPr>
          <a:xfrm rot="20745110">
            <a:off x="463576" y="945974"/>
            <a:ext cx="1134659" cy="1158107"/>
          </a:xfrm>
          <a:prstGeom prst="heart">
            <a:avLst/>
          </a:prstGeom>
          <a:solidFill>
            <a:srgbClr val="FF0000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 rot="20814357">
            <a:off x="210872" y="1267603"/>
            <a:ext cx="16269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en-US" altLang="ja-JP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kumimoji="1" lang="en-US" altLang="ja-JP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</a:t>
            </a:r>
            <a:endParaRPr lang="en-US" altLang="ja-JP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親子対象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996724" y="5166531"/>
            <a:ext cx="23192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24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40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kumimoji="1" lang="ja-JP" altLang="en-US" sz="24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kumimoji="1" lang="ja-JP" altLang="en-US" sz="28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4111787" y="5720802"/>
            <a:ext cx="2582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10:00-11: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521193" y="572680"/>
            <a:ext cx="6670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b="1" dirty="0">
                <a:ln w="10160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</a:t>
            </a:r>
            <a:endParaRPr kumimoji="1" lang="ja-JP" altLang="en-US" sz="9600" b="1" dirty="0">
              <a:ln w="101600">
                <a:solidFill>
                  <a:schemeClr val="accent2">
                    <a:lumMod val="40000"/>
                    <a:lumOff val="60000"/>
                  </a:schemeClr>
                </a:solidFill>
              </a:ln>
              <a:solidFill>
                <a:schemeClr val="accent2">
                  <a:lumMod val="40000"/>
                  <a:lumOff val="6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127601" y="887346"/>
            <a:ext cx="4878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>
                <a:ln w="10160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</a:t>
            </a:r>
            <a:endParaRPr kumimoji="1" lang="ja-JP" altLang="en-US" sz="6600" b="1" dirty="0">
              <a:ln w="101600">
                <a:solidFill>
                  <a:schemeClr val="accent2">
                    <a:lumMod val="40000"/>
                    <a:lumOff val="60000"/>
                  </a:schemeClr>
                </a:solidFill>
              </a:ln>
              <a:solidFill>
                <a:schemeClr val="accent2">
                  <a:lumMod val="40000"/>
                  <a:lumOff val="6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696647" y="895735"/>
            <a:ext cx="4878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>
                <a:ln w="10160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endParaRPr kumimoji="1" lang="ja-JP" altLang="en-US" sz="6600" b="1" dirty="0">
              <a:ln w="101600">
                <a:solidFill>
                  <a:schemeClr val="accent2">
                    <a:lumMod val="40000"/>
                    <a:lumOff val="60000"/>
                  </a:schemeClr>
                </a:solidFill>
              </a:ln>
              <a:solidFill>
                <a:schemeClr val="accent2">
                  <a:lumMod val="40000"/>
                  <a:lumOff val="6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193150" y="900046"/>
            <a:ext cx="487860" cy="1107996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>
                <a:ln w="10160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</a:t>
            </a:r>
            <a:endParaRPr kumimoji="1" lang="ja-JP" altLang="en-US" sz="6600" b="1" dirty="0">
              <a:ln w="101600">
                <a:solidFill>
                  <a:schemeClr val="accent2">
                    <a:lumMod val="40000"/>
                    <a:lumOff val="60000"/>
                  </a:schemeClr>
                </a:solidFill>
              </a:ln>
              <a:solidFill>
                <a:schemeClr val="accent2">
                  <a:lumMod val="40000"/>
                  <a:lumOff val="6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733013" y="894434"/>
            <a:ext cx="4878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>
                <a:ln w="10160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k</a:t>
            </a:r>
            <a:endParaRPr kumimoji="1" lang="ja-JP" altLang="en-US" sz="6600" b="1" dirty="0">
              <a:ln w="101600">
                <a:solidFill>
                  <a:schemeClr val="accent2">
                    <a:lumMod val="40000"/>
                    <a:lumOff val="60000"/>
                  </a:schemeClr>
                </a:solidFill>
              </a:ln>
              <a:solidFill>
                <a:schemeClr val="accent2">
                  <a:lumMod val="40000"/>
                  <a:lumOff val="6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301227" y="901522"/>
            <a:ext cx="4878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>
                <a:ln w="10160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</a:t>
            </a:r>
            <a:endParaRPr kumimoji="1" lang="ja-JP" altLang="en-US" sz="6600" b="1" dirty="0">
              <a:ln w="101600">
                <a:solidFill>
                  <a:schemeClr val="accent2">
                    <a:lumMod val="40000"/>
                    <a:lumOff val="60000"/>
                  </a:schemeClr>
                </a:solidFill>
              </a:ln>
              <a:solidFill>
                <a:schemeClr val="accent2">
                  <a:lumMod val="40000"/>
                  <a:lumOff val="6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833310" y="1403529"/>
            <a:ext cx="2092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カード作り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520629" y="571500"/>
            <a:ext cx="663771" cy="1593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b="1" dirty="0">
                <a:ln w="0">
                  <a:noFill/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</a:t>
            </a:r>
            <a:endParaRPr kumimoji="1" lang="ja-JP" altLang="en-US" sz="9600" b="1" dirty="0">
              <a:ln w="101600">
                <a:solidFill>
                  <a:schemeClr val="bg1"/>
                </a:solidFill>
              </a:ln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125214" y="891446"/>
            <a:ext cx="4878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</a:t>
            </a:r>
            <a:endParaRPr kumimoji="1" lang="ja-JP" altLang="en-US" sz="6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700334" y="904129"/>
            <a:ext cx="4878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endParaRPr kumimoji="1" lang="ja-JP" altLang="en-US" sz="6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192509" y="906672"/>
            <a:ext cx="4878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</a:t>
            </a:r>
            <a:endParaRPr kumimoji="1" lang="ja-JP" altLang="en-US" sz="6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733013" y="902964"/>
            <a:ext cx="4878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k</a:t>
            </a:r>
            <a:endParaRPr kumimoji="1" lang="ja-JP" altLang="en-US" sz="6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295328" y="905490"/>
            <a:ext cx="4878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</a:t>
            </a:r>
            <a:endParaRPr kumimoji="1" lang="ja-JP" altLang="en-US" sz="6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4395680" y="713463"/>
            <a:ext cx="28009" cy="206952"/>
          </a:xfrm>
          <a:prstGeom prst="line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 flipH="1">
            <a:off x="4633980" y="803773"/>
            <a:ext cx="109299" cy="155188"/>
          </a:xfrm>
          <a:prstGeom prst="line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 flipH="1">
            <a:off x="4547447" y="679430"/>
            <a:ext cx="8478" cy="193504"/>
          </a:xfrm>
          <a:prstGeom prst="line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1392548" y="522034"/>
            <a:ext cx="128645" cy="151561"/>
          </a:xfrm>
          <a:prstGeom prst="line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 flipH="1">
            <a:off x="1688428" y="392389"/>
            <a:ext cx="8478" cy="193504"/>
          </a:xfrm>
          <a:prstGeom prst="line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rot="20700000" flipH="1">
            <a:off x="1535637" y="367318"/>
            <a:ext cx="8478" cy="193504"/>
          </a:xfrm>
          <a:prstGeom prst="line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808677E-C46C-592C-72D9-361135C5DF67}"/>
              </a:ext>
            </a:extLst>
          </p:cNvPr>
          <p:cNvSpPr txBox="1"/>
          <p:nvPr/>
        </p:nvSpPr>
        <p:spPr>
          <a:xfrm>
            <a:off x="4130527" y="6289242"/>
            <a:ext cx="2695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GCLIP</a:t>
            </a:r>
            <a:r>
              <a:rPr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幼稚園　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親子ひろば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62423" y="315147"/>
            <a:ext cx="2093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バレンタイン</a:t>
            </a:r>
          </a:p>
        </p:txBody>
      </p:sp>
      <p:sp>
        <p:nvSpPr>
          <p:cNvPr id="6" name="ハート 5">
            <a:extLst>
              <a:ext uri="{FF2B5EF4-FFF2-40B4-BE49-F238E27FC236}">
                <a16:creationId xmlns:a16="http://schemas.microsoft.com/office/drawing/2014/main" id="{737538BE-797D-2F26-B8F5-0FB2E2757E12}"/>
              </a:ext>
            </a:extLst>
          </p:cNvPr>
          <p:cNvSpPr/>
          <p:nvPr/>
        </p:nvSpPr>
        <p:spPr>
          <a:xfrm rot="900000">
            <a:off x="5926847" y="5318427"/>
            <a:ext cx="459308" cy="407021"/>
          </a:xfrm>
          <a:prstGeom prst="heart">
            <a:avLst/>
          </a:prstGeom>
          <a:solidFill>
            <a:srgbClr val="0070C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996559" y="5384800"/>
            <a:ext cx="1604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土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DE6E0081-B03C-42A1-E130-8DA60872193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01" t="31392" r="50000" b="29800"/>
          <a:stretch/>
        </p:blipFill>
        <p:spPr>
          <a:xfrm rot="20614618">
            <a:off x="436363" y="5060076"/>
            <a:ext cx="1477945" cy="1405587"/>
          </a:xfrm>
          <a:prstGeom prst="rect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  <a:effectLst>
            <a:glow>
              <a:schemeClr val="accent2">
                <a:lumMod val="40000"/>
                <a:lumOff val="60000"/>
              </a:schemeClr>
            </a:glow>
          </a:effectLst>
        </p:spPr>
      </p:pic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F28D456-FE08-A1CC-AEC5-CE95090A90A0}"/>
              </a:ext>
            </a:extLst>
          </p:cNvPr>
          <p:cNvSpPr/>
          <p:nvPr/>
        </p:nvSpPr>
        <p:spPr>
          <a:xfrm rot="20584776">
            <a:off x="887853" y="4990706"/>
            <a:ext cx="810084" cy="192300"/>
          </a:xfrm>
          <a:prstGeom prst="rect">
            <a:avLst/>
          </a:prstGeom>
          <a:solidFill>
            <a:srgbClr val="E6E4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8EC77C0E-13BA-1CB0-6D61-85CFC10C26C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82" t="13863" r="11901" b="24457"/>
          <a:stretch/>
        </p:blipFill>
        <p:spPr>
          <a:xfrm rot="656896">
            <a:off x="2494991" y="4980415"/>
            <a:ext cx="1220521" cy="1582374"/>
          </a:xfrm>
          <a:prstGeom prst="rect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  <a:effectLst>
            <a:glow>
              <a:schemeClr val="accent2">
                <a:lumMod val="40000"/>
                <a:lumOff val="60000"/>
              </a:schemeClr>
            </a:glow>
          </a:effectLst>
        </p:spPr>
      </p:pic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068ABA5-C9F3-E266-3597-CE0B50A1B7C6}"/>
              </a:ext>
            </a:extLst>
          </p:cNvPr>
          <p:cNvSpPr txBox="1"/>
          <p:nvPr/>
        </p:nvSpPr>
        <p:spPr>
          <a:xfrm rot="20548676">
            <a:off x="988131" y="4997900"/>
            <a:ext cx="88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パパへ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BF45F58-81A2-E88D-5A56-C9CA0D5F2EE2}"/>
              </a:ext>
            </a:extLst>
          </p:cNvPr>
          <p:cNvSpPr txBox="1"/>
          <p:nvPr/>
        </p:nvSpPr>
        <p:spPr>
          <a:xfrm rot="1040476">
            <a:off x="3071255" y="5131407"/>
            <a:ext cx="1032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ママへ</a:t>
            </a:r>
          </a:p>
        </p:txBody>
      </p:sp>
    </p:spTree>
    <p:extLst>
      <p:ext uri="{BB962C8B-B14F-4D97-AF65-F5344CB8AC3E}">
        <p14:creationId xmlns:p14="http://schemas.microsoft.com/office/powerpoint/2010/main" val="2968997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440</TotalTime>
  <Words>40</Words>
  <Application>Microsoft Office PowerPoint</Application>
  <PresentationFormat>ユーザー設定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NP-R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MAEKAWA RIKO</cp:lastModifiedBy>
  <cp:revision>77</cp:revision>
  <dcterms:created xsi:type="dcterms:W3CDTF">2023-01-18T04:39:33Z</dcterms:created>
  <dcterms:modified xsi:type="dcterms:W3CDTF">2023-01-30T05:16:10Z</dcterms:modified>
</cp:coreProperties>
</file>