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FED"/>
    <a:srgbClr val="DD442C"/>
    <a:srgbClr val="F07889"/>
    <a:srgbClr val="F18393"/>
    <a:srgbClr val="F6AFB9"/>
    <a:srgbClr val="2A599D"/>
    <a:srgbClr val="28589C"/>
    <a:srgbClr val="BE7644"/>
    <a:srgbClr val="E6B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4404" autoAdjust="0"/>
  </p:normalViewPr>
  <p:slideViewPr>
    <p:cSldViewPr snapToGrid="0" showGuides="1">
      <p:cViewPr varScale="1">
        <p:scale>
          <a:sx n="55" d="100"/>
          <a:sy n="55" d="100"/>
        </p:scale>
        <p:origin x="2294" y="48"/>
      </p:cViewPr>
      <p:guideLst>
        <p:guide orient="horz" pos="3143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29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67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41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61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00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2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76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9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81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40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31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B39C3-ADA9-4BDD-9871-23E8196A82F6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EED3B-8D31-4655-96A5-DE04A44E4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40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7E228A8-D97C-53BF-F112-42E6F37C4BE3}"/>
              </a:ext>
            </a:extLst>
          </p:cNvPr>
          <p:cNvSpPr/>
          <p:nvPr/>
        </p:nvSpPr>
        <p:spPr>
          <a:xfrm>
            <a:off x="-12805" y="207479"/>
            <a:ext cx="6883609" cy="10046043"/>
          </a:xfrm>
          <a:prstGeom prst="rect">
            <a:avLst/>
          </a:prstGeom>
          <a:gradFill>
            <a:gsLst>
              <a:gs pos="0">
                <a:srgbClr val="FAEFED"/>
              </a:gs>
              <a:gs pos="100000">
                <a:srgbClr val="FAEFE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DE50EB2-10A7-7F05-9931-5B7B720F4F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4" t="-370" r="12570" b="21467"/>
          <a:stretch/>
        </p:blipFill>
        <p:spPr>
          <a:xfrm>
            <a:off x="-5365" y="-52241"/>
            <a:ext cx="6883607" cy="4813890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E089B0D-5592-AEB5-9D43-2A04ECDE6B0C}"/>
              </a:ext>
            </a:extLst>
          </p:cNvPr>
          <p:cNvSpPr/>
          <p:nvPr/>
        </p:nvSpPr>
        <p:spPr>
          <a:xfrm>
            <a:off x="-25608" y="7807202"/>
            <a:ext cx="6883607" cy="2175459"/>
          </a:xfrm>
          <a:prstGeom prst="rect">
            <a:avLst/>
          </a:prstGeom>
          <a:gradFill>
            <a:gsLst>
              <a:gs pos="0">
                <a:srgbClr val="F6AFB9"/>
              </a:gs>
              <a:gs pos="100000">
                <a:srgbClr val="F0788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5567060-7361-7C85-539F-38C996FEF83A}"/>
              </a:ext>
            </a:extLst>
          </p:cNvPr>
          <p:cNvSpPr/>
          <p:nvPr/>
        </p:nvSpPr>
        <p:spPr>
          <a:xfrm>
            <a:off x="4494156" y="8087710"/>
            <a:ext cx="2257265" cy="17474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56">
            <a:extLst>
              <a:ext uri="{FF2B5EF4-FFF2-40B4-BE49-F238E27FC236}">
                <a16:creationId xmlns:a16="http://schemas.microsoft.com/office/drawing/2014/main" id="{C08E694E-A904-365A-D906-49A0B7BD8ACC}"/>
              </a:ext>
            </a:extLst>
          </p:cNvPr>
          <p:cNvSpPr txBox="1"/>
          <p:nvPr/>
        </p:nvSpPr>
        <p:spPr>
          <a:xfrm>
            <a:off x="5295236" y="8789382"/>
            <a:ext cx="71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地図</a:t>
            </a:r>
          </a:p>
        </p:txBody>
      </p:sp>
      <p:sp>
        <p:nvSpPr>
          <p:cNvPr id="5" name="テキスト ボックス 26">
            <a:extLst>
              <a:ext uri="{FF2B5EF4-FFF2-40B4-BE49-F238E27FC236}">
                <a16:creationId xmlns:a16="http://schemas.microsoft.com/office/drawing/2014/main" id="{32983595-7C39-C6C1-B344-49E7ABED8219}"/>
              </a:ext>
            </a:extLst>
          </p:cNvPr>
          <p:cNvSpPr txBox="1"/>
          <p:nvPr/>
        </p:nvSpPr>
        <p:spPr>
          <a:xfrm>
            <a:off x="228432" y="9375475"/>
            <a:ext cx="391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○○学園 ○○幼稚園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   ○○○○○○○○○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9F62E8-0EA3-0DEE-DA4F-7FBA4418E934}"/>
              </a:ext>
            </a:extLst>
          </p:cNvPr>
          <p:cNvSpPr/>
          <p:nvPr/>
        </p:nvSpPr>
        <p:spPr>
          <a:xfrm>
            <a:off x="3372912" y="8293002"/>
            <a:ext cx="961984" cy="922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7" name="テキスト ボックス 37">
            <a:extLst>
              <a:ext uri="{FF2B5EF4-FFF2-40B4-BE49-F238E27FC236}">
                <a16:creationId xmlns:a16="http://schemas.microsoft.com/office/drawing/2014/main" id="{81C6BBD0-CB89-EBAF-5EF7-85AB028415E4}"/>
              </a:ext>
            </a:extLst>
          </p:cNvPr>
          <p:cNvSpPr txBox="1"/>
          <p:nvPr/>
        </p:nvSpPr>
        <p:spPr>
          <a:xfrm>
            <a:off x="198701" y="8847349"/>
            <a:ext cx="3062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：○○</a:t>
            </a:r>
            <a:r>
              <a:rPr lang="en-US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en-US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kumimoji="1"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36">
            <a:extLst>
              <a:ext uri="{FF2B5EF4-FFF2-40B4-BE49-F238E27FC236}">
                <a16:creationId xmlns:a16="http://schemas.microsoft.com/office/drawing/2014/main" id="{8054B753-8D73-FEF9-EAFD-E52013A5A460}"/>
              </a:ext>
            </a:extLst>
          </p:cNvPr>
          <p:cNvSpPr txBox="1"/>
          <p:nvPr/>
        </p:nvSpPr>
        <p:spPr>
          <a:xfrm>
            <a:off x="191265" y="8281236"/>
            <a:ext cx="304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お電話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もしくは右の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からお申込みください。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55D5D8-4D94-1353-6F1E-A46B59688BD7}"/>
              </a:ext>
            </a:extLst>
          </p:cNvPr>
          <p:cNvSpPr txBox="1"/>
          <p:nvPr/>
        </p:nvSpPr>
        <p:spPr>
          <a:xfrm>
            <a:off x="89365" y="7406574"/>
            <a:ext cx="4957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n w="152400">
                  <a:solidFill>
                    <a:srgbClr val="F6AFB9"/>
                  </a:solidFill>
                </a:ln>
                <a:solidFill>
                  <a:srgbClr val="F6AFB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お申込み</a:t>
            </a:r>
            <a:r>
              <a:rPr kumimoji="1" lang="ja-JP" altLang="en-US" sz="2800" b="1" dirty="0">
                <a:ln w="152400">
                  <a:solidFill>
                    <a:srgbClr val="F6AFB9"/>
                  </a:solidFill>
                </a:ln>
                <a:solidFill>
                  <a:srgbClr val="F6AFB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kumimoji="1" lang="ja-JP" altLang="en-US" sz="3200" b="1" dirty="0">
                <a:ln w="152400">
                  <a:solidFill>
                    <a:srgbClr val="F6AFB9"/>
                  </a:solidFill>
                </a:ln>
                <a:solidFill>
                  <a:srgbClr val="F6AFB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こちら！</a:t>
            </a:r>
          </a:p>
        </p:txBody>
      </p:sp>
      <p:sp>
        <p:nvSpPr>
          <p:cNvPr id="28" name="テキスト ボックス 35">
            <a:extLst>
              <a:ext uri="{FF2B5EF4-FFF2-40B4-BE49-F238E27FC236}">
                <a16:creationId xmlns:a16="http://schemas.microsoft.com/office/drawing/2014/main" id="{AF7E7835-5884-4879-0890-0C0BF77484D8}"/>
              </a:ext>
            </a:extLst>
          </p:cNvPr>
          <p:cNvSpPr txBox="1"/>
          <p:nvPr/>
        </p:nvSpPr>
        <p:spPr>
          <a:xfrm>
            <a:off x="3657524" y="8657493"/>
            <a:ext cx="447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QR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51FAFE4-2DD8-2B41-803E-5F456B76BB63}"/>
              </a:ext>
            </a:extLst>
          </p:cNvPr>
          <p:cNvSpPr txBox="1"/>
          <p:nvPr/>
        </p:nvSpPr>
        <p:spPr>
          <a:xfrm rot="20880000">
            <a:off x="95232" y="429598"/>
            <a:ext cx="248919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１～２歳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の親子対象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角丸四角形 44">
            <a:extLst>
              <a:ext uri="{FF2B5EF4-FFF2-40B4-BE49-F238E27FC236}">
                <a16:creationId xmlns:a16="http://schemas.microsoft.com/office/drawing/2014/main" id="{427EE901-5092-FBDE-1FB4-46D99CB48623}"/>
              </a:ext>
            </a:extLst>
          </p:cNvPr>
          <p:cNvSpPr/>
          <p:nvPr/>
        </p:nvSpPr>
        <p:spPr>
          <a:xfrm>
            <a:off x="458441" y="6243813"/>
            <a:ext cx="909774" cy="360000"/>
          </a:xfrm>
          <a:prstGeom prst="roundRect">
            <a:avLst/>
          </a:prstGeom>
          <a:solidFill>
            <a:srgbClr val="F6AFB9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時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47">
            <a:extLst>
              <a:ext uri="{FF2B5EF4-FFF2-40B4-BE49-F238E27FC236}">
                <a16:creationId xmlns:a16="http://schemas.microsoft.com/office/drawing/2014/main" id="{46EA9BD4-1961-D01F-F18E-E96B2ACC4750}"/>
              </a:ext>
            </a:extLst>
          </p:cNvPr>
          <p:cNvSpPr/>
          <p:nvPr/>
        </p:nvSpPr>
        <p:spPr>
          <a:xfrm>
            <a:off x="458441" y="6817070"/>
            <a:ext cx="909774" cy="360000"/>
          </a:xfrm>
          <a:prstGeom prst="roundRect">
            <a:avLst/>
          </a:prstGeom>
          <a:solidFill>
            <a:srgbClr val="F6AFB9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　所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 48">
            <a:extLst>
              <a:ext uri="{FF2B5EF4-FFF2-40B4-BE49-F238E27FC236}">
                <a16:creationId xmlns:a16="http://schemas.microsoft.com/office/drawing/2014/main" id="{3ABB31EE-C040-F91D-1583-B7D0A89B38EB}"/>
              </a:ext>
            </a:extLst>
          </p:cNvPr>
          <p:cNvSpPr/>
          <p:nvPr/>
        </p:nvSpPr>
        <p:spPr>
          <a:xfrm>
            <a:off x="458440" y="5660811"/>
            <a:ext cx="909773" cy="360000"/>
          </a:xfrm>
          <a:prstGeom prst="roundRect">
            <a:avLst/>
          </a:prstGeom>
          <a:solidFill>
            <a:srgbClr val="F6AFB9"/>
          </a:solidFill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　象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EE7545D-DBE2-F7C0-43C0-8B8012E1A671}"/>
              </a:ext>
            </a:extLst>
          </p:cNvPr>
          <p:cNvSpPr txBox="1"/>
          <p:nvPr/>
        </p:nvSpPr>
        <p:spPr>
          <a:xfrm>
            <a:off x="1410407" y="5646962"/>
            <a:ext cx="334785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日～令和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生まれのお子様とその保護者様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0CAE248-E6D2-CF2D-7F5F-8A6D2D7C6F72}"/>
              </a:ext>
            </a:extLst>
          </p:cNvPr>
          <p:cNvSpPr txBox="1"/>
          <p:nvPr/>
        </p:nvSpPr>
        <p:spPr>
          <a:xfrm>
            <a:off x="1371597" y="6321411"/>
            <a:ext cx="53257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10:00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11:00 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ED27226-A9A0-97E7-9A9E-A6F0FD9F414F}"/>
              </a:ext>
            </a:extLst>
          </p:cNvPr>
          <p:cNvSpPr txBox="1"/>
          <p:nvPr/>
        </p:nvSpPr>
        <p:spPr>
          <a:xfrm>
            <a:off x="1387250" y="6881703"/>
            <a:ext cx="2523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〇〇幼稚園 保育室</a:t>
            </a:r>
            <a:endParaRPr kumimoji="1" lang="ja-JP" altLang="en-US" sz="15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015F4F-6FF7-8D15-417D-E472FB885156}"/>
              </a:ext>
            </a:extLst>
          </p:cNvPr>
          <p:cNvSpPr txBox="1"/>
          <p:nvPr/>
        </p:nvSpPr>
        <p:spPr>
          <a:xfrm>
            <a:off x="787453" y="4894552"/>
            <a:ext cx="515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パパとお子様からママへ、ママとお子様からパパへ、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3EEDA6-DD57-813A-2ED2-86328A27B89C}"/>
              </a:ext>
            </a:extLst>
          </p:cNvPr>
          <p:cNvSpPr txBox="1"/>
          <p:nvPr/>
        </p:nvSpPr>
        <p:spPr>
          <a:xfrm>
            <a:off x="89920" y="7405663"/>
            <a:ext cx="4957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お申込み</a:t>
            </a:r>
            <a:r>
              <a:rPr kumimoji="1" lang="ja-JP" altLang="en-US" sz="28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kumimoji="1" lang="ja-JP" altLang="en-US" sz="32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こちら！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F7776A2-8D80-9600-4241-0A9B808CC3DB}"/>
              </a:ext>
            </a:extLst>
          </p:cNvPr>
          <p:cNvSpPr txBox="1"/>
          <p:nvPr/>
        </p:nvSpPr>
        <p:spPr>
          <a:xfrm>
            <a:off x="787453" y="5150619"/>
            <a:ext cx="515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日頃の</a:t>
            </a:r>
            <a:r>
              <a:rPr kumimoji="1" lang="ja-JP" altLang="en-US" b="1" dirty="0">
                <a:solidFill>
                  <a:srgbClr val="DD442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感謝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を込めた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Thanks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カードを送りませんか？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1156276-A665-EA23-2319-E0188B3D0852}"/>
              </a:ext>
            </a:extLst>
          </p:cNvPr>
          <p:cNvSpPr txBox="1"/>
          <p:nvPr/>
        </p:nvSpPr>
        <p:spPr>
          <a:xfrm rot="20880000">
            <a:off x="135800" y="158241"/>
            <a:ext cx="20571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DD442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</a:t>
            </a:r>
            <a:r>
              <a:rPr kumimoji="1" lang="ja-JP" altLang="en-US" sz="1200" b="1" dirty="0">
                <a:solidFill>
                  <a:srgbClr val="DD442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kumimoji="1" lang="ja-JP" altLang="en-US" b="1" dirty="0">
                <a:solidFill>
                  <a:srgbClr val="DD442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１１</a:t>
            </a:r>
            <a:r>
              <a: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（土）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09536E4-E41D-2405-2E21-8D34366193CC}"/>
              </a:ext>
            </a:extLst>
          </p:cNvPr>
          <p:cNvCxnSpPr>
            <a:cxnSpLocks/>
          </p:cNvCxnSpPr>
          <p:nvPr/>
        </p:nvCxnSpPr>
        <p:spPr>
          <a:xfrm>
            <a:off x="198701" y="678167"/>
            <a:ext cx="517783" cy="44729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6A4EBBB-3C51-7090-3157-A9E049249950}"/>
              </a:ext>
            </a:extLst>
          </p:cNvPr>
          <p:cNvCxnSpPr>
            <a:cxnSpLocks/>
          </p:cNvCxnSpPr>
          <p:nvPr/>
        </p:nvCxnSpPr>
        <p:spPr>
          <a:xfrm flipH="1">
            <a:off x="2340277" y="61332"/>
            <a:ext cx="113079" cy="53387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319CE7B3-13B9-FE77-CE01-BBE0C577C3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1" t="31392" r="50000" b="29800"/>
          <a:stretch/>
        </p:blipFill>
        <p:spPr>
          <a:xfrm rot="20614618">
            <a:off x="4307133" y="6292184"/>
            <a:ext cx="1286957" cy="1223949"/>
          </a:xfrm>
          <a:prstGeom prst="rect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  <a:effectLst>
            <a:glow>
              <a:schemeClr val="accent2">
                <a:lumMod val="40000"/>
                <a:lumOff val="60000"/>
              </a:schemeClr>
            </a:glow>
          </a:effectLst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8D9C927-7A94-2816-7D0C-6DB27F4E121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82" t="13863" r="11901" b="24457"/>
          <a:stretch/>
        </p:blipFill>
        <p:spPr>
          <a:xfrm rot="656896">
            <a:off x="5620381" y="5669325"/>
            <a:ext cx="1062799" cy="1377891"/>
          </a:xfrm>
          <a:prstGeom prst="rect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  <a:effectLst>
            <a:glow>
              <a:schemeClr val="accent2">
                <a:lumMod val="40000"/>
                <a:lumOff val="60000"/>
              </a:schemeClr>
            </a:glow>
          </a:effec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5F8D931-41CA-4F6D-BE5D-28D6B3C8AADB}"/>
              </a:ext>
            </a:extLst>
          </p:cNvPr>
          <p:cNvSpPr txBox="1"/>
          <p:nvPr/>
        </p:nvSpPr>
        <p:spPr>
          <a:xfrm rot="1040476">
            <a:off x="6001054" y="5756794"/>
            <a:ext cx="898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ママへ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B86A87-1FCC-9802-8A20-9F14E000CC08}"/>
              </a:ext>
            </a:extLst>
          </p:cNvPr>
          <p:cNvSpPr txBox="1"/>
          <p:nvPr/>
        </p:nvSpPr>
        <p:spPr>
          <a:xfrm>
            <a:off x="1777068" y="1754078"/>
            <a:ext cx="341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毎日の「</a:t>
            </a:r>
            <a:r>
              <a:rPr lang="ja-JP" altLang="en-US" b="1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ありがとう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」を形に。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D1E0791-18E5-2757-2B55-F9E25E4E0594}"/>
              </a:ext>
            </a:extLst>
          </p:cNvPr>
          <p:cNvSpPr txBox="1"/>
          <p:nvPr/>
        </p:nvSpPr>
        <p:spPr>
          <a:xfrm>
            <a:off x="1521193" y="572680"/>
            <a:ext cx="6670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endParaRPr kumimoji="1" lang="ja-JP" altLang="en-US" sz="9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DDF0790-CAE0-F484-8268-DC4C4A09804E}"/>
              </a:ext>
            </a:extLst>
          </p:cNvPr>
          <p:cNvSpPr txBox="1"/>
          <p:nvPr/>
        </p:nvSpPr>
        <p:spPr>
          <a:xfrm>
            <a:off x="2127601" y="887346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59E09DD-89C8-6CBF-3461-BE343382A9B2}"/>
              </a:ext>
            </a:extLst>
          </p:cNvPr>
          <p:cNvSpPr txBox="1"/>
          <p:nvPr/>
        </p:nvSpPr>
        <p:spPr>
          <a:xfrm>
            <a:off x="2696647" y="895735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95DEB8D-34B5-6572-94E2-351566D762E6}"/>
              </a:ext>
            </a:extLst>
          </p:cNvPr>
          <p:cNvSpPr txBox="1"/>
          <p:nvPr/>
        </p:nvSpPr>
        <p:spPr>
          <a:xfrm>
            <a:off x="3193150" y="900046"/>
            <a:ext cx="487860" cy="1107996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245D59D-2F8E-AB4F-B7E5-66B994897ADA}"/>
              </a:ext>
            </a:extLst>
          </p:cNvPr>
          <p:cNvSpPr txBox="1"/>
          <p:nvPr/>
        </p:nvSpPr>
        <p:spPr>
          <a:xfrm>
            <a:off x="3733013" y="894434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EDFEBB1-323F-BBE7-6723-2A7329E8B7AF}"/>
              </a:ext>
            </a:extLst>
          </p:cNvPr>
          <p:cNvSpPr txBox="1"/>
          <p:nvPr/>
        </p:nvSpPr>
        <p:spPr>
          <a:xfrm>
            <a:off x="4301227" y="901522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n w="10160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endParaRPr kumimoji="1" lang="ja-JP" altLang="en-US" sz="6600" b="1" dirty="0">
              <a:ln w="10160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210A46-0E74-B923-B23E-85182410554A}"/>
              </a:ext>
            </a:extLst>
          </p:cNvPr>
          <p:cNvSpPr txBox="1"/>
          <p:nvPr/>
        </p:nvSpPr>
        <p:spPr>
          <a:xfrm>
            <a:off x="4833310" y="1403529"/>
            <a:ext cx="209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カード作り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F916E75-3BAA-ABF7-2895-6FBF2DCC344B}"/>
              </a:ext>
            </a:extLst>
          </p:cNvPr>
          <p:cNvSpPr txBox="1"/>
          <p:nvPr/>
        </p:nvSpPr>
        <p:spPr>
          <a:xfrm>
            <a:off x="1520629" y="571500"/>
            <a:ext cx="663771" cy="159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b="1" dirty="0">
                <a:ln w="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endParaRPr kumimoji="1" lang="ja-JP" altLang="en-US" sz="9600" b="1" dirty="0">
              <a:ln w="101600">
                <a:solidFill>
                  <a:schemeClr val="bg1"/>
                </a:solidFill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673F8CA-DF4B-45DF-2D86-BFE0DC05C97D}"/>
              </a:ext>
            </a:extLst>
          </p:cNvPr>
          <p:cNvSpPr txBox="1"/>
          <p:nvPr/>
        </p:nvSpPr>
        <p:spPr>
          <a:xfrm>
            <a:off x="2125214" y="891446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8073006-0884-C719-504D-9FF1A2BF439B}"/>
              </a:ext>
            </a:extLst>
          </p:cNvPr>
          <p:cNvSpPr txBox="1"/>
          <p:nvPr/>
        </p:nvSpPr>
        <p:spPr>
          <a:xfrm>
            <a:off x="2700334" y="904129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E6A5BDD-4682-41EF-3221-102C8EB0F375}"/>
              </a:ext>
            </a:extLst>
          </p:cNvPr>
          <p:cNvSpPr txBox="1"/>
          <p:nvPr/>
        </p:nvSpPr>
        <p:spPr>
          <a:xfrm>
            <a:off x="3192509" y="906672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61FB8E4-C5ED-B22B-B3C3-5BD4436586DD}"/>
              </a:ext>
            </a:extLst>
          </p:cNvPr>
          <p:cNvSpPr txBox="1"/>
          <p:nvPr/>
        </p:nvSpPr>
        <p:spPr>
          <a:xfrm>
            <a:off x="3733013" y="902964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77D8F83-58FA-3E02-B73D-DDEDAB08B086}"/>
              </a:ext>
            </a:extLst>
          </p:cNvPr>
          <p:cNvSpPr txBox="1"/>
          <p:nvPr/>
        </p:nvSpPr>
        <p:spPr>
          <a:xfrm>
            <a:off x="4295328" y="905490"/>
            <a:ext cx="487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endParaRPr kumimoji="1" lang="ja-JP" altLang="en-US" sz="6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34C51B6-9498-41AE-6CCD-B0334895561E}"/>
              </a:ext>
            </a:extLst>
          </p:cNvPr>
          <p:cNvCxnSpPr>
            <a:cxnSpLocks/>
          </p:cNvCxnSpPr>
          <p:nvPr/>
        </p:nvCxnSpPr>
        <p:spPr>
          <a:xfrm>
            <a:off x="3735280" y="510263"/>
            <a:ext cx="28009" cy="206952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53AD078A-D5A0-CF2B-6443-6EE27E5A5011}"/>
              </a:ext>
            </a:extLst>
          </p:cNvPr>
          <p:cNvCxnSpPr>
            <a:cxnSpLocks/>
          </p:cNvCxnSpPr>
          <p:nvPr/>
        </p:nvCxnSpPr>
        <p:spPr>
          <a:xfrm flipH="1">
            <a:off x="3973580" y="600573"/>
            <a:ext cx="109299" cy="155188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266DDE3B-2470-11EB-FA64-290CD3AC51DD}"/>
              </a:ext>
            </a:extLst>
          </p:cNvPr>
          <p:cNvCxnSpPr>
            <a:cxnSpLocks/>
          </p:cNvCxnSpPr>
          <p:nvPr/>
        </p:nvCxnSpPr>
        <p:spPr>
          <a:xfrm flipH="1">
            <a:off x="3887047" y="476230"/>
            <a:ext cx="8478" cy="19350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B13BCA6E-C7AA-E286-5737-E4A7C505B288}"/>
              </a:ext>
            </a:extLst>
          </p:cNvPr>
          <p:cNvSpPr/>
          <p:nvPr/>
        </p:nvSpPr>
        <p:spPr>
          <a:xfrm rot="20584776">
            <a:off x="4722479" y="6251402"/>
            <a:ext cx="614570" cy="149515"/>
          </a:xfrm>
          <a:prstGeom prst="rect">
            <a:avLst/>
          </a:prstGeom>
          <a:solidFill>
            <a:srgbClr val="E6E4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9A4DB3B-4F8C-C12F-3CFA-0A02D13C3D78}"/>
              </a:ext>
            </a:extLst>
          </p:cNvPr>
          <p:cNvSpPr txBox="1"/>
          <p:nvPr/>
        </p:nvSpPr>
        <p:spPr>
          <a:xfrm rot="20548676">
            <a:off x="4642462" y="6203302"/>
            <a:ext cx="1154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パパへ</a:t>
            </a:r>
          </a:p>
        </p:txBody>
      </p:sp>
    </p:spTree>
    <p:extLst>
      <p:ext uri="{BB962C8B-B14F-4D97-AF65-F5344CB8AC3E}">
        <p14:creationId xmlns:p14="http://schemas.microsoft.com/office/powerpoint/2010/main" val="256836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164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UD デジタル 教科書体 NK-R</vt:lpstr>
      <vt:lpstr>UD デジタル 教科書体 NP-R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野中 彩乃</dc:creator>
  <cp:lastModifiedBy>渡辺 万紀子</cp:lastModifiedBy>
  <cp:revision>21</cp:revision>
  <cp:lastPrinted>2023-01-29T03:19:04Z</cp:lastPrinted>
  <dcterms:created xsi:type="dcterms:W3CDTF">2023-01-16T04:01:46Z</dcterms:created>
  <dcterms:modified xsi:type="dcterms:W3CDTF">2023-02-07T01:48:45Z</dcterms:modified>
</cp:coreProperties>
</file>