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E0E16"/>
    <a:srgbClr val="B20E1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0" d="100"/>
          <a:sy n="70" d="100"/>
        </p:scale>
        <p:origin x="242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小島 千奈" userId="821445f70e146a95" providerId="LiveId" clId="{CA64DDD1-BA3D-4DC7-BBD2-AE9C29217CF0}"/>
    <pc:docChg chg="undo custSel modSld">
      <pc:chgData name="小島 千奈" userId="821445f70e146a95" providerId="LiveId" clId="{CA64DDD1-BA3D-4DC7-BBD2-AE9C29217CF0}" dt="2020-10-21T07:15:01.382" v="94" actId="1076"/>
      <pc:docMkLst>
        <pc:docMk/>
      </pc:docMkLst>
      <pc:sldChg chg="delSp modSp mod">
        <pc:chgData name="小島 千奈" userId="821445f70e146a95" providerId="LiveId" clId="{CA64DDD1-BA3D-4DC7-BBD2-AE9C29217CF0}" dt="2020-10-21T07:15:01.382" v="94" actId="1076"/>
        <pc:sldMkLst>
          <pc:docMk/>
          <pc:sldMk cId="2239471741" sldId="256"/>
        </pc:sldMkLst>
        <pc:spChg chg="mod">
          <ac:chgData name="小島 千奈" userId="821445f70e146a95" providerId="LiveId" clId="{CA64DDD1-BA3D-4DC7-BBD2-AE9C29217CF0}" dt="2020-10-21T07:11:58.227" v="12" actId="1076"/>
          <ac:spMkLst>
            <pc:docMk/>
            <pc:sldMk cId="2239471741" sldId="256"/>
            <ac:spMk id="11" creationId="{CB055A50-E2B7-43A5-BD6B-79D473A71DFC}"/>
          </ac:spMkLst>
        </pc:spChg>
        <pc:spChg chg="mod">
          <ac:chgData name="小島 千奈" userId="821445f70e146a95" providerId="LiveId" clId="{CA64DDD1-BA3D-4DC7-BBD2-AE9C29217CF0}" dt="2020-10-21T07:13:34.791" v="22" actId="14100"/>
          <ac:spMkLst>
            <pc:docMk/>
            <pc:sldMk cId="2239471741" sldId="256"/>
            <ac:spMk id="16" creationId="{63B02617-423E-4272-B9D8-60E4838CAB2F}"/>
          </ac:spMkLst>
        </pc:spChg>
        <pc:spChg chg="mod">
          <ac:chgData name="小島 千奈" userId="821445f70e146a95" providerId="LiveId" clId="{CA64DDD1-BA3D-4DC7-BBD2-AE9C29217CF0}" dt="2020-10-21T07:14:43.712" v="93" actId="1076"/>
          <ac:spMkLst>
            <pc:docMk/>
            <pc:sldMk cId="2239471741" sldId="256"/>
            <ac:spMk id="27" creationId="{B78D84D4-0448-4CA6-8292-F39C43886124}"/>
          </ac:spMkLst>
        </pc:spChg>
        <pc:spChg chg="mod">
          <ac:chgData name="小島 千奈" userId="821445f70e146a95" providerId="LiveId" clId="{CA64DDD1-BA3D-4DC7-BBD2-AE9C29217CF0}" dt="2020-10-21T07:13:20.535" v="20" actId="1076"/>
          <ac:spMkLst>
            <pc:docMk/>
            <pc:sldMk cId="2239471741" sldId="256"/>
            <ac:spMk id="35" creationId="{6F348AB1-E556-4AE8-9049-95824FA52667}"/>
          </ac:spMkLst>
        </pc:spChg>
        <pc:spChg chg="mod">
          <ac:chgData name="小島 千奈" userId="821445f70e146a95" providerId="LiveId" clId="{CA64DDD1-BA3D-4DC7-BBD2-AE9C29217CF0}" dt="2020-10-21T07:14:43.712" v="93" actId="1076"/>
          <ac:spMkLst>
            <pc:docMk/>
            <pc:sldMk cId="2239471741" sldId="256"/>
            <ac:spMk id="40" creationId="{29AC897F-22E2-4B99-BD96-B4E0F1004400}"/>
          </ac:spMkLst>
        </pc:spChg>
        <pc:spChg chg="mod">
          <ac:chgData name="小島 千奈" userId="821445f70e146a95" providerId="LiveId" clId="{CA64DDD1-BA3D-4DC7-BBD2-AE9C29217CF0}" dt="2020-10-21T07:13:55.632" v="82" actId="20577"/>
          <ac:spMkLst>
            <pc:docMk/>
            <pc:sldMk cId="2239471741" sldId="256"/>
            <ac:spMk id="44" creationId="{3B352DF2-154B-4BDF-8F23-05398D92EA71}"/>
          </ac:spMkLst>
        </pc:spChg>
        <pc:spChg chg="mod">
          <ac:chgData name="小島 千奈" userId="821445f70e146a95" providerId="LiveId" clId="{CA64DDD1-BA3D-4DC7-BBD2-AE9C29217CF0}" dt="2020-10-21T07:15:01.382" v="94" actId="1076"/>
          <ac:spMkLst>
            <pc:docMk/>
            <pc:sldMk cId="2239471741" sldId="256"/>
            <ac:spMk id="51" creationId="{131C9BD2-6612-4BDA-97F0-87CEBDF580F4}"/>
          </ac:spMkLst>
        </pc:spChg>
        <pc:spChg chg="mod">
          <ac:chgData name="小島 千奈" userId="821445f70e146a95" providerId="LiveId" clId="{CA64DDD1-BA3D-4DC7-BBD2-AE9C29217CF0}" dt="2020-10-21T07:15:01.382" v="94" actId="1076"/>
          <ac:spMkLst>
            <pc:docMk/>
            <pc:sldMk cId="2239471741" sldId="256"/>
            <ac:spMk id="52" creationId="{7158892D-8ED4-487F-B676-037935882203}"/>
          </ac:spMkLst>
        </pc:spChg>
        <pc:spChg chg="mod">
          <ac:chgData name="小島 千奈" userId="821445f70e146a95" providerId="LiveId" clId="{CA64DDD1-BA3D-4DC7-BBD2-AE9C29217CF0}" dt="2020-10-21T07:15:01.382" v="94" actId="1076"/>
          <ac:spMkLst>
            <pc:docMk/>
            <pc:sldMk cId="2239471741" sldId="256"/>
            <ac:spMk id="53" creationId="{1A502DA5-B3FA-4ABB-B274-434EF02C2279}"/>
          </ac:spMkLst>
        </pc:spChg>
        <pc:spChg chg="mod">
          <ac:chgData name="小島 千奈" userId="821445f70e146a95" providerId="LiveId" clId="{CA64DDD1-BA3D-4DC7-BBD2-AE9C29217CF0}" dt="2020-10-21T07:14:21.768" v="90" actId="14100"/>
          <ac:spMkLst>
            <pc:docMk/>
            <pc:sldMk cId="2239471741" sldId="256"/>
            <ac:spMk id="55" creationId="{4585915F-2C34-418C-B31F-5E6FD0FFD62E}"/>
          </ac:spMkLst>
        </pc:spChg>
        <pc:spChg chg="del">
          <ac:chgData name="小島 千奈" userId="821445f70e146a95" providerId="LiveId" clId="{CA64DDD1-BA3D-4DC7-BBD2-AE9C29217CF0}" dt="2020-10-21T07:13:58.753" v="83" actId="478"/>
          <ac:spMkLst>
            <pc:docMk/>
            <pc:sldMk cId="2239471741" sldId="256"/>
            <ac:spMk id="63" creationId="{2F1A1B36-9391-4A74-BC67-2B0214A8AE2D}"/>
          </ac:spMkLst>
        </pc:spChg>
        <pc:spChg chg="mod">
          <ac:chgData name="小島 千奈" userId="821445f70e146a95" providerId="LiveId" clId="{CA64DDD1-BA3D-4DC7-BBD2-AE9C29217CF0}" dt="2020-10-21T07:13:15.197" v="19" actId="1076"/>
          <ac:spMkLst>
            <pc:docMk/>
            <pc:sldMk cId="2239471741" sldId="256"/>
            <ac:spMk id="102" creationId="{4804FF48-3655-4706-9BD7-86BBAF953C25}"/>
          </ac:spMkLst>
        </pc:spChg>
        <pc:grpChg chg="mod">
          <ac:chgData name="小島 千奈" userId="821445f70e146a95" providerId="LiveId" clId="{CA64DDD1-BA3D-4DC7-BBD2-AE9C29217CF0}" dt="2020-10-21T07:12:14.286" v="13" actId="1076"/>
          <ac:grpSpMkLst>
            <pc:docMk/>
            <pc:sldMk cId="2239471741" sldId="256"/>
            <ac:grpSpMk id="93" creationId="{ABDD23C9-D4E4-4600-B59D-4C32C837C787}"/>
          </ac:grpSpMkLst>
        </pc:grpChg>
        <pc:picChg chg="mod">
          <ac:chgData name="小島 千奈" userId="821445f70e146a95" providerId="LiveId" clId="{CA64DDD1-BA3D-4DC7-BBD2-AE9C29217CF0}" dt="2020-10-21T07:13:29.374" v="21" actId="1076"/>
          <ac:picMkLst>
            <pc:docMk/>
            <pc:sldMk cId="2239471741" sldId="256"/>
            <ac:picMk id="57" creationId="{B91318A8-DAB3-4DD8-8CA2-2CEF91F05A22}"/>
          </ac:picMkLst>
        </pc:picChg>
        <pc:picChg chg="mod">
          <ac:chgData name="小島 千奈" userId="821445f70e146a95" providerId="LiveId" clId="{CA64DDD1-BA3D-4DC7-BBD2-AE9C29217CF0}" dt="2020-10-21T07:13:29.374" v="21" actId="1076"/>
          <ac:picMkLst>
            <pc:docMk/>
            <pc:sldMk cId="2239471741" sldId="256"/>
            <ac:picMk id="59" creationId="{E96A3153-8CE2-4B47-A35E-E8B99B97409A}"/>
          </ac:picMkLst>
        </pc:picChg>
        <pc:picChg chg="mod">
          <ac:chgData name="小島 千奈" userId="821445f70e146a95" providerId="LiveId" clId="{CA64DDD1-BA3D-4DC7-BBD2-AE9C29217CF0}" dt="2020-10-21T07:13:29.374" v="21" actId="1076"/>
          <ac:picMkLst>
            <pc:docMk/>
            <pc:sldMk cId="2239471741" sldId="256"/>
            <ac:picMk id="61" creationId="{D457DD8A-6156-4072-8C7A-C781615F94C0}"/>
          </ac:picMkLst>
        </pc:picChg>
        <pc:picChg chg="mod">
          <ac:chgData name="小島 千奈" userId="821445f70e146a95" providerId="LiveId" clId="{CA64DDD1-BA3D-4DC7-BBD2-AE9C29217CF0}" dt="2020-10-21T07:13:29.374" v="21" actId="1076"/>
          <ac:picMkLst>
            <pc:docMk/>
            <pc:sldMk cId="2239471741" sldId="256"/>
            <ac:picMk id="88" creationId="{A943B6B6-640B-4A1E-99D2-4BEC597BBC5A}"/>
          </ac:picMkLst>
        </pc:picChg>
        <pc:picChg chg="mod">
          <ac:chgData name="小島 千奈" userId="821445f70e146a95" providerId="LiveId" clId="{CA64DDD1-BA3D-4DC7-BBD2-AE9C29217CF0}" dt="2020-10-21T07:13:29.374" v="21" actId="1076"/>
          <ac:picMkLst>
            <pc:docMk/>
            <pc:sldMk cId="2239471741" sldId="256"/>
            <ac:picMk id="89" creationId="{0E7BEE3A-A3F1-4CC6-87E8-970BF08F6939}"/>
          </ac:picMkLst>
        </pc:picChg>
        <pc:picChg chg="mod">
          <ac:chgData name="小島 千奈" userId="821445f70e146a95" providerId="LiveId" clId="{CA64DDD1-BA3D-4DC7-BBD2-AE9C29217CF0}" dt="2020-10-21T07:13:29.374" v="21" actId="1076"/>
          <ac:picMkLst>
            <pc:docMk/>
            <pc:sldMk cId="2239471741" sldId="256"/>
            <ac:picMk id="94" creationId="{8EAF1CDD-4FA7-4692-8886-4DE05E71E091}"/>
          </ac:picMkLst>
        </pc:picChg>
      </pc:sldChg>
    </pc:docChg>
  </pc:docChgLst>
  <pc:docChgLst>
    <pc:chgData name="小島 千奈" userId="821445f70e146a95" providerId="LiveId" clId="{B56C0E6F-C931-4021-937A-C14C6D8F4AB6}"/>
    <pc:docChg chg="undo custSel modSld">
      <pc:chgData name="小島 千奈" userId="821445f70e146a95" providerId="LiveId" clId="{B56C0E6F-C931-4021-937A-C14C6D8F4AB6}" dt="2020-10-14T04:29:59.471" v="1722"/>
      <pc:docMkLst>
        <pc:docMk/>
      </pc:docMkLst>
      <pc:sldChg chg="addSp delSp modSp mod">
        <pc:chgData name="小島 千奈" userId="821445f70e146a95" providerId="LiveId" clId="{B56C0E6F-C931-4021-937A-C14C6D8F4AB6}" dt="2020-10-14T04:29:59.471" v="1722"/>
        <pc:sldMkLst>
          <pc:docMk/>
          <pc:sldMk cId="2239471741" sldId="256"/>
        </pc:sldMkLst>
        <pc:spChg chg="mod">
          <ac:chgData name="小島 千奈" userId="821445f70e146a95" providerId="LiveId" clId="{B56C0E6F-C931-4021-937A-C14C6D8F4AB6}" dt="2020-10-14T03:05:29.225" v="38" actId="1076"/>
          <ac:spMkLst>
            <pc:docMk/>
            <pc:sldMk cId="2239471741" sldId="256"/>
            <ac:spMk id="8" creationId="{6BC583FD-CC63-4AD0-91D9-D66570CF3436}"/>
          </ac:spMkLst>
        </pc:spChg>
        <pc:spChg chg="mod ord">
          <ac:chgData name="小島 千奈" userId="821445f70e146a95" providerId="LiveId" clId="{B56C0E6F-C931-4021-937A-C14C6D8F4AB6}" dt="2020-10-14T04:29:59.471" v="1722"/>
          <ac:spMkLst>
            <pc:docMk/>
            <pc:sldMk cId="2239471741" sldId="256"/>
            <ac:spMk id="35" creationId="{6F348AB1-E556-4AE8-9049-95824FA52667}"/>
          </ac:spMkLst>
        </pc:spChg>
        <pc:spChg chg="mod">
          <ac:chgData name="小島 千奈" userId="821445f70e146a95" providerId="LiveId" clId="{B56C0E6F-C931-4021-937A-C14C6D8F4AB6}" dt="2020-10-14T04:21:28.417" v="1459"/>
          <ac:spMkLst>
            <pc:docMk/>
            <pc:sldMk cId="2239471741" sldId="256"/>
            <ac:spMk id="44" creationId="{3B352DF2-154B-4BDF-8F23-05398D92EA71}"/>
          </ac:spMkLst>
        </pc:spChg>
        <pc:spChg chg="mod topLvl">
          <ac:chgData name="小島 千奈" userId="821445f70e146a95" providerId="LiveId" clId="{B56C0E6F-C931-4021-937A-C14C6D8F4AB6}" dt="2020-10-14T04:21:53.748" v="1463" actId="165"/>
          <ac:spMkLst>
            <pc:docMk/>
            <pc:sldMk cId="2239471741" sldId="256"/>
            <ac:spMk id="51" creationId="{131C9BD2-6612-4BDA-97F0-87CEBDF580F4}"/>
          </ac:spMkLst>
        </pc:spChg>
        <pc:spChg chg="mod topLvl">
          <ac:chgData name="小島 千奈" userId="821445f70e146a95" providerId="LiveId" clId="{B56C0E6F-C931-4021-937A-C14C6D8F4AB6}" dt="2020-10-14T04:22:08.672" v="1464" actId="207"/>
          <ac:spMkLst>
            <pc:docMk/>
            <pc:sldMk cId="2239471741" sldId="256"/>
            <ac:spMk id="52" creationId="{7158892D-8ED4-487F-B676-037935882203}"/>
          </ac:spMkLst>
        </pc:spChg>
        <pc:spChg chg="mod topLvl">
          <ac:chgData name="小島 千奈" userId="821445f70e146a95" providerId="LiveId" clId="{B56C0E6F-C931-4021-937A-C14C6D8F4AB6}" dt="2020-10-14T04:21:53.748" v="1463" actId="165"/>
          <ac:spMkLst>
            <pc:docMk/>
            <pc:sldMk cId="2239471741" sldId="256"/>
            <ac:spMk id="53" creationId="{1A502DA5-B3FA-4ABB-B274-434EF02C2279}"/>
          </ac:spMkLst>
        </pc:spChg>
        <pc:spChg chg="mod">
          <ac:chgData name="小島 千奈" userId="821445f70e146a95" providerId="LiveId" clId="{B56C0E6F-C931-4021-937A-C14C6D8F4AB6}" dt="2020-10-14T04:08:55.033" v="74" actId="1076"/>
          <ac:spMkLst>
            <pc:docMk/>
            <pc:sldMk cId="2239471741" sldId="256"/>
            <ac:spMk id="63" creationId="{2F1A1B36-9391-4A74-BC67-2B0214A8AE2D}"/>
          </ac:spMkLst>
        </pc:spChg>
        <pc:spChg chg="mod">
          <ac:chgData name="小島 千奈" userId="821445f70e146a95" providerId="LiveId" clId="{B56C0E6F-C931-4021-937A-C14C6D8F4AB6}" dt="2020-10-14T03:05:13.540" v="37" actId="1076"/>
          <ac:spMkLst>
            <pc:docMk/>
            <pc:sldMk cId="2239471741" sldId="256"/>
            <ac:spMk id="74" creationId="{896F4F2E-16CE-41BF-A7D2-6AF10FFE6697}"/>
          </ac:spMkLst>
        </pc:spChg>
        <pc:spChg chg="del mod">
          <ac:chgData name="小島 千奈" userId="821445f70e146a95" providerId="LiveId" clId="{B56C0E6F-C931-4021-937A-C14C6D8F4AB6}" dt="2020-10-14T03:04:45.328" v="29" actId="478"/>
          <ac:spMkLst>
            <pc:docMk/>
            <pc:sldMk cId="2239471741" sldId="256"/>
            <ac:spMk id="77" creationId="{183E75BA-1C41-49B1-885B-1B36A43841A3}"/>
          </ac:spMkLst>
        </pc:spChg>
        <pc:spChg chg="add mod">
          <ac:chgData name="小島 千奈" userId="821445f70e146a95" providerId="LiveId" clId="{B56C0E6F-C931-4021-937A-C14C6D8F4AB6}" dt="2020-10-14T04:06:58.869" v="48" actId="2711"/>
          <ac:spMkLst>
            <pc:docMk/>
            <pc:sldMk cId="2239471741" sldId="256"/>
            <ac:spMk id="97" creationId="{1418749C-F4EA-41A2-9535-5567A6D68E1E}"/>
          </ac:spMkLst>
        </pc:spChg>
        <pc:spChg chg="add mod">
          <ac:chgData name="小島 千奈" userId="821445f70e146a95" providerId="LiveId" clId="{B56C0E6F-C931-4021-937A-C14C6D8F4AB6}" dt="2020-10-14T04:28:23.708" v="1541" actId="1076"/>
          <ac:spMkLst>
            <pc:docMk/>
            <pc:sldMk cId="2239471741" sldId="256"/>
            <ac:spMk id="102" creationId="{4804FF48-3655-4706-9BD7-86BBAF953C25}"/>
          </ac:spMkLst>
        </pc:spChg>
        <pc:grpChg chg="del">
          <ac:chgData name="小島 千奈" userId="821445f70e146a95" providerId="LiveId" clId="{B56C0E6F-C931-4021-937A-C14C6D8F4AB6}" dt="2020-10-14T04:21:53.748" v="1463" actId="165"/>
          <ac:grpSpMkLst>
            <pc:docMk/>
            <pc:sldMk cId="2239471741" sldId="256"/>
            <ac:grpSpMk id="50" creationId="{01EF4357-1EEE-4E09-8D9C-4B27C13EB43C}"/>
          </ac:grpSpMkLst>
        </pc:grpChg>
        <pc:grpChg chg="mod">
          <ac:chgData name="小島 千奈" userId="821445f70e146a95" providerId="LiveId" clId="{B56C0E6F-C931-4021-937A-C14C6D8F4AB6}" dt="2020-10-14T04:08:25.429" v="59" actId="1076"/>
          <ac:grpSpMkLst>
            <pc:docMk/>
            <pc:sldMk cId="2239471741" sldId="256"/>
            <ac:grpSpMk id="93" creationId="{ABDD23C9-D4E4-4600-B59D-4C32C837C787}"/>
          </ac:grpSpMkLst>
        </pc:grpChg>
        <pc:picChg chg="del mod">
          <ac:chgData name="小島 千奈" userId="821445f70e146a95" providerId="LiveId" clId="{B56C0E6F-C931-4021-937A-C14C6D8F4AB6}" dt="2020-10-14T04:18:04.967" v="1158" actId="478"/>
          <ac:picMkLst>
            <pc:docMk/>
            <pc:sldMk cId="2239471741" sldId="256"/>
            <ac:picMk id="5" creationId="{E40DA303-71E1-437C-AA6C-4A5B41AE5301}"/>
          </ac:picMkLst>
        </pc:picChg>
        <pc:picChg chg="mod">
          <ac:chgData name="小島 千奈" userId="821445f70e146a95" providerId="LiveId" clId="{B56C0E6F-C931-4021-937A-C14C6D8F4AB6}" dt="2020-10-14T04:07:59.552" v="53" actId="408"/>
          <ac:picMkLst>
            <pc:docMk/>
            <pc:sldMk cId="2239471741" sldId="256"/>
            <ac:picMk id="57" creationId="{B91318A8-DAB3-4DD8-8CA2-2CEF91F05A22}"/>
          </ac:picMkLst>
        </pc:picChg>
        <pc:picChg chg="mod">
          <ac:chgData name="小島 千奈" userId="821445f70e146a95" providerId="LiveId" clId="{B56C0E6F-C931-4021-937A-C14C6D8F4AB6}" dt="2020-10-14T04:07:42.011" v="49" actId="14100"/>
          <ac:picMkLst>
            <pc:docMk/>
            <pc:sldMk cId="2239471741" sldId="256"/>
            <ac:picMk id="59" creationId="{E96A3153-8CE2-4B47-A35E-E8B99B97409A}"/>
          </ac:picMkLst>
        </pc:picChg>
        <pc:picChg chg="mod">
          <ac:chgData name="小島 千奈" userId="821445f70e146a95" providerId="LiveId" clId="{B56C0E6F-C931-4021-937A-C14C6D8F4AB6}" dt="2020-10-14T04:07:44.991" v="50" actId="1076"/>
          <ac:picMkLst>
            <pc:docMk/>
            <pc:sldMk cId="2239471741" sldId="256"/>
            <ac:picMk id="61" creationId="{D457DD8A-6156-4072-8C7A-C781615F94C0}"/>
          </ac:picMkLst>
        </pc:picChg>
        <pc:picChg chg="mod">
          <ac:chgData name="小島 千奈" userId="821445f70e146a95" providerId="LiveId" clId="{B56C0E6F-C931-4021-937A-C14C6D8F4AB6}" dt="2020-10-14T04:21:35.582" v="1462" actId="1037"/>
          <ac:picMkLst>
            <pc:docMk/>
            <pc:sldMk cId="2239471741" sldId="256"/>
            <ac:picMk id="69" creationId="{37FD32D2-B207-4E81-BB32-07EE149F55F6}"/>
          </ac:picMkLst>
        </pc:picChg>
        <pc:picChg chg="mod">
          <ac:chgData name="小島 千奈" userId="821445f70e146a95" providerId="LiveId" clId="{B56C0E6F-C931-4021-937A-C14C6D8F4AB6}" dt="2020-10-14T04:22:57.380" v="1478" actId="1076"/>
          <ac:picMkLst>
            <pc:docMk/>
            <pc:sldMk cId="2239471741" sldId="256"/>
            <ac:picMk id="71" creationId="{1124FAF1-2EDC-418B-B551-896EBFE5195B}"/>
          </ac:picMkLst>
        </pc:picChg>
        <pc:picChg chg="mod">
          <ac:chgData name="小島 千奈" userId="821445f70e146a95" providerId="LiveId" clId="{B56C0E6F-C931-4021-937A-C14C6D8F4AB6}" dt="2020-10-14T03:03:35.168" v="19" actId="1076"/>
          <ac:picMkLst>
            <pc:docMk/>
            <pc:sldMk cId="2239471741" sldId="256"/>
            <ac:picMk id="72" creationId="{6184E867-39A9-4AF1-BAEA-87EA446293AA}"/>
          </ac:picMkLst>
        </pc:picChg>
        <pc:picChg chg="mod">
          <ac:chgData name="小島 千奈" userId="821445f70e146a95" providerId="LiveId" clId="{B56C0E6F-C931-4021-937A-C14C6D8F4AB6}" dt="2020-10-14T04:22:26.537" v="1467" actId="1076"/>
          <ac:picMkLst>
            <pc:docMk/>
            <pc:sldMk cId="2239471741" sldId="256"/>
            <ac:picMk id="73" creationId="{B1A6FC4D-49AA-46B9-9618-D5BD6F6DF0A5}"/>
          </ac:picMkLst>
        </pc:picChg>
        <pc:picChg chg="mod">
          <ac:chgData name="小島 千奈" userId="821445f70e146a95" providerId="LiveId" clId="{B56C0E6F-C931-4021-937A-C14C6D8F4AB6}" dt="2020-10-14T03:05:40.361" v="40" actId="1076"/>
          <ac:picMkLst>
            <pc:docMk/>
            <pc:sldMk cId="2239471741" sldId="256"/>
            <ac:picMk id="82" creationId="{7D7B0BBA-9573-40D6-B224-A34A4A2654FF}"/>
          </ac:picMkLst>
        </pc:picChg>
        <pc:picChg chg="del mod">
          <ac:chgData name="小島 千奈" userId="821445f70e146a95" providerId="LiveId" clId="{B56C0E6F-C931-4021-937A-C14C6D8F4AB6}" dt="2020-10-14T03:03:49.162" v="23" actId="478"/>
          <ac:picMkLst>
            <pc:docMk/>
            <pc:sldMk cId="2239471741" sldId="256"/>
            <ac:picMk id="83" creationId="{F0E8BFB8-2829-4B9E-A540-56D962147B9C}"/>
          </ac:picMkLst>
        </pc:picChg>
        <pc:picChg chg="mod">
          <ac:chgData name="小島 千奈" userId="821445f70e146a95" providerId="LiveId" clId="{B56C0E6F-C931-4021-937A-C14C6D8F4AB6}" dt="2020-10-14T04:27:55.016" v="1503" actId="1076"/>
          <ac:picMkLst>
            <pc:docMk/>
            <pc:sldMk cId="2239471741" sldId="256"/>
            <ac:picMk id="85" creationId="{BB5312F1-1A55-4DC4-8457-01CF4E5D321C}"/>
          </ac:picMkLst>
        </pc:picChg>
        <pc:picChg chg="mod">
          <ac:chgData name="小島 千奈" userId="821445f70e146a95" providerId="LiveId" clId="{B56C0E6F-C931-4021-937A-C14C6D8F4AB6}" dt="2020-10-14T04:08:16.750" v="57" actId="1076"/>
          <ac:picMkLst>
            <pc:docMk/>
            <pc:sldMk cId="2239471741" sldId="256"/>
            <ac:picMk id="88" creationId="{A943B6B6-640B-4A1E-99D2-4BEC597BBC5A}"/>
          </ac:picMkLst>
        </pc:picChg>
        <pc:picChg chg="mod">
          <ac:chgData name="小島 千奈" userId="821445f70e146a95" providerId="LiveId" clId="{B56C0E6F-C931-4021-937A-C14C6D8F4AB6}" dt="2020-10-14T04:08:16.750" v="57" actId="1076"/>
          <ac:picMkLst>
            <pc:docMk/>
            <pc:sldMk cId="2239471741" sldId="256"/>
            <ac:picMk id="89" creationId="{0E7BEE3A-A3F1-4CC6-87E8-970BF08F6939}"/>
          </ac:picMkLst>
        </pc:picChg>
        <pc:picChg chg="mod">
          <ac:chgData name="小島 千奈" userId="821445f70e146a95" providerId="LiveId" clId="{B56C0E6F-C931-4021-937A-C14C6D8F4AB6}" dt="2020-10-14T04:08:16.750" v="57" actId="1076"/>
          <ac:picMkLst>
            <pc:docMk/>
            <pc:sldMk cId="2239471741" sldId="256"/>
            <ac:picMk id="94" creationId="{8EAF1CDD-4FA7-4692-8886-4DE05E71E091}"/>
          </ac:picMkLst>
        </pc:picChg>
        <pc:picChg chg="add mod">
          <ac:chgData name="小島 千奈" userId="821445f70e146a95" providerId="LiveId" clId="{B56C0E6F-C931-4021-937A-C14C6D8F4AB6}" dt="2020-10-14T04:22:58.524" v="1479" actId="1076"/>
          <ac:picMkLst>
            <pc:docMk/>
            <pc:sldMk cId="2239471741" sldId="256"/>
            <ac:picMk id="95" creationId="{5215C6BB-ADA7-4E52-A99C-E7DE38AB83D6}"/>
          </ac:picMkLst>
        </pc:picChg>
        <pc:picChg chg="add del mod">
          <ac:chgData name="小島 千奈" userId="821445f70e146a95" providerId="LiveId" clId="{B56C0E6F-C931-4021-937A-C14C6D8F4AB6}" dt="2020-10-14T04:24:01.374" v="1489" actId="478"/>
          <ac:picMkLst>
            <pc:docMk/>
            <pc:sldMk cId="2239471741" sldId="256"/>
            <ac:picMk id="98" creationId="{6D513FA7-488C-4002-96A3-51085669DD83}"/>
          </ac:picMkLst>
        </pc:picChg>
        <pc:picChg chg="add del mod modCrop">
          <ac:chgData name="小島 千奈" userId="821445f70e146a95" providerId="LiveId" clId="{B56C0E6F-C931-4021-937A-C14C6D8F4AB6}" dt="2020-10-14T04:26:20.073" v="1502" actId="478"/>
          <ac:picMkLst>
            <pc:docMk/>
            <pc:sldMk cId="2239471741" sldId="256"/>
            <ac:picMk id="100" creationId="{E71DC6B4-30B9-44A0-8371-41FE69AEBE0E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40236-EA62-4F41-AF3C-9E576F4DCB07}" type="datetimeFigureOut">
              <a:rPr kumimoji="1" lang="ja-JP" altLang="en-US" smtClean="0"/>
              <a:t>2022/10/7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0D32E-1746-4B9F-9763-A63758A8BD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59739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40236-EA62-4F41-AF3C-9E576F4DCB07}" type="datetimeFigureOut">
              <a:rPr kumimoji="1" lang="ja-JP" altLang="en-US" smtClean="0"/>
              <a:t>2022/10/7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0D32E-1746-4B9F-9763-A63758A8BD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51011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40236-EA62-4F41-AF3C-9E576F4DCB07}" type="datetimeFigureOut">
              <a:rPr kumimoji="1" lang="ja-JP" altLang="en-US" smtClean="0"/>
              <a:t>2022/10/7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0D32E-1746-4B9F-9763-A63758A8BD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9098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40236-EA62-4F41-AF3C-9E576F4DCB07}" type="datetimeFigureOut">
              <a:rPr kumimoji="1" lang="ja-JP" altLang="en-US" smtClean="0"/>
              <a:t>2022/10/7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0D32E-1746-4B9F-9763-A63758A8BD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11011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40236-EA62-4F41-AF3C-9E576F4DCB07}" type="datetimeFigureOut">
              <a:rPr kumimoji="1" lang="ja-JP" altLang="en-US" smtClean="0"/>
              <a:t>2022/10/7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0D32E-1746-4B9F-9763-A63758A8BD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99348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40236-EA62-4F41-AF3C-9E576F4DCB07}" type="datetimeFigureOut">
              <a:rPr kumimoji="1" lang="ja-JP" altLang="en-US" smtClean="0"/>
              <a:t>2022/10/7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0D32E-1746-4B9F-9763-A63758A8BD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96627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40236-EA62-4F41-AF3C-9E576F4DCB07}" type="datetimeFigureOut">
              <a:rPr kumimoji="1" lang="ja-JP" altLang="en-US" smtClean="0"/>
              <a:t>2022/10/7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0D32E-1746-4B9F-9763-A63758A8BD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09519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40236-EA62-4F41-AF3C-9E576F4DCB07}" type="datetimeFigureOut">
              <a:rPr kumimoji="1" lang="ja-JP" altLang="en-US" smtClean="0"/>
              <a:t>2022/10/7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0D32E-1746-4B9F-9763-A63758A8BD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76411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40236-EA62-4F41-AF3C-9E576F4DCB07}" type="datetimeFigureOut">
              <a:rPr kumimoji="1" lang="ja-JP" altLang="en-US" smtClean="0"/>
              <a:t>2022/10/7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0D32E-1746-4B9F-9763-A63758A8BD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49506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40236-EA62-4F41-AF3C-9E576F4DCB07}" type="datetimeFigureOut">
              <a:rPr kumimoji="1" lang="ja-JP" altLang="en-US" smtClean="0"/>
              <a:t>2022/10/7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0D32E-1746-4B9F-9763-A63758A8BD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5784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40236-EA62-4F41-AF3C-9E576F4DCB07}" type="datetimeFigureOut">
              <a:rPr kumimoji="1" lang="ja-JP" altLang="en-US" smtClean="0"/>
              <a:t>2022/10/7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0D32E-1746-4B9F-9763-A63758A8BD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79144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E40236-EA62-4F41-AF3C-9E576F4DCB07}" type="datetimeFigureOut">
              <a:rPr kumimoji="1" lang="ja-JP" altLang="en-US" smtClean="0"/>
              <a:t>2022/10/7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A0D32E-1746-4B9F-9763-A63758A8BD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45174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図 40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238" t="5541" r="30462" b="76319"/>
          <a:stretch/>
        </p:blipFill>
        <p:spPr>
          <a:xfrm>
            <a:off x="5012472" y="5156441"/>
            <a:ext cx="655092" cy="723331"/>
          </a:xfrm>
          <a:prstGeom prst="rect">
            <a:avLst/>
          </a:prstGeom>
        </p:spPr>
      </p:pic>
      <p:sp>
        <p:nvSpPr>
          <p:cNvPr id="11" name="正方形/長方形 10">
            <a:extLst>
              <a:ext uri="{FF2B5EF4-FFF2-40B4-BE49-F238E27FC236}">
                <a16:creationId xmlns="" xmlns:a16="http://schemas.microsoft.com/office/drawing/2014/main" id="{CB055A50-E2B7-43A5-BD6B-79D473A71DFC}"/>
              </a:ext>
            </a:extLst>
          </p:cNvPr>
          <p:cNvSpPr/>
          <p:nvPr/>
        </p:nvSpPr>
        <p:spPr>
          <a:xfrm>
            <a:off x="0" y="0"/>
            <a:ext cx="6858000" cy="9906000"/>
          </a:xfrm>
          <a:prstGeom prst="rect">
            <a:avLst/>
          </a:prstGeom>
          <a:solidFill>
            <a:srgbClr val="AE0E1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0" name="図 9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052" r="70207" b="48753"/>
          <a:stretch/>
        </p:blipFill>
        <p:spPr>
          <a:xfrm>
            <a:off x="-607907" y="5017316"/>
            <a:ext cx="3618362" cy="4301419"/>
          </a:xfrm>
          <a:prstGeom prst="rect">
            <a:avLst/>
          </a:prstGeom>
        </p:spPr>
      </p:pic>
      <p:pic>
        <p:nvPicPr>
          <p:cNvPr id="39" name="図 38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746" t="31711" r="4060" b="51176"/>
          <a:stretch/>
        </p:blipFill>
        <p:spPr>
          <a:xfrm>
            <a:off x="5663245" y="5166136"/>
            <a:ext cx="968991" cy="682389"/>
          </a:xfrm>
          <a:prstGeom prst="rect">
            <a:avLst/>
          </a:prstGeom>
        </p:spPr>
      </p:pic>
      <p:sp>
        <p:nvSpPr>
          <p:cNvPr id="16" name="正方形/長方形 15">
            <a:extLst>
              <a:ext uri="{FF2B5EF4-FFF2-40B4-BE49-F238E27FC236}">
                <a16:creationId xmlns="" xmlns:a16="http://schemas.microsoft.com/office/drawing/2014/main" id="{63B02617-423E-4272-B9D8-60E4838CAB2F}"/>
              </a:ext>
            </a:extLst>
          </p:cNvPr>
          <p:cNvSpPr/>
          <p:nvPr/>
        </p:nvSpPr>
        <p:spPr>
          <a:xfrm>
            <a:off x="176818" y="7332670"/>
            <a:ext cx="6539190" cy="185715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="" xmlns:a16="http://schemas.microsoft.com/office/drawing/2014/main" id="{6BC583FD-CC63-4AD0-91D9-D66570CF3436}"/>
              </a:ext>
            </a:extLst>
          </p:cNvPr>
          <p:cNvSpPr txBox="1"/>
          <p:nvPr/>
        </p:nvSpPr>
        <p:spPr>
          <a:xfrm>
            <a:off x="1028700" y="2635509"/>
            <a:ext cx="4800600" cy="276908"/>
          </a:xfrm>
          <a:prstGeom prst="rect">
            <a:avLst/>
          </a:prstGeom>
          <a:noFill/>
        </p:spPr>
        <p:txBody>
          <a:bodyPr wrap="square" rtlCol="0">
            <a:prstTxWarp prst="textArchUp">
              <a:avLst/>
            </a:prstTxWarp>
            <a:spAutoFit/>
          </a:bodyPr>
          <a:lstStyle/>
          <a:p>
            <a:pPr algn="ctr"/>
            <a:r>
              <a:rPr kumimoji="1" lang="en-US" altLang="ja-JP" sz="4800" b="1" dirty="0">
                <a:solidFill>
                  <a:schemeClr val="bg1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Segoe UI Black" panose="020B0A02040204020203" pitchFamily="34" charset="0"/>
                <a:ea typeface="Segoe UI Black" panose="020B0A02040204020203" pitchFamily="34" charset="0"/>
                <a:cs typeface="Leelawadee UI Semilight" panose="020B0402040204020203" pitchFamily="34" charset="-34"/>
              </a:rPr>
              <a:t>HAPPY</a:t>
            </a:r>
          </a:p>
          <a:p>
            <a:pPr algn="ctr"/>
            <a:r>
              <a:rPr kumimoji="1" lang="en-US" altLang="ja-JP" sz="4800" b="1" dirty="0">
                <a:solidFill>
                  <a:schemeClr val="bg1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Segoe UI Black" panose="020B0A02040204020203" pitchFamily="34" charset="0"/>
                <a:ea typeface="Segoe UI Black" panose="020B0A02040204020203" pitchFamily="34" charset="0"/>
                <a:cs typeface="Leelawadee UI Semilight" panose="020B0402040204020203" pitchFamily="34" charset="-34"/>
              </a:rPr>
              <a:t>CHRISTMAS</a:t>
            </a:r>
          </a:p>
          <a:p>
            <a:pPr algn="ctr"/>
            <a:r>
              <a:rPr kumimoji="1" lang="en-US" altLang="ja-JP" sz="4800" b="1" dirty="0">
                <a:solidFill>
                  <a:schemeClr val="bg1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Segoe UI Black" panose="020B0A02040204020203" pitchFamily="34" charset="0"/>
                <a:ea typeface="Segoe UI Black" panose="020B0A02040204020203" pitchFamily="34" charset="0"/>
                <a:cs typeface="Leelawadee UI Semilight" panose="020B0402040204020203" pitchFamily="34" charset="-34"/>
              </a:rPr>
              <a:t>PARTY</a:t>
            </a:r>
            <a:endParaRPr kumimoji="1" lang="ja-JP" altLang="en-US" sz="4800" b="1" dirty="0">
              <a:solidFill>
                <a:schemeClr val="bg1"/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Segoe UI Black" panose="020B0A02040204020203" pitchFamily="34" charset="0"/>
              <a:cs typeface="Leelawadee UI Semilight" panose="020B0402040204020203" pitchFamily="34" charset="-34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="" xmlns:a16="http://schemas.microsoft.com/office/drawing/2014/main" id="{372DF034-D5DB-4DA7-A6B1-12AC35A4D1DD}"/>
              </a:ext>
            </a:extLst>
          </p:cNvPr>
          <p:cNvSpPr txBox="1"/>
          <p:nvPr/>
        </p:nvSpPr>
        <p:spPr>
          <a:xfrm>
            <a:off x="1165173" y="2734500"/>
            <a:ext cx="459417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3600" dirty="0">
                <a:solidFill>
                  <a:schemeClr val="bg1"/>
                </a:solidFill>
              </a:rPr>
              <a:t>2020</a:t>
            </a:r>
            <a:r>
              <a:rPr kumimoji="1" lang="ja-JP" altLang="en-US" dirty="0">
                <a:solidFill>
                  <a:schemeClr val="bg1"/>
                </a:solidFill>
              </a:rPr>
              <a:t>年</a:t>
            </a:r>
            <a:r>
              <a:rPr kumimoji="1" lang="en-US" altLang="ja-JP" sz="3600" dirty="0">
                <a:solidFill>
                  <a:schemeClr val="bg1"/>
                </a:solidFill>
              </a:rPr>
              <a:t>12</a:t>
            </a:r>
            <a:r>
              <a:rPr kumimoji="1" lang="ja-JP" altLang="en-US" dirty="0">
                <a:solidFill>
                  <a:schemeClr val="bg1"/>
                </a:solidFill>
              </a:rPr>
              <a:t>月</a:t>
            </a:r>
            <a:r>
              <a:rPr kumimoji="1" lang="en-US" altLang="ja-JP" sz="3600" dirty="0">
                <a:solidFill>
                  <a:schemeClr val="bg1"/>
                </a:solidFill>
              </a:rPr>
              <a:t>23</a:t>
            </a:r>
            <a:r>
              <a:rPr kumimoji="1" lang="ja-JP" altLang="en-US" dirty="0">
                <a:solidFill>
                  <a:schemeClr val="bg1"/>
                </a:solidFill>
              </a:rPr>
              <a:t>日</a:t>
            </a:r>
            <a:r>
              <a:rPr kumimoji="1" lang="en-US" altLang="ja-JP" sz="2400" dirty="0">
                <a:solidFill>
                  <a:schemeClr val="bg1"/>
                </a:solidFill>
              </a:rPr>
              <a:t>(</a:t>
            </a:r>
            <a:r>
              <a:rPr kumimoji="1" lang="ja-JP" altLang="en-US" sz="2400" dirty="0">
                <a:solidFill>
                  <a:schemeClr val="bg1"/>
                </a:solidFill>
              </a:rPr>
              <a:t>水</a:t>
            </a:r>
            <a:r>
              <a:rPr kumimoji="1" lang="en-US" altLang="ja-JP" sz="2400" dirty="0">
                <a:solidFill>
                  <a:schemeClr val="bg1"/>
                </a:solidFill>
              </a:rPr>
              <a:t>)</a:t>
            </a:r>
          </a:p>
          <a:p>
            <a:pPr algn="ctr"/>
            <a:r>
              <a:rPr kumimoji="1" lang="en-US" altLang="ja-JP" dirty="0">
                <a:solidFill>
                  <a:schemeClr val="bg1"/>
                </a:solidFill>
              </a:rPr>
              <a:t>10:30</a:t>
            </a:r>
            <a:r>
              <a:rPr kumimoji="1" lang="ja-JP" altLang="en-US" dirty="0">
                <a:solidFill>
                  <a:schemeClr val="bg1"/>
                </a:solidFill>
              </a:rPr>
              <a:t>～</a:t>
            </a:r>
            <a:r>
              <a:rPr kumimoji="1" lang="en-US" altLang="ja-JP" dirty="0">
                <a:solidFill>
                  <a:schemeClr val="bg1"/>
                </a:solidFill>
              </a:rPr>
              <a:t>15:00</a:t>
            </a:r>
          </a:p>
        </p:txBody>
      </p:sp>
      <p:sp>
        <p:nvSpPr>
          <p:cNvPr id="27" name="正方形/長方形 26">
            <a:extLst>
              <a:ext uri="{FF2B5EF4-FFF2-40B4-BE49-F238E27FC236}">
                <a16:creationId xmlns="" xmlns:a16="http://schemas.microsoft.com/office/drawing/2014/main" id="{B78D84D4-0448-4CA6-8292-F39C43886124}"/>
              </a:ext>
            </a:extLst>
          </p:cNvPr>
          <p:cNvSpPr/>
          <p:nvPr/>
        </p:nvSpPr>
        <p:spPr>
          <a:xfrm>
            <a:off x="3509493" y="8418134"/>
            <a:ext cx="769762" cy="668211"/>
          </a:xfrm>
          <a:prstGeom prst="rect">
            <a:avLst/>
          </a:prstGeom>
          <a:solidFill>
            <a:srgbClr val="FB65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200" dirty="0"/>
              <a:t>QR</a:t>
            </a:r>
          </a:p>
          <a:p>
            <a:pPr algn="ctr"/>
            <a:r>
              <a:rPr kumimoji="1" lang="ja-JP" altLang="en-US" sz="1200" dirty="0"/>
              <a:t>コード</a:t>
            </a:r>
          </a:p>
        </p:txBody>
      </p:sp>
      <p:sp>
        <p:nvSpPr>
          <p:cNvPr id="40" name="テキスト ボックス 39">
            <a:extLst>
              <a:ext uri="{FF2B5EF4-FFF2-40B4-BE49-F238E27FC236}">
                <a16:creationId xmlns="" xmlns:a16="http://schemas.microsoft.com/office/drawing/2014/main" id="{29AC897F-22E2-4B99-BD96-B4E0F1004400}"/>
              </a:ext>
            </a:extLst>
          </p:cNvPr>
          <p:cNvSpPr txBox="1"/>
          <p:nvPr/>
        </p:nvSpPr>
        <p:spPr>
          <a:xfrm>
            <a:off x="3427468" y="8087375"/>
            <a:ext cx="96532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HP</a:t>
            </a:r>
            <a:r>
              <a:rPr kumimoji="1" lang="ja-JP" altLang="en-US" sz="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はこちらからも</a:t>
            </a:r>
            <a:endParaRPr kumimoji="1" lang="en-US" altLang="ja-JP" sz="8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ご覧いただけます。</a:t>
            </a:r>
          </a:p>
        </p:txBody>
      </p:sp>
      <p:sp>
        <p:nvSpPr>
          <p:cNvPr id="44" name="テキスト ボックス 43">
            <a:extLst>
              <a:ext uri="{FF2B5EF4-FFF2-40B4-BE49-F238E27FC236}">
                <a16:creationId xmlns="" xmlns:a16="http://schemas.microsoft.com/office/drawing/2014/main" id="{3B352DF2-154B-4BDF-8F23-05398D92EA71}"/>
              </a:ext>
            </a:extLst>
          </p:cNvPr>
          <p:cNvSpPr txBox="1"/>
          <p:nvPr/>
        </p:nvSpPr>
        <p:spPr>
          <a:xfrm>
            <a:off x="276968" y="7460966"/>
            <a:ext cx="297368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>
                <a:latin typeface="MS UI Gothic" panose="020B0600070205080204" pitchFamily="50" charset="-128"/>
                <a:ea typeface="MS UI Gothic" panose="020B0600070205080204" pitchFamily="50" charset="-128"/>
              </a:rPr>
              <a:t>開催日</a:t>
            </a:r>
            <a:r>
              <a:rPr lang="en-US" altLang="ja-JP" sz="1200" dirty="0">
                <a:latin typeface="MS UI Gothic" panose="020B0600070205080204" pitchFamily="50" charset="-128"/>
                <a:ea typeface="MS UI Gothic" panose="020B0600070205080204" pitchFamily="50" charset="-128"/>
              </a:rPr>
              <a:t>:</a:t>
            </a:r>
            <a:r>
              <a:rPr lang="ja-JP" altLang="en-US" sz="1200" dirty="0">
                <a:latin typeface="MS UI Gothic" panose="020B0600070205080204" pitchFamily="50" charset="-128"/>
                <a:ea typeface="MS UI Gothic" panose="020B0600070205080204" pitchFamily="50" charset="-128"/>
              </a:rPr>
              <a:t>●月●日　●：●●～●：●●</a:t>
            </a:r>
            <a:endParaRPr lang="en-US" altLang="ja-JP" sz="1200" dirty="0">
              <a:latin typeface="MS UI Gothic" panose="020B0600070205080204" pitchFamily="50" charset="-128"/>
              <a:ea typeface="MS UI Gothic" panose="020B0600070205080204" pitchFamily="50" charset="-128"/>
            </a:endParaRPr>
          </a:p>
          <a:p>
            <a:r>
              <a:rPr lang="ja-JP" altLang="en-US" sz="1200" dirty="0">
                <a:latin typeface="MS UI Gothic" panose="020B0600070205080204" pitchFamily="50" charset="-128"/>
                <a:ea typeface="MS UI Gothic" panose="020B0600070205080204" pitchFamily="50" charset="-128"/>
              </a:rPr>
              <a:t>対象</a:t>
            </a:r>
            <a:r>
              <a:rPr lang="en-US" altLang="ja-JP" sz="1200" dirty="0">
                <a:latin typeface="MS UI Gothic" panose="020B0600070205080204" pitchFamily="50" charset="-128"/>
                <a:ea typeface="MS UI Gothic" panose="020B0600070205080204" pitchFamily="50" charset="-128"/>
              </a:rPr>
              <a:t>:0</a:t>
            </a:r>
            <a:r>
              <a:rPr lang="ja-JP" altLang="en-US" sz="1200" dirty="0">
                <a:latin typeface="MS UI Gothic" panose="020B0600070205080204" pitchFamily="50" charset="-128"/>
                <a:ea typeface="MS UI Gothic" panose="020B0600070205080204" pitchFamily="50" charset="-128"/>
              </a:rPr>
              <a:t>歳～</a:t>
            </a:r>
            <a:r>
              <a:rPr lang="en-US" altLang="ja-JP" sz="1200" dirty="0">
                <a:latin typeface="MS UI Gothic" panose="020B0600070205080204" pitchFamily="50" charset="-128"/>
                <a:ea typeface="MS UI Gothic" panose="020B0600070205080204" pitchFamily="50" charset="-128"/>
              </a:rPr>
              <a:t>2</a:t>
            </a:r>
            <a:r>
              <a:rPr lang="ja-JP" altLang="en-US" sz="1200" dirty="0">
                <a:latin typeface="MS UI Gothic" panose="020B0600070205080204" pitchFamily="50" charset="-128"/>
                <a:ea typeface="MS UI Gothic" panose="020B0600070205080204" pitchFamily="50" charset="-128"/>
              </a:rPr>
              <a:t>歳のお子様とその保護者の皆様</a:t>
            </a:r>
            <a:endParaRPr lang="en-US" altLang="ja-JP" sz="1200" dirty="0">
              <a:latin typeface="MS UI Gothic" panose="020B0600070205080204" pitchFamily="50" charset="-128"/>
              <a:ea typeface="MS UI Gothic" panose="020B0600070205080204" pitchFamily="50" charset="-128"/>
            </a:endParaRPr>
          </a:p>
          <a:p>
            <a:r>
              <a:rPr lang="ja-JP" altLang="en-US" sz="1200" dirty="0">
                <a:latin typeface="MS UI Gothic" panose="020B0600070205080204" pitchFamily="50" charset="-128"/>
                <a:ea typeface="MS UI Gothic" panose="020B0600070205080204" pitchFamily="50" charset="-128"/>
              </a:rPr>
              <a:t>定員</a:t>
            </a:r>
            <a:r>
              <a:rPr lang="en-US" altLang="ja-JP" sz="1200" dirty="0">
                <a:latin typeface="MS UI Gothic" panose="020B0600070205080204" pitchFamily="50" charset="-128"/>
                <a:ea typeface="MS UI Gothic" panose="020B0600070205080204" pitchFamily="50" charset="-128"/>
              </a:rPr>
              <a:t>:</a:t>
            </a:r>
            <a:r>
              <a:rPr lang="ja-JP" altLang="en-US" sz="1200" dirty="0">
                <a:latin typeface="MS UI Gothic" panose="020B0600070205080204" pitchFamily="50" charset="-128"/>
                <a:ea typeface="MS UI Gothic" panose="020B0600070205080204" pitchFamily="50" charset="-128"/>
              </a:rPr>
              <a:t>●名</a:t>
            </a:r>
            <a:endParaRPr lang="en-US" altLang="ja-JP" sz="1200" dirty="0">
              <a:latin typeface="MS UI Gothic" panose="020B0600070205080204" pitchFamily="50" charset="-128"/>
              <a:ea typeface="MS UI Gothic" panose="020B0600070205080204" pitchFamily="50" charset="-128"/>
            </a:endParaRPr>
          </a:p>
          <a:p>
            <a:r>
              <a:rPr lang="ja-JP" altLang="en-US" sz="1200" dirty="0">
                <a:latin typeface="MS UI Gothic" panose="020B0600070205080204" pitchFamily="50" charset="-128"/>
                <a:ea typeface="MS UI Gothic" panose="020B0600070205080204" pitchFamily="50" charset="-128"/>
              </a:rPr>
              <a:t>場所：〇〇幼稚園ホール</a:t>
            </a:r>
            <a:endParaRPr lang="en-US" altLang="ja-JP" sz="1200" dirty="0">
              <a:latin typeface="MS UI Gothic" panose="020B0600070205080204" pitchFamily="50" charset="-128"/>
              <a:ea typeface="MS UI Gothic" panose="020B0600070205080204" pitchFamily="50" charset="-128"/>
            </a:endParaRPr>
          </a:p>
          <a:p>
            <a:r>
              <a:rPr lang="ja-JP" altLang="en-US" sz="1200" dirty="0">
                <a:latin typeface="MS UI Gothic" panose="020B0600070205080204" pitchFamily="50" charset="-128"/>
                <a:ea typeface="MS UI Gothic" panose="020B0600070205080204" pitchFamily="50" charset="-128"/>
              </a:rPr>
              <a:t>料金</a:t>
            </a:r>
            <a:r>
              <a:rPr lang="en-US" altLang="ja-JP" sz="1200" dirty="0">
                <a:latin typeface="MS UI Gothic" panose="020B0600070205080204" pitchFamily="50" charset="-128"/>
                <a:ea typeface="MS UI Gothic" panose="020B0600070205080204" pitchFamily="50" charset="-128"/>
              </a:rPr>
              <a:t>:</a:t>
            </a:r>
            <a:r>
              <a:rPr lang="ja-JP" altLang="en-US" sz="1200" dirty="0">
                <a:latin typeface="MS UI Gothic" panose="020B0600070205080204" pitchFamily="50" charset="-128"/>
                <a:ea typeface="MS UI Gothic" panose="020B0600070205080204" pitchFamily="50" charset="-128"/>
              </a:rPr>
              <a:t>無料</a:t>
            </a:r>
            <a:endParaRPr lang="en-US" altLang="ja-JP" sz="1200" dirty="0">
              <a:latin typeface="MS UI Gothic" panose="020B0600070205080204" pitchFamily="50" charset="-128"/>
              <a:ea typeface="MS UI Gothic" panose="020B0600070205080204" pitchFamily="50" charset="-128"/>
            </a:endParaRPr>
          </a:p>
          <a:p>
            <a:r>
              <a:rPr lang="ja-JP" altLang="en-US" sz="1200" dirty="0">
                <a:latin typeface="MS UI Gothic" panose="020B0600070205080204" pitchFamily="50" charset="-128"/>
                <a:ea typeface="MS UI Gothic" panose="020B0600070205080204" pitchFamily="50" charset="-128"/>
              </a:rPr>
              <a:t>内容：クリスマス工作、紙芝居、ゲームなど</a:t>
            </a:r>
            <a:endParaRPr lang="en-US" altLang="ja-JP" sz="1200" dirty="0">
              <a:latin typeface="MS UI Gothic" panose="020B0600070205080204" pitchFamily="50" charset="-128"/>
              <a:ea typeface="MS UI Gothic" panose="020B0600070205080204" pitchFamily="50" charset="-128"/>
            </a:endParaRPr>
          </a:p>
          <a:p>
            <a:r>
              <a:rPr lang="ja-JP" altLang="en-US" sz="1200" dirty="0">
                <a:latin typeface="MS UI Gothic" panose="020B0600070205080204" pitchFamily="50" charset="-128"/>
                <a:ea typeface="MS UI Gothic" panose="020B0600070205080204" pitchFamily="50" charset="-128"/>
              </a:rPr>
              <a:t>あとは当日のお楽しみ！</a:t>
            </a:r>
            <a:endParaRPr lang="en-US" altLang="ja-JP" sz="1200" dirty="0">
              <a:latin typeface="MS UI Gothic" panose="020B0600070205080204" pitchFamily="50" charset="-128"/>
              <a:ea typeface="MS UI Gothic" panose="020B0600070205080204" pitchFamily="50" charset="-128"/>
            </a:endParaRPr>
          </a:p>
          <a:p>
            <a:r>
              <a:rPr lang="ja-JP" altLang="en-US" sz="1200" dirty="0">
                <a:latin typeface="MS UI Gothic" panose="020B0600070205080204" pitchFamily="50" charset="-128"/>
                <a:ea typeface="MS UI Gothic" panose="020B0600070205080204" pitchFamily="50" charset="-128"/>
              </a:rPr>
              <a:t>お申込み：電話またはホームページから</a:t>
            </a:r>
            <a:endParaRPr lang="en-US" altLang="ja-JP" sz="1200" dirty="0">
              <a:latin typeface="MS UI Gothic" panose="020B0600070205080204" pitchFamily="50" charset="-128"/>
              <a:ea typeface="MS UI Gothic" panose="020B0600070205080204" pitchFamily="50" charset="-128"/>
            </a:endParaRPr>
          </a:p>
        </p:txBody>
      </p:sp>
      <p:sp>
        <p:nvSpPr>
          <p:cNvPr id="48" name="正方形/長方形 47">
            <a:extLst>
              <a:ext uri="{FF2B5EF4-FFF2-40B4-BE49-F238E27FC236}">
                <a16:creationId xmlns="" xmlns:a16="http://schemas.microsoft.com/office/drawing/2014/main" id="{B6377A79-7C01-48AC-BA49-96032242FEB5}"/>
              </a:ext>
            </a:extLst>
          </p:cNvPr>
          <p:cNvSpPr/>
          <p:nvPr/>
        </p:nvSpPr>
        <p:spPr>
          <a:xfrm>
            <a:off x="192667" y="9313630"/>
            <a:ext cx="6539190" cy="46109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テキスト ボックス 48">
            <a:extLst>
              <a:ext uri="{FF2B5EF4-FFF2-40B4-BE49-F238E27FC236}">
                <a16:creationId xmlns="" xmlns:a16="http://schemas.microsoft.com/office/drawing/2014/main" id="{3DED26C7-4067-448A-B6AB-C73178C261AB}"/>
              </a:ext>
            </a:extLst>
          </p:cNvPr>
          <p:cNvSpPr txBox="1"/>
          <p:nvPr/>
        </p:nvSpPr>
        <p:spPr>
          <a:xfrm>
            <a:off x="179999" y="9313631"/>
            <a:ext cx="473334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b="1" dirty="0">
                <a:latin typeface="MS UI Gothic" panose="020B0600070205080204" pitchFamily="50" charset="-128"/>
                <a:ea typeface="MS UI Gothic" panose="020B0600070205080204" pitchFamily="50" charset="-128"/>
              </a:rPr>
              <a:t>学校法人○○学園　○○幼稚園</a:t>
            </a:r>
            <a:endParaRPr kumimoji="1" lang="en-US" altLang="ja-JP" sz="1000" b="1" dirty="0">
              <a:latin typeface="MS UI Gothic" panose="020B0600070205080204" pitchFamily="50" charset="-128"/>
              <a:ea typeface="MS UI Gothic" panose="020B0600070205080204" pitchFamily="50" charset="-128"/>
            </a:endParaRPr>
          </a:p>
          <a:p>
            <a:r>
              <a:rPr lang="ja-JP" altLang="en-US" sz="1000" dirty="0">
                <a:latin typeface="MS UI Gothic" panose="020B0600070205080204" pitchFamily="50" charset="-128"/>
                <a:ea typeface="MS UI Gothic" panose="020B0600070205080204" pitchFamily="50" charset="-128"/>
              </a:rPr>
              <a:t>住所</a:t>
            </a:r>
            <a:r>
              <a:rPr lang="en-US" altLang="ja-JP" sz="1000" dirty="0">
                <a:latin typeface="MS UI Gothic" panose="020B0600070205080204" pitchFamily="50" charset="-128"/>
                <a:ea typeface="MS UI Gothic" panose="020B0600070205080204" pitchFamily="50" charset="-128"/>
              </a:rPr>
              <a:t>:</a:t>
            </a:r>
            <a:r>
              <a:rPr lang="ja-JP" altLang="en-US" sz="1000" dirty="0">
                <a:latin typeface="MS UI Gothic" panose="020B0600070205080204" pitchFamily="50" charset="-128"/>
                <a:ea typeface="MS UI Gothic" panose="020B0600070205080204" pitchFamily="50" charset="-128"/>
              </a:rPr>
              <a:t>○○ ○○ ○○ ○○ ○○ ○○ ○○　</a:t>
            </a:r>
            <a:r>
              <a:rPr kumimoji="1" lang="ja-JP" altLang="en-US" sz="1000" dirty="0">
                <a:latin typeface="MS UI Gothic" panose="020B0600070205080204" pitchFamily="50" charset="-128"/>
                <a:ea typeface="MS UI Gothic" panose="020B0600070205080204" pitchFamily="50" charset="-128"/>
              </a:rPr>
              <a:t>電話</a:t>
            </a:r>
            <a:r>
              <a:rPr kumimoji="1" lang="en-US" altLang="ja-JP" sz="1000" dirty="0">
                <a:latin typeface="MS UI Gothic" panose="020B0600070205080204" pitchFamily="50" charset="-128"/>
                <a:ea typeface="MS UI Gothic" panose="020B0600070205080204" pitchFamily="50" charset="-128"/>
              </a:rPr>
              <a:t>:</a:t>
            </a:r>
            <a:r>
              <a:rPr lang="ja-JP" altLang="en-US" sz="1000" dirty="0">
                <a:latin typeface="MS UI Gothic" panose="020B0600070205080204" pitchFamily="50" charset="-128"/>
                <a:ea typeface="MS UI Gothic" panose="020B0600070205080204" pitchFamily="50" charset="-128"/>
              </a:rPr>
              <a:t>○○ ○○ ○○ ○○</a:t>
            </a:r>
            <a:r>
              <a:rPr lang="en-US" altLang="ja-JP" sz="1000" dirty="0">
                <a:latin typeface="MS UI Gothic" panose="020B0600070205080204" pitchFamily="50" charset="-128"/>
                <a:ea typeface="MS UI Gothic" panose="020B0600070205080204" pitchFamily="50" charset="-128"/>
              </a:rPr>
              <a:t>(</a:t>
            </a:r>
            <a:r>
              <a:rPr lang="ja-JP" altLang="en-US" sz="1000" dirty="0">
                <a:latin typeface="MS UI Gothic" panose="020B0600070205080204" pitchFamily="50" charset="-128"/>
                <a:ea typeface="MS UI Gothic" panose="020B0600070205080204" pitchFamily="50" charset="-128"/>
              </a:rPr>
              <a:t>担当</a:t>
            </a:r>
            <a:r>
              <a:rPr lang="en-US" altLang="ja-JP" sz="1000" dirty="0">
                <a:latin typeface="MS UI Gothic" panose="020B0600070205080204" pitchFamily="50" charset="-128"/>
                <a:ea typeface="MS UI Gothic" panose="020B0600070205080204" pitchFamily="50" charset="-128"/>
              </a:rPr>
              <a:t>:</a:t>
            </a:r>
            <a:r>
              <a:rPr lang="ja-JP" altLang="en-US" sz="1000" dirty="0">
                <a:latin typeface="MS UI Gothic" panose="020B0600070205080204" pitchFamily="50" charset="-128"/>
                <a:ea typeface="MS UI Gothic" panose="020B0600070205080204" pitchFamily="50" charset="-128"/>
              </a:rPr>
              <a:t>○○</a:t>
            </a:r>
            <a:r>
              <a:rPr lang="en-US" altLang="ja-JP" sz="1000" dirty="0">
                <a:latin typeface="MS UI Gothic" panose="020B0600070205080204" pitchFamily="50" charset="-128"/>
                <a:ea typeface="MS UI Gothic" panose="020B0600070205080204" pitchFamily="50" charset="-128"/>
              </a:rPr>
              <a:t>)</a:t>
            </a:r>
            <a:endParaRPr kumimoji="1" lang="ja-JP" altLang="en-US" sz="1000" dirty="0">
              <a:latin typeface="MS UI Gothic" panose="020B0600070205080204" pitchFamily="50" charset="-128"/>
              <a:ea typeface="MS UI Gothic" panose="020B0600070205080204" pitchFamily="50" charset="-128"/>
            </a:endParaRPr>
          </a:p>
        </p:txBody>
      </p:sp>
      <p:sp>
        <p:nvSpPr>
          <p:cNvPr id="51" name="四角形: 角を丸くする 50">
            <a:extLst>
              <a:ext uri="{FF2B5EF4-FFF2-40B4-BE49-F238E27FC236}">
                <a16:creationId xmlns="" xmlns:a16="http://schemas.microsoft.com/office/drawing/2014/main" id="{131C9BD2-6612-4BDA-97F0-87CEBDF580F4}"/>
              </a:ext>
            </a:extLst>
          </p:cNvPr>
          <p:cNvSpPr/>
          <p:nvPr/>
        </p:nvSpPr>
        <p:spPr>
          <a:xfrm>
            <a:off x="4734741" y="9448373"/>
            <a:ext cx="1391530" cy="213645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●●幼稚園</a:t>
            </a:r>
          </a:p>
        </p:txBody>
      </p:sp>
      <p:sp>
        <p:nvSpPr>
          <p:cNvPr id="52" name="四角形: 角を丸くする 51">
            <a:extLst>
              <a:ext uri="{FF2B5EF4-FFF2-40B4-BE49-F238E27FC236}">
                <a16:creationId xmlns="" xmlns:a16="http://schemas.microsoft.com/office/drawing/2014/main" id="{7158892D-8ED4-487F-B676-037935882203}"/>
              </a:ext>
            </a:extLst>
          </p:cNvPr>
          <p:cNvSpPr/>
          <p:nvPr/>
        </p:nvSpPr>
        <p:spPr>
          <a:xfrm>
            <a:off x="6167558" y="9448373"/>
            <a:ext cx="478604" cy="213645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検索</a:t>
            </a:r>
          </a:p>
        </p:txBody>
      </p:sp>
      <p:sp>
        <p:nvSpPr>
          <p:cNvPr id="53" name="矢印: 右 52">
            <a:extLst>
              <a:ext uri="{FF2B5EF4-FFF2-40B4-BE49-F238E27FC236}">
                <a16:creationId xmlns="" xmlns:a16="http://schemas.microsoft.com/office/drawing/2014/main" id="{1A502DA5-B3FA-4ABB-B274-434EF02C2279}"/>
              </a:ext>
            </a:extLst>
          </p:cNvPr>
          <p:cNvSpPr/>
          <p:nvPr/>
        </p:nvSpPr>
        <p:spPr>
          <a:xfrm rot="14335047">
            <a:off x="6518261" y="9543658"/>
            <a:ext cx="179160" cy="87019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正方形/長方形 54">
            <a:extLst>
              <a:ext uri="{FF2B5EF4-FFF2-40B4-BE49-F238E27FC236}">
                <a16:creationId xmlns="" xmlns:a16="http://schemas.microsoft.com/office/drawing/2014/main" id="{4585915F-2C34-418C-B31F-5E6FD0FFD62E}"/>
              </a:ext>
            </a:extLst>
          </p:cNvPr>
          <p:cNvSpPr/>
          <p:nvPr/>
        </p:nvSpPr>
        <p:spPr>
          <a:xfrm>
            <a:off x="4471331" y="7490562"/>
            <a:ext cx="2144048" cy="1615770"/>
          </a:xfrm>
          <a:prstGeom prst="rect">
            <a:avLst/>
          </a:prstGeom>
          <a:solidFill>
            <a:srgbClr val="FB65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地図</a:t>
            </a:r>
          </a:p>
        </p:txBody>
      </p:sp>
      <p:sp>
        <p:nvSpPr>
          <p:cNvPr id="74" name="楕円 73">
            <a:extLst>
              <a:ext uri="{FF2B5EF4-FFF2-40B4-BE49-F238E27FC236}">
                <a16:creationId xmlns="" xmlns:a16="http://schemas.microsoft.com/office/drawing/2014/main" id="{896F4F2E-16CE-41BF-A7D2-6AF10FFE6697}"/>
              </a:ext>
            </a:extLst>
          </p:cNvPr>
          <p:cNvSpPr/>
          <p:nvPr/>
        </p:nvSpPr>
        <p:spPr>
          <a:xfrm>
            <a:off x="118455" y="81012"/>
            <a:ext cx="1776646" cy="177664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7" name="テキスト ボックス 96">
            <a:extLst>
              <a:ext uri="{FF2B5EF4-FFF2-40B4-BE49-F238E27FC236}">
                <a16:creationId xmlns="" xmlns:a16="http://schemas.microsoft.com/office/drawing/2014/main" id="{1418749C-F4EA-41A2-9535-5567A6D68E1E}"/>
              </a:ext>
            </a:extLst>
          </p:cNvPr>
          <p:cNvSpPr txBox="1"/>
          <p:nvPr/>
        </p:nvSpPr>
        <p:spPr>
          <a:xfrm>
            <a:off x="-16856" y="469096"/>
            <a:ext cx="2091112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kumimoji="1" lang="ja-JP" altLang="en-US" dirty="0">
                <a:ln w="38100">
                  <a:noFill/>
                </a:ln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●歳～●歳の</a:t>
            </a:r>
            <a:endParaRPr kumimoji="1" lang="en-US" altLang="ja-JP" dirty="0">
              <a:ln w="38100">
                <a:noFill/>
              </a:ln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  <a:p>
            <a:pPr algn="ctr"/>
            <a:r>
              <a:rPr kumimoji="1" lang="ja-JP" altLang="en-US" dirty="0">
                <a:ln w="38100">
                  <a:noFill/>
                </a:ln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お子様を持つ</a:t>
            </a:r>
            <a:endParaRPr kumimoji="1" lang="en-US" altLang="ja-JP" dirty="0">
              <a:ln w="38100">
                <a:noFill/>
              </a:ln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  <a:p>
            <a:pPr algn="ctr"/>
            <a:r>
              <a:rPr kumimoji="1" lang="ja-JP" altLang="en-US" dirty="0">
                <a:ln w="38100">
                  <a:noFill/>
                </a:ln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保護者の皆様へ</a:t>
            </a:r>
            <a:endParaRPr kumimoji="1" lang="en-US" altLang="ja-JP" dirty="0">
              <a:ln w="38100">
                <a:noFill/>
              </a:ln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</p:txBody>
      </p:sp>
      <p:sp>
        <p:nvSpPr>
          <p:cNvPr id="102" name="Rectangle 8">
            <a:extLst>
              <a:ext uri="{FF2B5EF4-FFF2-40B4-BE49-F238E27FC236}">
                <a16:creationId xmlns="" xmlns:a16="http://schemas.microsoft.com/office/drawing/2014/main" id="{4804FF48-3655-4706-9BD7-86BBAF953C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09836" y="388268"/>
            <a:ext cx="1338828" cy="369332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b="1" dirty="0">
                <a:solidFill>
                  <a:schemeClr val="bg1"/>
                </a:solidFill>
                <a:cs typeface="Arial" panose="020B0604020202020204" pitchFamily="34" charset="0"/>
              </a:rPr>
              <a:t>〇〇幼稚園</a:t>
            </a:r>
            <a:endParaRPr lang="en-US" altLang="ja-JP" b="1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934" r="12919"/>
          <a:stretch/>
        </p:blipFill>
        <p:spPr>
          <a:xfrm>
            <a:off x="2455918" y="5740086"/>
            <a:ext cx="1943100" cy="136168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3" name="図 2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963"/>
          <a:stretch/>
        </p:blipFill>
        <p:spPr>
          <a:xfrm>
            <a:off x="234644" y="5740086"/>
            <a:ext cx="1980410" cy="135982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4" name="図 3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27" t="16168" r="10692" b="4672"/>
          <a:stretch/>
        </p:blipFill>
        <p:spPr>
          <a:xfrm>
            <a:off x="4656548" y="5740086"/>
            <a:ext cx="1958832" cy="135982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35" name="Rectangle 8">
            <a:extLst>
              <a:ext uri="{FF2B5EF4-FFF2-40B4-BE49-F238E27FC236}">
                <a16:creationId xmlns="" xmlns:a16="http://schemas.microsoft.com/office/drawing/2014/main" id="{6F348AB1-E556-4AE8-9049-95824FA526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3961" y="3719336"/>
            <a:ext cx="3877985" cy="138499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1200" b="1" dirty="0">
                <a:solidFill>
                  <a:schemeClr val="bg1"/>
                </a:solidFill>
                <a:cs typeface="Arial" panose="020B0604020202020204" pitchFamily="34" charset="0"/>
              </a:rPr>
              <a:t>12</a:t>
            </a:r>
            <a:r>
              <a:rPr lang="ja-JP" altLang="en-US" sz="1200" b="1" dirty="0">
                <a:solidFill>
                  <a:schemeClr val="bg1"/>
                </a:solidFill>
                <a:cs typeface="Arial" panose="020B0604020202020204" pitchFamily="34" charset="0"/>
              </a:rPr>
              <a:t>月はついに！待ちに待ったクリスマス♪</a:t>
            </a:r>
            <a:endParaRPr lang="en-US" altLang="ja-JP" sz="1200" b="1" dirty="0">
              <a:solidFill>
                <a:schemeClr val="bg1"/>
              </a:solidFill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1200" b="1" dirty="0">
                <a:solidFill>
                  <a:schemeClr val="bg1"/>
                </a:solidFill>
                <a:cs typeface="Arial" panose="020B0604020202020204" pitchFamily="34" charset="0"/>
              </a:rPr>
              <a:t>〇〇幼稚園でもクリスマス会を開催しますよ！</a:t>
            </a:r>
            <a:endParaRPr lang="en-US" altLang="ja-JP" sz="1200" b="1" dirty="0">
              <a:solidFill>
                <a:schemeClr val="bg1"/>
              </a:solidFill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ja-JP" sz="1200" b="1" dirty="0">
              <a:solidFill>
                <a:schemeClr val="bg1"/>
              </a:solidFill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1200" b="1" dirty="0">
                <a:solidFill>
                  <a:schemeClr val="bg1"/>
                </a:solidFill>
                <a:cs typeface="Arial" panose="020B0604020202020204" pitchFamily="34" charset="0"/>
              </a:rPr>
              <a:t>クリスマスツリー工作、クッキーづくり、紙芝居、</a:t>
            </a:r>
            <a:endParaRPr lang="en-US" altLang="ja-JP" sz="1200" b="1" dirty="0">
              <a:solidFill>
                <a:schemeClr val="bg1"/>
              </a:solidFill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1200" b="1" dirty="0">
                <a:solidFill>
                  <a:schemeClr val="bg1"/>
                </a:solidFill>
                <a:cs typeface="Arial" panose="020B0604020202020204" pitchFamily="34" charset="0"/>
              </a:rPr>
              <a:t>みんなで楽しいゲームもあるよ！</a:t>
            </a:r>
            <a:endParaRPr lang="en-US" altLang="ja-JP" sz="1200" b="1" dirty="0">
              <a:solidFill>
                <a:schemeClr val="bg1"/>
              </a:solidFill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1200" b="1" dirty="0">
                <a:solidFill>
                  <a:schemeClr val="bg1"/>
                </a:solidFill>
                <a:cs typeface="Arial" panose="020B0604020202020204" pitchFamily="34" charset="0"/>
              </a:rPr>
              <a:t>1</a:t>
            </a:r>
            <a:r>
              <a:rPr lang="ja-JP" altLang="en-US" sz="1200" b="1" dirty="0">
                <a:solidFill>
                  <a:schemeClr val="bg1"/>
                </a:solidFill>
                <a:cs typeface="Arial" panose="020B0604020202020204" pitchFamily="34" charset="0"/>
              </a:rPr>
              <a:t>年間いい子で頑張ったお友達には</a:t>
            </a:r>
            <a:endParaRPr lang="en-US" altLang="ja-JP" sz="1200" b="1" dirty="0">
              <a:solidFill>
                <a:schemeClr val="bg1"/>
              </a:solidFill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1200" b="1" dirty="0">
                <a:solidFill>
                  <a:schemeClr val="bg1"/>
                </a:solidFill>
                <a:cs typeface="Arial" panose="020B0604020202020204" pitchFamily="34" charset="0"/>
              </a:rPr>
              <a:t>もしかしたらサンタさんが会いに来てくれるかも</a:t>
            </a:r>
            <a:r>
              <a:rPr lang="en-US" altLang="ja-JP" sz="1200" b="1" dirty="0">
                <a:solidFill>
                  <a:schemeClr val="bg1"/>
                </a:solidFill>
                <a:cs typeface="Arial" panose="020B0604020202020204" pitchFamily="34" charset="0"/>
              </a:rPr>
              <a:t>…</a:t>
            </a:r>
            <a:r>
              <a:rPr lang="ja-JP" altLang="en-US" sz="1200" b="1" dirty="0">
                <a:solidFill>
                  <a:schemeClr val="bg1"/>
                </a:solidFill>
                <a:cs typeface="Arial" panose="020B0604020202020204" pitchFamily="34" charset="0"/>
              </a:rPr>
              <a:t>？</a:t>
            </a:r>
            <a:endParaRPr lang="en-US" altLang="ja-JP" sz="1200" b="1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928" t="41547" r="80661" b="38260"/>
          <a:stretch/>
        </p:blipFill>
        <p:spPr>
          <a:xfrm rot="1171564">
            <a:off x="5896855" y="1796527"/>
            <a:ext cx="410962" cy="838405"/>
          </a:xfrm>
          <a:prstGeom prst="rect">
            <a:avLst/>
          </a:prstGeom>
        </p:spPr>
      </p:pic>
      <p:pic>
        <p:nvPicPr>
          <p:cNvPr id="42" name="図 4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039" t="5160" b="67628"/>
          <a:stretch/>
        </p:blipFill>
        <p:spPr>
          <a:xfrm>
            <a:off x="4824463" y="15579"/>
            <a:ext cx="2050393" cy="1349198"/>
          </a:xfrm>
          <a:prstGeom prst="rect">
            <a:avLst/>
          </a:prstGeom>
        </p:spPr>
      </p:pic>
      <p:pic>
        <p:nvPicPr>
          <p:cNvPr id="58" name="図 5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34" t="77036" r="85072" b="8932"/>
          <a:stretch/>
        </p:blipFill>
        <p:spPr>
          <a:xfrm>
            <a:off x="392326" y="2035183"/>
            <a:ext cx="532263" cy="559560"/>
          </a:xfrm>
          <a:prstGeom prst="rect">
            <a:avLst/>
          </a:prstGeom>
        </p:spPr>
      </p:pic>
      <p:pic>
        <p:nvPicPr>
          <p:cNvPr id="60" name="図 59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34" t="77036" r="85072" b="8932"/>
          <a:stretch/>
        </p:blipFill>
        <p:spPr>
          <a:xfrm>
            <a:off x="495849" y="4304056"/>
            <a:ext cx="532263" cy="559560"/>
          </a:xfrm>
          <a:prstGeom prst="rect">
            <a:avLst/>
          </a:prstGeom>
        </p:spPr>
      </p:pic>
      <p:pic>
        <p:nvPicPr>
          <p:cNvPr id="61" name="図 60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34" t="77036" r="85072" b="8932"/>
          <a:stretch/>
        </p:blipFill>
        <p:spPr>
          <a:xfrm>
            <a:off x="2034306" y="243472"/>
            <a:ext cx="532263" cy="559560"/>
          </a:xfrm>
          <a:prstGeom prst="rect">
            <a:avLst/>
          </a:prstGeom>
        </p:spPr>
      </p:pic>
      <p:pic>
        <p:nvPicPr>
          <p:cNvPr id="62" name="図 6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34" t="77036" r="85072" b="8932"/>
          <a:stretch/>
        </p:blipFill>
        <p:spPr>
          <a:xfrm>
            <a:off x="5183783" y="2399723"/>
            <a:ext cx="532263" cy="559560"/>
          </a:xfrm>
          <a:prstGeom prst="rect">
            <a:avLst/>
          </a:prstGeom>
        </p:spPr>
      </p:pic>
      <p:pic>
        <p:nvPicPr>
          <p:cNvPr id="63" name="図 6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329" t="7463" r="56858" b="69263"/>
          <a:stretch/>
        </p:blipFill>
        <p:spPr>
          <a:xfrm>
            <a:off x="5638366" y="3755317"/>
            <a:ext cx="927939" cy="1261999"/>
          </a:xfrm>
          <a:prstGeom prst="rect">
            <a:avLst/>
          </a:prstGeom>
        </p:spPr>
      </p:pic>
      <p:pic>
        <p:nvPicPr>
          <p:cNvPr id="64" name="図 6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852" t="10639" r="43285" b="60611"/>
          <a:stretch/>
        </p:blipFill>
        <p:spPr>
          <a:xfrm rot="20550069">
            <a:off x="461382" y="2821579"/>
            <a:ext cx="863329" cy="1250339"/>
          </a:xfrm>
          <a:prstGeom prst="rect">
            <a:avLst/>
          </a:prstGeom>
        </p:spPr>
      </p:pic>
      <p:pic>
        <p:nvPicPr>
          <p:cNvPr id="65" name="図 6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473" t="29734" r="58689" b="50415"/>
          <a:stretch/>
        </p:blipFill>
        <p:spPr>
          <a:xfrm rot="1935112">
            <a:off x="5587326" y="2808818"/>
            <a:ext cx="868444" cy="9327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9471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394</TotalTime>
  <Words>115</Words>
  <Application>Microsoft Office PowerPoint</Application>
  <PresentationFormat>A4 210 x 297 mm</PresentationFormat>
  <Paragraphs>33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10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2" baseType="lpstr">
      <vt:lpstr>HGSｺﾞｼｯｸE</vt:lpstr>
      <vt:lpstr>Meiryo UI</vt:lpstr>
      <vt:lpstr>MS UI Gothic</vt:lpstr>
      <vt:lpstr>游ゴシック</vt:lpstr>
      <vt:lpstr>游ゴシック Light</vt:lpstr>
      <vt:lpstr>Arial</vt:lpstr>
      <vt:lpstr>Calibri</vt:lpstr>
      <vt:lpstr>Calibri Light</vt:lpstr>
      <vt:lpstr>Leelawadee UI Semilight</vt:lpstr>
      <vt:lpstr>Segoe UI Black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小島 千奈</dc:creator>
  <cp:lastModifiedBy>User</cp:lastModifiedBy>
  <cp:revision>33</cp:revision>
  <cp:lastPrinted>2022-10-07T05:29:10Z</cp:lastPrinted>
  <dcterms:created xsi:type="dcterms:W3CDTF">2020-10-14T01:06:01Z</dcterms:created>
  <dcterms:modified xsi:type="dcterms:W3CDTF">2022-10-07T05:49:48Z</dcterms:modified>
</cp:coreProperties>
</file>