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6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205" y="-101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38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96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7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0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70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03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41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05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77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48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3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D3DB-82AC-483F-84DC-9B4808D2AA4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9BCA-BE6D-4375-BF98-86AF7CAA8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15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E7A520E-22C7-446D-8BC5-22D61457E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8383">
            <a:off x="5336615" y="3302350"/>
            <a:ext cx="1942375" cy="129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C92F6CB-437D-462D-B6E8-668C40FB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0132">
            <a:off x="1947172" y="2648152"/>
            <a:ext cx="2136613" cy="120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8DDA8D6A-7363-4A24-A778-F1773B9B53E8}"/>
              </a:ext>
            </a:extLst>
          </p:cNvPr>
          <p:cNvSpPr/>
          <p:nvPr/>
        </p:nvSpPr>
        <p:spPr>
          <a:xfrm>
            <a:off x="92363" y="3251200"/>
            <a:ext cx="5800437" cy="3546054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0DFF670-ED52-4153-813C-959092F12ECD}"/>
              </a:ext>
            </a:extLst>
          </p:cNvPr>
          <p:cNvSpPr/>
          <p:nvPr/>
        </p:nvSpPr>
        <p:spPr>
          <a:xfrm rot="1896443">
            <a:off x="1437731" y="5338663"/>
            <a:ext cx="3109699" cy="11124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ts val="1300"/>
              </a:lnSpc>
            </a:pPr>
            <a:r>
              <a:rPr kumimoji="1"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Instagram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1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gclip1224</a:t>
            </a:r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で検索</a:t>
            </a:r>
            <a:endParaRPr kumimoji="1" lang="en-US" altLang="ja-JP" sz="9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3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または下のネームタグをスキャンして</a:t>
            </a:r>
            <a:endParaRPr kumimoji="1" lang="en-US" altLang="ja-JP" sz="9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3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GCLIP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幼稚園」をフォローできます！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218A6DC1-B178-4B45-9C2A-AA9358D8766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 rot="2327916">
            <a:off x="1673793" y="5602039"/>
            <a:ext cx="1315036" cy="1153433"/>
          </a:xfrm>
          <a:prstGeom prst="rect">
            <a:avLst/>
          </a:prstGeom>
        </p:spPr>
      </p:pic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E8FBD43-127E-4A38-B1F1-FDCB3314D0B3}"/>
              </a:ext>
            </a:extLst>
          </p:cNvPr>
          <p:cNvSpPr/>
          <p:nvPr/>
        </p:nvSpPr>
        <p:spPr>
          <a:xfrm>
            <a:off x="4847943" y="1208055"/>
            <a:ext cx="4588950" cy="844720"/>
          </a:xfrm>
          <a:custGeom>
            <a:avLst/>
            <a:gdLst/>
            <a:ahLst/>
            <a:cxnLst/>
            <a:rect l="l" t="t" r="r" b="b"/>
            <a:pathLst>
              <a:path w="5552629" h="929192">
                <a:moveTo>
                  <a:pt x="4338401" y="478734"/>
                </a:moveTo>
                <a:cubicBezTo>
                  <a:pt x="4310533" y="488686"/>
                  <a:pt x="4281503" y="497478"/>
                  <a:pt x="4251313" y="505109"/>
                </a:cubicBezTo>
                <a:cubicBezTo>
                  <a:pt x="4210175" y="516057"/>
                  <a:pt x="4184131" y="526839"/>
                  <a:pt x="4173183" y="537456"/>
                </a:cubicBezTo>
                <a:cubicBezTo>
                  <a:pt x="4161903" y="548404"/>
                  <a:pt x="4156263" y="560845"/>
                  <a:pt x="4156263" y="574779"/>
                </a:cubicBezTo>
                <a:cubicBezTo>
                  <a:pt x="4156263" y="590703"/>
                  <a:pt x="4161820" y="603725"/>
                  <a:pt x="4172934" y="613844"/>
                </a:cubicBezTo>
                <a:cubicBezTo>
                  <a:pt x="4184048" y="623963"/>
                  <a:pt x="4200387" y="629022"/>
                  <a:pt x="4221952" y="629022"/>
                </a:cubicBezTo>
                <a:cubicBezTo>
                  <a:pt x="4244512" y="629022"/>
                  <a:pt x="4265496" y="623548"/>
                  <a:pt x="4284904" y="612600"/>
                </a:cubicBezTo>
                <a:cubicBezTo>
                  <a:pt x="4304312" y="601652"/>
                  <a:pt x="4318080" y="588298"/>
                  <a:pt x="4326209" y="572539"/>
                </a:cubicBezTo>
                <a:cubicBezTo>
                  <a:pt x="4334337" y="556781"/>
                  <a:pt x="4338401" y="536294"/>
                  <a:pt x="4338401" y="511080"/>
                </a:cubicBezTo>
                <a:close/>
                <a:moveTo>
                  <a:pt x="2481026" y="478734"/>
                </a:moveTo>
                <a:cubicBezTo>
                  <a:pt x="2453158" y="488686"/>
                  <a:pt x="2424129" y="497478"/>
                  <a:pt x="2393938" y="505109"/>
                </a:cubicBezTo>
                <a:cubicBezTo>
                  <a:pt x="2352800" y="516057"/>
                  <a:pt x="2326756" y="526839"/>
                  <a:pt x="2315808" y="537456"/>
                </a:cubicBezTo>
                <a:cubicBezTo>
                  <a:pt x="2304528" y="548404"/>
                  <a:pt x="2298888" y="560845"/>
                  <a:pt x="2298888" y="574779"/>
                </a:cubicBezTo>
                <a:cubicBezTo>
                  <a:pt x="2298888" y="590703"/>
                  <a:pt x="2304445" y="603725"/>
                  <a:pt x="2315559" y="613844"/>
                </a:cubicBezTo>
                <a:cubicBezTo>
                  <a:pt x="2326673" y="623963"/>
                  <a:pt x="2343013" y="629022"/>
                  <a:pt x="2364577" y="629022"/>
                </a:cubicBezTo>
                <a:cubicBezTo>
                  <a:pt x="2387137" y="629022"/>
                  <a:pt x="2408121" y="623548"/>
                  <a:pt x="2427529" y="612600"/>
                </a:cubicBezTo>
                <a:cubicBezTo>
                  <a:pt x="2446937" y="601652"/>
                  <a:pt x="2460705" y="588298"/>
                  <a:pt x="2468833" y="572539"/>
                </a:cubicBezTo>
                <a:cubicBezTo>
                  <a:pt x="2476962" y="556781"/>
                  <a:pt x="2481026" y="536294"/>
                  <a:pt x="2481026" y="511080"/>
                </a:cubicBezTo>
                <a:close/>
                <a:moveTo>
                  <a:pt x="3078315" y="335910"/>
                </a:moveTo>
                <a:cubicBezTo>
                  <a:pt x="3052437" y="335910"/>
                  <a:pt x="3031785" y="345282"/>
                  <a:pt x="3016358" y="364027"/>
                </a:cubicBezTo>
                <a:cubicBezTo>
                  <a:pt x="3000931" y="382771"/>
                  <a:pt x="2993218" y="413874"/>
                  <a:pt x="2993218" y="457335"/>
                </a:cubicBezTo>
                <a:cubicBezTo>
                  <a:pt x="2993218" y="495488"/>
                  <a:pt x="3001346" y="523770"/>
                  <a:pt x="3017602" y="542183"/>
                </a:cubicBezTo>
                <a:cubicBezTo>
                  <a:pt x="3033859" y="560596"/>
                  <a:pt x="3055257" y="569802"/>
                  <a:pt x="3081798" y="569802"/>
                </a:cubicBezTo>
                <a:cubicBezTo>
                  <a:pt x="3107012" y="569802"/>
                  <a:pt x="3128162" y="560264"/>
                  <a:pt x="3145248" y="541188"/>
                </a:cubicBezTo>
                <a:cubicBezTo>
                  <a:pt x="3162334" y="522112"/>
                  <a:pt x="3170877" y="493331"/>
                  <a:pt x="3170877" y="454847"/>
                </a:cubicBezTo>
                <a:cubicBezTo>
                  <a:pt x="3170877" y="416362"/>
                  <a:pt x="3161919" y="386918"/>
                  <a:pt x="3144004" y="366515"/>
                </a:cubicBezTo>
                <a:cubicBezTo>
                  <a:pt x="3126089" y="346111"/>
                  <a:pt x="3104192" y="335910"/>
                  <a:pt x="3078315" y="335910"/>
                </a:cubicBezTo>
                <a:close/>
                <a:moveTo>
                  <a:pt x="5027879" y="189105"/>
                </a:moveTo>
                <a:cubicBezTo>
                  <a:pt x="5070074" y="189105"/>
                  <a:pt x="5103466" y="196569"/>
                  <a:pt x="5128053" y="211499"/>
                </a:cubicBezTo>
                <a:cubicBezTo>
                  <a:pt x="5152640" y="226428"/>
                  <a:pt x="5172740" y="248656"/>
                  <a:pt x="5188353" y="278183"/>
                </a:cubicBezTo>
                <a:cubicBezTo>
                  <a:pt x="5220161" y="243680"/>
                  <a:pt x="5249151" y="220207"/>
                  <a:pt x="5275325" y="207766"/>
                </a:cubicBezTo>
                <a:cubicBezTo>
                  <a:pt x="5301498" y="195325"/>
                  <a:pt x="5333800" y="189105"/>
                  <a:pt x="5372233" y="189105"/>
                </a:cubicBezTo>
                <a:cubicBezTo>
                  <a:pt x="5428886" y="189105"/>
                  <a:pt x="5473116" y="205942"/>
                  <a:pt x="5504921" y="239616"/>
                </a:cubicBezTo>
                <a:cubicBezTo>
                  <a:pt x="5536726" y="273290"/>
                  <a:pt x="5552629" y="325957"/>
                  <a:pt x="5552629" y="397618"/>
                </a:cubicBezTo>
                <a:lnTo>
                  <a:pt x="5552629" y="729546"/>
                </a:lnTo>
                <a:lnTo>
                  <a:pt x="5349590" y="729546"/>
                </a:lnTo>
                <a:lnTo>
                  <a:pt x="5349590" y="428472"/>
                </a:lnTo>
                <a:cubicBezTo>
                  <a:pt x="5349590" y="404585"/>
                  <a:pt x="5344961" y="386835"/>
                  <a:pt x="5335702" y="375224"/>
                </a:cubicBezTo>
                <a:cubicBezTo>
                  <a:pt x="5322147" y="356977"/>
                  <a:pt x="5305287" y="347853"/>
                  <a:pt x="5285122" y="347853"/>
                </a:cubicBezTo>
                <a:cubicBezTo>
                  <a:pt x="5261317" y="347853"/>
                  <a:pt x="5242142" y="356479"/>
                  <a:pt x="5227593" y="373731"/>
                </a:cubicBezTo>
                <a:cubicBezTo>
                  <a:pt x="5213045" y="390982"/>
                  <a:pt x="5205771" y="418684"/>
                  <a:pt x="5205771" y="456837"/>
                </a:cubicBezTo>
                <a:lnTo>
                  <a:pt x="5205771" y="729546"/>
                </a:lnTo>
                <a:lnTo>
                  <a:pt x="5002732" y="729546"/>
                </a:lnTo>
                <a:lnTo>
                  <a:pt x="5002732" y="438424"/>
                </a:lnTo>
                <a:cubicBezTo>
                  <a:pt x="5002732" y="415201"/>
                  <a:pt x="5001400" y="399442"/>
                  <a:pt x="4998735" y="391148"/>
                </a:cubicBezTo>
                <a:cubicBezTo>
                  <a:pt x="4994407" y="377878"/>
                  <a:pt x="4986916" y="367178"/>
                  <a:pt x="4976264" y="359050"/>
                </a:cubicBezTo>
                <a:cubicBezTo>
                  <a:pt x="4965611" y="350922"/>
                  <a:pt x="4953128" y="346858"/>
                  <a:pt x="4938816" y="346858"/>
                </a:cubicBezTo>
                <a:cubicBezTo>
                  <a:pt x="4915509" y="346858"/>
                  <a:pt x="4896366" y="355650"/>
                  <a:pt x="4881385" y="373233"/>
                </a:cubicBezTo>
                <a:cubicBezTo>
                  <a:pt x="4866404" y="390816"/>
                  <a:pt x="4858913" y="419680"/>
                  <a:pt x="4858913" y="459823"/>
                </a:cubicBezTo>
                <a:lnTo>
                  <a:pt x="4858913" y="729546"/>
                </a:lnTo>
                <a:lnTo>
                  <a:pt x="4655874" y="729546"/>
                </a:lnTo>
                <a:lnTo>
                  <a:pt x="4655874" y="201048"/>
                </a:lnTo>
                <a:lnTo>
                  <a:pt x="4844979" y="201048"/>
                </a:lnTo>
                <a:lnTo>
                  <a:pt x="4844979" y="278183"/>
                </a:lnTo>
                <a:cubicBezTo>
                  <a:pt x="4872225" y="246002"/>
                  <a:pt x="4899719" y="223110"/>
                  <a:pt x="4927460" y="209508"/>
                </a:cubicBezTo>
                <a:cubicBezTo>
                  <a:pt x="4955201" y="195906"/>
                  <a:pt x="4988674" y="189105"/>
                  <a:pt x="5027879" y="189105"/>
                </a:cubicBezTo>
                <a:close/>
                <a:moveTo>
                  <a:pt x="4242356" y="189105"/>
                </a:moveTo>
                <a:cubicBezTo>
                  <a:pt x="4303068" y="189105"/>
                  <a:pt x="4351837" y="192505"/>
                  <a:pt x="4388663" y="199306"/>
                </a:cubicBezTo>
                <a:cubicBezTo>
                  <a:pt x="4425489" y="206108"/>
                  <a:pt x="4456176" y="220290"/>
                  <a:pt x="4480727" y="241855"/>
                </a:cubicBezTo>
                <a:cubicBezTo>
                  <a:pt x="4497979" y="256784"/>
                  <a:pt x="4511581" y="277934"/>
                  <a:pt x="4521534" y="305305"/>
                </a:cubicBezTo>
                <a:cubicBezTo>
                  <a:pt x="4531487" y="332675"/>
                  <a:pt x="4536463" y="358801"/>
                  <a:pt x="4536463" y="383684"/>
                </a:cubicBezTo>
                <a:lnTo>
                  <a:pt x="4536463" y="617079"/>
                </a:lnTo>
                <a:cubicBezTo>
                  <a:pt x="4536463" y="641961"/>
                  <a:pt x="4538039" y="661452"/>
                  <a:pt x="4541191" y="675552"/>
                </a:cubicBezTo>
                <a:cubicBezTo>
                  <a:pt x="4544343" y="689652"/>
                  <a:pt x="4551226" y="707650"/>
                  <a:pt x="4561843" y="729546"/>
                </a:cubicBezTo>
                <a:lnTo>
                  <a:pt x="4371743" y="729546"/>
                </a:lnTo>
                <a:cubicBezTo>
                  <a:pt x="4364112" y="715944"/>
                  <a:pt x="4359136" y="705576"/>
                  <a:pt x="4356814" y="698443"/>
                </a:cubicBezTo>
                <a:cubicBezTo>
                  <a:pt x="4354491" y="691311"/>
                  <a:pt x="4352169" y="680114"/>
                  <a:pt x="4349847" y="664852"/>
                </a:cubicBezTo>
                <a:cubicBezTo>
                  <a:pt x="4323306" y="690398"/>
                  <a:pt x="4296930" y="708645"/>
                  <a:pt x="4270722" y="719593"/>
                </a:cubicBezTo>
                <a:cubicBezTo>
                  <a:pt x="4234891" y="734191"/>
                  <a:pt x="4193255" y="741490"/>
                  <a:pt x="4145813" y="741490"/>
                </a:cubicBezTo>
                <a:cubicBezTo>
                  <a:pt x="4082778" y="741490"/>
                  <a:pt x="4034921" y="726892"/>
                  <a:pt x="4002242" y="697697"/>
                </a:cubicBezTo>
                <a:cubicBezTo>
                  <a:pt x="3969564" y="668502"/>
                  <a:pt x="3953224" y="632506"/>
                  <a:pt x="3953224" y="589708"/>
                </a:cubicBezTo>
                <a:cubicBezTo>
                  <a:pt x="3953224" y="549565"/>
                  <a:pt x="3965002" y="516555"/>
                  <a:pt x="3988557" y="490677"/>
                </a:cubicBezTo>
                <a:cubicBezTo>
                  <a:pt x="4012112" y="464800"/>
                  <a:pt x="4055573" y="445557"/>
                  <a:pt x="4118940" y="432950"/>
                </a:cubicBezTo>
                <a:cubicBezTo>
                  <a:pt x="4194913" y="417689"/>
                  <a:pt x="4244180" y="406990"/>
                  <a:pt x="4266740" y="400852"/>
                </a:cubicBezTo>
                <a:cubicBezTo>
                  <a:pt x="4289300" y="394715"/>
                  <a:pt x="4313187" y="386669"/>
                  <a:pt x="4338401" y="376717"/>
                </a:cubicBezTo>
                <a:cubicBezTo>
                  <a:pt x="4338401" y="351834"/>
                  <a:pt x="4333258" y="334417"/>
                  <a:pt x="4322974" y="324464"/>
                </a:cubicBezTo>
                <a:cubicBezTo>
                  <a:pt x="4312689" y="314511"/>
                  <a:pt x="4294608" y="309535"/>
                  <a:pt x="4268731" y="309535"/>
                </a:cubicBezTo>
                <a:cubicBezTo>
                  <a:pt x="4235554" y="309535"/>
                  <a:pt x="4210672" y="314843"/>
                  <a:pt x="4194084" y="325459"/>
                </a:cubicBezTo>
                <a:cubicBezTo>
                  <a:pt x="4181146" y="333753"/>
                  <a:pt x="4170695" y="349346"/>
                  <a:pt x="4162733" y="372238"/>
                </a:cubicBezTo>
                <a:lnTo>
                  <a:pt x="3969149" y="351834"/>
                </a:lnTo>
                <a:cubicBezTo>
                  <a:pt x="3976448" y="317995"/>
                  <a:pt x="3986981" y="291371"/>
                  <a:pt x="4000749" y="271962"/>
                </a:cubicBezTo>
                <a:cubicBezTo>
                  <a:pt x="4014517" y="252554"/>
                  <a:pt x="4034341" y="235717"/>
                  <a:pt x="4060218" y="221452"/>
                </a:cubicBezTo>
                <a:cubicBezTo>
                  <a:pt x="4078797" y="211167"/>
                  <a:pt x="4104342" y="203205"/>
                  <a:pt x="4136855" y="197565"/>
                </a:cubicBezTo>
                <a:cubicBezTo>
                  <a:pt x="4169368" y="191925"/>
                  <a:pt x="4204535" y="189105"/>
                  <a:pt x="4242356" y="189105"/>
                </a:cubicBezTo>
                <a:close/>
                <a:moveTo>
                  <a:pt x="3831367" y="189105"/>
                </a:moveTo>
                <a:cubicBezTo>
                  <a:pt x="3861225" y="189105"/>
                  <a:pt x="3893904" y="198394"/>
                  <a:pt x="3929402" y="216973"/>
                </a:cubicBezTo>
                <a:lnTo>
                  <a:pt x="3866699" y="361290"/>
                </a:lnTo>
                <a:cubicBezTo>
                  <a:pt x="3842812" y="351337"/>
                  <a:pt x="3823902" y="346360"/>
                  <a:pt x="3809968" y="346360"/>
                </a:cubicBezTo>
                <a:cubicBezTo>
                  <a:pt x="3783427" y="346360"/>
                  <a:pt x="3762858" y="357308"/>
                  <a:pt x="3748260" y="379205"/>
                </a:cubicBezTo>
                <a:cubicBezTo>
                  <a:pt x="3727359" y="410059"/>
                  <a:pt x="3716908" y="467785"/>
                  <a:pt x="3716908" y="552385"/>
                </a:cubicBezTo>
                <a:lnTo>
                  <a:pt x="3716908" y="729546"/>
                </a:lnTo>
                <a:lnTo>
                  <a:pt x="3513372" y="729546"/>
                </a:lnTo>
                <a:lnTo>
                  <a:pt x="3513372" y="201048"/>
                </a:lnTo>
                <a:lnTo>
                  <a:pt x="3702974" y="201048"/>
                </a:lnTo>
                <a:lnTo>
                  <a:pt x="3702974" y="287638"/>
                </a:lnTo>
                <a:cubicBezTo>
                  <a:pt x="3721221" y="250149"/>
                  <a:pt x="3740049" y="224354"/>
                  <a:pt x="3759457" y="210255"/>
                </a:cubicBezTo>
                <a:cubicBezTo>
                  <a:pt x="3778865" y="196155"/>
                  <a:pt x="3802835" y="189105"/>
                  <a:pt x="3831367" y="189105"/>
                </a:cubicBezTo>
                <a:close/>
                <a:moveTo>
                  <a:pt x="3007152" y="189105"/>
                </a:moveTo>
                <a:cubicBezTo>
                  <a:pt x="3048290" y="189105"/>
                  <a:pt x="3082213" y="196072"/>
                  <a:pt x="3108920" y="210006"/>
                </a:cubicBezTo>
                <a:cubicBezTo>
                  <a:pt x="3135627" y="223940"/>
                  <a:pt x="3160592" y="246997"/>
                  <a:pt x="3183815" y="279178"/>
                </a:cubicBezTo>
                <a:lnTo>
                  <a:pt x="3183815" y="201048"/>
                </a:lnTo>
                <a:lnTo>
                  <a:pt x="3373418" y="201048"/>
                </a:lnTo>
                <a:lnTo>
                  <a:pt x="3373418" y="700185"/>
                </a:lnTo>
                <a:lnTo>
                  <a:pt x="3373915" y="723574"/>
                </a:lnTo>
                <a:cubicBezTo>
                  <a:pt x="3373915" y="756751"/>
                  <a:pt x="3366865" y="788351"/>
                  <a:pt x="3352766" y="818376"/>
                </a:cubicBezTo>
                <a:cubicBezTo>
                  <a:pt x="3338665" y="848400"/>
                  <a:pt x="3319921" y="872702"/>
                  <a:pt x="3296532" y="891281"/>
                </a:cubicBezTo>
                <a:cubicBezTo>
                  <a:pt x="3284837" y="900570"/>
                  <a:pt x="3271566" y="908574"/>
                  <a:pt x="3256720" y="915292"/>
                </a:cubicBezTo>
                <a:lnTo>
                  <a:pt x="3214701" y="929192"/>
                </a:lnTo>
                <a:lnTo>
                  <a:pt x="2942667" y="929192"/>
                </a:lnTo>
                <a:lnTo>
                  <a:pt x="2865074" y="896257"/>
                </a:lnTo>
                <a:cubicBezTo>
                  <a:pt x="2825429" y="864408"/>
                  <a:pt x="2805606" y="821776"/>
                  <a:pt x="2805606" y="768362"/>
                </a:cubicBezTo>
                <a:cubicBezTo>
                  <a:pt x="2805606" y="761727"/>
                  <a:pt x="2805938" y="752770"/>
                  <a:pt x="2806601" y="741490"/>
                </a:cubicBezTo>
                <a:lnTo>
                  <a:pt x="3003171" y="763884"/>
                </a:lnTo>
                <a:cubicBezTo>
                  <a:pt x="3008147" y="782131"/>
                  <a:pt x="3015777" y="794738"/>
                  <a:pt x="3026062" y="801705"/>
                </a:cubicBezTo>
                <a:cubicBezTo>
                  <a:pt x="3040992" y="811989"/>
                  <a:pt x="3059736" y="817132"/>
                  <a:pt x="3082296" y="817132"/>
                </a:cubicBezTo>
                <a:cubicBezTo>
                  <a:pt x="3111491" y="817132"/>
                  <a:pt x="3133304" y="809335"/>
                  <a:pt x="3147736" y="793742"/>
                </a:cubicBezTo>
                <a:cubicBezTo>
                  <a:pt x="3162168" y="778149"/>
                  <a:pt x="3169384" y="750945"/>
                  <a:pt x="3169384" y="712129"/>
                </a:cubicBezTo>
                <a:lnTo>
                  <a:pt x="3169384" y="632008"/>
                </a:lnTo>
                <a:cubicBezTo>
                  <a:pt x="3149478" y="655563"/>
                  <a:pt x="3129572" y="672649"/>
                  <a:pt x="3109666" y="683265"/>
                </a:cubicBezTo>
                <a:cubicBezTo>
                  <a:pt x="3078480" y="699853"/>
                  <a:pt x="3044807" y="708147"/>
                  <a:pt x="3008645" y="708147"/>
                </a:cubicBezTo>
                <a:cubicBezTo>
                  <a:pt x="2937979" y="708147"/>
                  <a:pt x="2880916" y="677294"/>
                  <a:pt x="2837455" y="615586"/>
                </a:cubicBezTo>
                <a:cubicBezTo>
                  <a:pt x="2806601" y="571793"/>
                  <a:pt x="2791174" y="513900"/>
                  <a:pt x="2791174" y="441908"/>
                </a:cubicBezTo>
                <a:cubicBezTo>
                  <a:pt x="2791174" y="359631"/>
                  <a:pt x="2811080" y="296928"/>
                  <a:pt x="2850891" y="253798"/>
                </a:cubicBezTo>
                <a:cubicBezTo>
                  <a:pt x="2890703" y="210669"/>
                  <a:pt x="2942790" y="189105"/>
                  <a:pt x="3007152" y="189105"/>
                </a:cubicBezTo>
                <a:close/>
                <a:moveTo>
                  <a:pt x="2384980" y="189105"/>
                </a:moveTo>
                <a:cubicBezTo>
                  <a:pt x="2445693" y="189105"/>
                  <a:pt x="2494462" y="192505"/>
                  <a:pt x="2531288" y="199306"/>
                </a:cubicBezTo>
                <a:cubicBezTo>
                  <a:pt x="2568113" y="206108"/>
                  <a:pt x="2598801" y="220290"/>
                  <a:pt x="2623352" y="241855"/>
                </a:cubicBezTo>
                <a:cubicBezTo>
                  <a:pt x="2640603" y="256784"/>
                  <a:pt x="2654206" y="277934"/>
                  <a:pt x="2664159" y="305305"/>
                </a:cubicBezTo>
                <a:cubicBezTo>
                  <a:pt x="2674112" y="332675"/>
                  <a:pt x="2679088" y="358801"/>
                  <a:pt x="2679088" y="383684"/>
                </a:cubicBezTo>
                <a:lnTo>
                  <a:pt x="2679088" y="617079"/>
                </a:lnTo>
                <a:cubicBezTo>
                  <a:pt x="2679088" y="641961"/>
                  <a:pt x="2680664" y="661452"/>
                  <a:pt x="2683816" y="675552"/>
                </a:cubicBezTo>
                <a:cubicBezTo>
                  <a:pt x="2686967" y="689652"/>
                  <a:pt x="2693851" y="707650"/>
                  <a:pt x="2704468" y="729546"/>
                </a:cubicBezTo>
                <a:lnTo>
                  <a:pt x="2514368" y="729546"/>
                </a:lnTo>
                <a:cubicBezTo>
                  <a:pt x="2506737" y="715944"/>
                  <a:pt x="2501761" y="705576"/>
                  <a:pt x="2499439" y="698443"/>
                </a:cubicBezTo>
                <a:cubicBezTo>
                  <a:pt x="2497116" y="691311"/>
                  <a:pt x="2494794" y="680114"/>
                  <a:pt x="2492472" y="664852"/>
                </a:cubicBezTo>
                <a:cubicBezTo>
                  <a:pt x="2465931" y="690398"/>
                  <a:pt x="2439556" y="708645"/>
                  <a:pt x="2413346" y="719593"/>
                </a:cubicBezTo>
                <a:cubicBezTo>
                  <a:pt x="2377516" y="734191"/>
                  <a:pt x="2335880" y="741490"/>
                  <a:pt x="2288437" y="741490"/>
                </a:cubicBezTo>
                <a:cubicBezTo>
                  <a:pt x="2225403" y="741490"/>
                  <a:pt x="2177546" y="726892"/>
                  <a:pt x="2144867" y="697697"/>
                </a:cubicBezTo>
                <a:cubicBezTo>
                  <a:pt x="2112189" y="668502"/>
                  <a:pt x="2095849" y="632506"/>
                  <a:pt x="2095849" y="589708"/>
                </a:cubicBezTo>
                <a:cubicBezTo>
                  <a:pt x="2095849" y="549565"/>
                  <a:pt x="2107627" y="516555"/>
                  <a:pt x="2131182" y="490677"/>
                </a:cubicBezTo>
                <a:cubicBezTo>
                  <a:pt x="2154737" y="464800"/>
                  <a:pt x="2198198" y="445557"/>
                  <a:pt x="2261565" y="432950"/>
                </a:cubicBezTo>
                <a:cubicBezTo>
                  <a:pt x="2337539" y="417689"/>
                  <a:pt x="2386805" y="406990"/>
                  <a:pt x="2409365" y="400852"/>
                </a:cubicBezTo>
                <a:cubicBezTo>
                  <a:pt x="2431925" y="394715"/>
                  <a:pt x="2455812" y="386669"/>
                  <a:pt x="2481026" y="376717"/>
                </a:cubicBezTo>
                <a:cubicBezTo>
                  <a:pt x="2481026" y="351834"/>
                  <a:pt x="2475884" y="334417"/>
                  <a:pt x="2465599" y="324464"/>
                </a:cubicBezTo>
                <a:cubicBezTo>
                  <a:pt x="2455314" y="314511"/>
                  <a:pt x="2437233" y="309535"/>
                  <a:pt x="2411356" y="309535"/>
                </a:cubicBezTo>
                <a:cubicBezTo>
                  <a:pt x="2378179" y="309535"/>
                  <a:pt x="2353297" y="314843"/>
                  <a:pt x="2336709" y="325459"/>
                </a:cubicBezTo>
                <a:cubicBezTo>
                  <a:pt x="2323770" y="333753"/>
                  <a:pt x="2313320" y="349346"/>
                  <a:pt x="2305357" y="372238"/>
                </a:cubicBezTo>
                <a:lnTo>
                  <a:pt x="2111774" y="351834"/>
                </a:lnTo>
                <a:cubicBezTo>
                  <a:pt x="2119073" y="317995"/>
                  <a:pt x="2129606" y="291371"/>
                  <a:pt x="2143374" y="271962"/>
                </a:cubicBezTo>
                <a:cubicBezTo>
                  <a:pt x="2157142" y="252554"/>
                  <a:pt x="2176965" y="235717"/>
                  <a:pt x="2202843" y="221452"/>
                </a:cubicBezTo>
                <a:cubicBezTo>
                  <a:pt x="2221422" y="211167"/>
                  <a:pt x="2246967" y="203205"/>
                  <a:pt x="2279480" y="197565"/>
                </a:cubicBezTo>
                <a:cubicBezTo>
                  <a:pt x="2311993" y="191925"/>
                  <a:pt x="2347159" y="189105"/>
                  <a:pt x="2384980" y="189105"/>
                </a:cubicBezTo>
                <a:close/>
                <a:moveTo>
                  <a:pt x="1297280" y="189105"/>
                </a:moveTo>
                <a:cubicBezTo>
                  <a:pt x="1360314" y="189105"/>
                  <a:pt x="1406844" y="193915"/>
                  <a:pt x="1436869" y="203536"/>
                </a:cubicBezTo>
                <a:cubicBezTo>
                  <a:pt x="1466893" y="213158"/>
                  <a:pt x="1491941" y="228087"/>
                  <a:pt x="1512013" y="248324"/>
                </a:cubicBezTo>
                <a:cubicBezTo>
                  <a:pt x="1532085" y="268562"/>
                  <a:pt x="1548756" y="295932"/>
                  <a:pt x="1562026" y="330436"/>
                </a:cubicBezTo>
                <a:lnTo>
                  <a:pt x="1369936" y="349346"/>
                </a:lnTo>
                <a:cubicBezTo>
                  <a:pt x="1364959" y="332426"/>
                  <a:pt x="1356665" y="319985"/>
                  <a:pt x="1345053" y="312023"/>
                </a:cubicBezTo>
                <a:cubicBezTo>
                  <a:pt x="1329129" y="301406"/>
                  <a:pt x="1309886" y="296098"/>
                  <a:pt x="1287327" y="296098"/>
                </a:cubicBezTo>
                <a:cubicBezTo>
                  <a:pt x="1264435" y="296098"/>
                  <a:pt x="1247764" y="300156"/>
                  <a:pt x="1237313" y="308271"/>
                </a:cubicBezTo>
                <a:cubicBezTo>
                  <a:pt x="1226863" y="316386"/>
                  <a:pt x="1221638" y="326242"/>
                  <a:pt x="1221638" y="337838"/>
                </a:cubicBezTo>
                <a:cubicBezTo>
                  <a:pt x="1221638" y="350756"/>
                  <a:pt x="1228273" y="360528"/>
                  <a:pt x="1241543" y="367152"/>
                </a:cubicBezTo>
                <a:cubicBezTo>
                  <a:pt x="1254814" y="373777"/>
                  <a:pt x="1283677" y="379741"/>
                  <a:pt x="1328133" y="385044"/>
                </a:cubicBezTo>
                <a:cubicBezTo>
                  <a:pt x="1395481" y="392664"/>
                  <a:pt x="1445577" y="403269"/>
                  <a:pt x="1478422" y="416859"/>
                </a:cubicBezTo>
                <a:cubicBezTo>
                  <a:pt x="1511266" y="430448"/>
                  <a:pt x="1536398" y="449837"/>
                  <a:pt x="1553815" y="475025"/>
                </a:cubicBezTo>
                <a:cubicBezTo>
                  <a:pt x="1571232" y="500213"/>
                  <a:pt x="1579941" y="527886"/>
                  <a:pt x="1579941" y="558046"/>
                </a:cubicBezTo>
                <a:cubicBezTo>
                  <a:pt x="1579941" y="588537"/>
                  <a:pt x="1570735" y="618200"/>
                  <a:pt x="1552322" y="647034"/>
                </a:cubicBezTo>
                <a:cubicBezTo>
                  <a:pt x="1533909" y="675869"/>
                  <a:pt x="1504880" y="698821"/>
                  <a:pt x="1465234" y="715888"/>
                </a:cubicBezTo>
                <a:cubicBezTo>
                  <a:pt x="1425589" y="732956"/>
                  <a:pt x="1371594" y="741490"/>
                  <a:pt x="1303251" y="741490"/>
                </a:cubicBezTo>
                <a:cubicBezTo>
                  <a:pt x="1206708" y="741490"/>
                  <a:pt x="1137950" y="727721"/>
                  <a:pt x="1096978" y="700185"/>
                </a:cubicBezTo>
                <a:cubicBezTo>
                  <a:pt x="1056005" y="672649"/>
                  <a:pt x="1029713" y="633501"/>
                  <a:pt x="1018101" y="582741"/>
                </a:cubicBezTo>
                <a:lnTo>
                  <a:pt x="1219149" y="563831"/>
                </a:lnTo>
                <a:cubicBezTo>
                  <a:pt x="1227444" y="587718"/>
                  <a:pt x="1239055" y="604803"/>
                  <a:pt x="1253985" y="615088"/>
                </a:cubicBezTo>
                <a:cubicBezTo>
                  <a:pt x="1268914" y="625373"/>
                  <a:pt x="1288820" y="630515"/>
                  <a:pt x="1313702" y="630515"/>
                </a:cubicBezTo>
                <a:cubicBezTo>
                  <a:pt x="1340906" y="630515"/>
                  <a:pt x="1361973" y="624717"/>
                  <a:pt x="1376902" y="613121"/>
                </a:cubicBezTo>
                <a:cubicBezTo>
                  <a:pt x="1388514" y="604511"/>
                  <a:pt x="1394320" y="593746"/>
                  <a:pt x="1394320" y="580828"/>
                </a:cubicBezTo>
                <a:cubicBezTo>
                  <a:pt x="1394320" y="566252"/>
                  <a:pt x="1386689" y="554987"/>
                  <a:pt x="1371429" y="547035"/>
                </a:cubicBezTo>
                <a:cubicBezTo>
                  <a:pt x="1360480" y="541406"/>
                  <a:pt x="1331451" y="534449"/>
                  <a:pt x="1284341" y="526165"/>
                </a:cubicBezTo>
                <a:cubicBezTo>
                  <a:pt x="1214007" y="513906"/>
                  <a:pt x="1165155" y="502556"/>
                  <a:pt x="1137784" y="492116"/>
                </a:cubicBezTo>
                <a:cubicBezTo>
                  <a:pt x="1110414" y="481675"/>
                  <a:pt x="1087357" y="464027"/>
                  <a:pt x="1068612" y="439171"/>
                </a:cubicBezTo>
                <a:cubicBezTo>
                  <a:pt x="1049867" y="414315"/>
                  <a:pt x="1040495" y="385977"/>
                  <a:pt x="1040495" y="354159"/>
                </a:cubicBezTo>
                <a:cubicBezTo>
                  <a:pt x="1040495" y="319355"/>
                  <a:pt x="1050614" y="289359"/>
                  <a:pt x="1070851" y="264171"/>
                </a:cubicBezTo>
                <a:cubicBezTo>
                  <a:pt x="1091089" y="238983"/>
                  <a:pt x="1118957" y="220175"/>
                  <a:pt x="1154456" y="207747"/>
                </a:cubicBezTo>
                <a:cubicBezTo>
                  <a:pt x="1189954" y="195319"/>
                  <a:pt x="1237562" y="189105"/>
                  <a:pt x="1297280" y="189105"/>
                </a:cubicBezTo>
                <a:close/>
                <a:moveTo>
                  <a:pt x="757359" y="189105"/>
                </a:moveTo>
                <a:cubicBezTo>
                  <a:pt x="813427" y="189105"/>
                  <a:pt x="857302" y="205776"/>
                  <a:pt x="888986" y="239118"/>
                </a:cubicBezTo>
                <a:cubicBezTo>
                  <a:pt x="920669" y="272460"/>
                  <a:pt x="936511" y="323966"/>
                  <a:pt x="936511" y="393636"/>
                </a:cubicBezTo>
                <a:lnTo>
                  <a:pt x="936511" y="729546"/>
                </a:lnTo>
                <a:lnTo>
                  <a:pt x="732974" y="729546"/>
                </a:lnTo>
                <a:lnTo>
                  <a:pt x="732974" y="438922"/>
                </a:lnTo>
                <a:cubicBezTo>
                  <a:pt x="732974" y="405746"/>
                  <a:pt x="726837" y="382274"/>
                  <a:pt x="714562" y="368505"/>
                </a:cubicBezTo>
                <a:cubicBezTo>
                  <a:pt x="702286" y="354737"/>
                  <a:pt x="685035" y="347853"/>
                  <a:pt x="662806" y="347853"/>
                </a:cubicBezTo>
                <a:cubicBezTo>
                  <a:pt x="638256" y="347853"/>
                  <a:pt x="618350" y="357143"/>
                  <a:pt x="603089" y="375721"/>
                </a:cubicBezTo>
                <a:cubicBezTo>
                  <a:pt x="587828" y="394300"/>
                  <a:pt x="580198" y="427642"/>
                  <a:pt x="580198" y="475748"/>
                </a:cubicBezTo>
                <a:lnTo>
                  <a:pt x="580198" y="729546"/>
                </a:lnTo>
                <a:lnTo>
                  <a:pt x="377657" y="729546"/>
                </a:lnTo>
                <a:lnTo>
                  <a:pt x="377657" y="201048"/>
                </a:lnTo>
                <a:lnTo>
                  <a:pt x="566264" y="201048"/>
                </a:lnTo>
                <a:lnTo>
                  <a:pt x="566264" y="287141"/>
                </a:lnTo>
                <a:cubicBezTo>
                  <a:pt x="594463" y="251974"/>
                  <a:pt x="622995" y="226843"/>
                  <a:pt x="651858" y="211748"/>
                </a:cubicBezTo>
                <a:cubicBezTo>
                  <a:pt x="680722" y="196652"/>
                  <a:pt x="715889" y="189105"/>
                  <a:pt x="757359" y="189105"/>
                </a:cubicBezTo>
                <a:close/>
                <a:moveTo>
                  <a:pt x="1917400" y="0"/>
                </a:moveTo>
                <a:lnTo>
                  <a:pt x="1917400" y="201048"/>
                </a:lnTo>
                <a:lnTo>
                  <a:pt x="2028872" y="201048"/>
                </a:lnTo>
                <a:lnTo>
                  <a:pt x="2028872" y="349346"/>
                </a:lnTo>
                <a:lnTo>
                  <a:pt x="1917400" y="349346"/>
                </a:lnTo>
                <a:lnTo>
                  <a:pt x="1917400" y="536585"/>
                </a:lnTo>
                <a:cubicBezTo>
                  <a:pt x="1917400" y="559098"/>
                  <a:pt x="1919556" y="573996"/>
                  <a:pt x="1923869" y="581279"/>
                </a:cubicBezTo>
                <a:cubicBezTo>
                  <a:pt x="1930504" y="592539"/>
                  <a:pt x="1942116" y="598168"/>
                  <a:pt x="1958704" y="598168"/>
                </a:cubicBezTo>
                <a:cubicBezTo>
                  <a:pt x="1973633" y="598168"/>
                  <a:pt x="1994535" y="593863"/>
                  <a:pt x="2021407" y="585253"/>
                </a:cubicBezTo>
                <a:lnTo>
                  <a:pt x="2036337" y="725067"/>
                </a:lnTo>
                <a:cubicBezTo>
                  <a:pt x="1986240" y="736016"/>
                  <a:pt x="1939462" y="741490"/>
                  <a:pt x="1896001" y="741490"/>
                </a:cubicBezTo>
                <a:cubicBezTo>
                  <a:pt x="1845573" y="741490"/>
                  <a:pt x="1808416" y="735028"/>
                  <a:pt x="1784529" y="722105"/>
                </a:cubicBezTo>
                <a:cubicBezTo>
                  <a:pt x="1760642" y="709182"/>
                  <a:pt x="1742976" y="689549"/>
                  <a:pt x="1731530" y="663208"/>
                </a:cubicBezTo>
                <a:cubicBezTo>
                  <a:pt x="1720084" y="636866"/>
                  <a:pt x="1714361" y="594208"/>
                  <a:pt x="1714361" y="535232"/>
                </a:cubicBezTo>
                <a:lnTo>
                  <a:pt x="1714361" y="349346"/>
                </a:lnTo>
                <a:lnTo>
                  <a:pt x="1639714" y="349346"/>
                </a:lnTo>
                <a:lnTo>
                  <a:pt x="1639714" y="201048"/>
                </a:lnTo>
                <a:lnTo>
                  <a:pt x="1714361" y="201048"/>
                </a:lnTo>
                <a:lnTo>
                  <a:pt x="1714361" y="104008"/>
                </a:lnTo>
                <a:close/>
                <a:moveTo>
                  <a:pt x="0" y="0"/>
                </a:moveTo>
                <a:lnTo>
                  <a:pt x="225931" y="0"/>
                </a:lnTo>
                <a:lnTo>
                  <a:pt x="225931" y="729546"/>
                </a:lnTo>
                <a:lnTo>
                  <a:pt x="0" y="729546"/>
                </a:lnTo>
                <a:close/>
              </a:path>
            </a:pathLst>
          </a:custGeom>
          <a:gradFill flip="none" rotWithShape="1">
            <a:gsLst>
              <a:gs pos="0">
                <a:srgbClr val="5E15D4"/>
              </a:gs>
              <a:gs pos="34000">
                <a:srgbClr val="8016B1"/>
              </a:gs>
              <a:gs pos="64000">
                <a:srgbClr val="E1184C"/>
              </a:gs>
              <a:gs pos="100000">
                <a:srgbClr val="F9CA5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EB515DD-CD19-438A-8FBF-113EB2B50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46" y="4849245"/>
            <a:ext cx="1530229" cy="20118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1DEE48-18DA-4710-9755-336DBB583A4F}"/>
              </a:ext>
            </a:extLst>
          </p:cNvPr>
          <p:cNvSpPr txBox="1"/>
          <p:nvPr/>
        </p:nvSpPr>
        <p:spPr>
          <a:xfrm>
            <a:off x="393801" y="4857106"/>
            <a:ext cx="106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gclip1224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E6145475-05E4-44F0-968D-5885EE3B28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2970" r="11033" b="9085"/>
          <a:stretch/>
        </p:blipFill>
        <p:spPr>
          <a:xfrm>
            <a:off x="265775" y="5119623"/>
            <a:ext cx="1544899" cy="1550573"/>
          </a:xfrm>
          <a:custGeom>
            <a:avLst/>
            <a:gdLst>
              <a:gd name="connsiteX0" fmla="*/ 231683 w 4123205"/>
              <a:gd name="connsiteY0" fmla="*/ 0 h 4138349"/>
              <a:gd name="connsiteX1" fmla="*/ 3891522 w 4123205"/>
              <a:gd name="connsiteY1" fmla="*/ 0 h 4138349"/>
              <a:gd name="connsiteX2" fmla="*/ 4123205 w 4123205"/>
              <a:gd name="connsiteY2" fmla="*/ 231683 h 4138349"/>
              <a:gd name="connsiteX3" fmla="*/ 4123205 w 4123205"/>
              <a:gd name="connsiteY3" fmla="*/ 3906666 h 4138349"/>
              <a:gd name="connsiteX4" fmla="*/ 3891522 w 4123205"/>
              <a:gd name="connsiteY4" fmla="*/ 4138349 h 4138349"/>
              <a:gd name="connsiteX5" fmla="*/ 231683 w 4123205"/>
              <a:gd name="connsiteY5" fmla="*/ 4138349 h 4138349"/>
              <a:gd name="connsiteX6" fmla="*/ 0 w 4123205"/>
              <a:gd name="connsiteY6" fmla="*/ 3906666 h 4138349"/>
              <a:gd name="connsiteX7" fmla="*/ 0 w 4123205"/>
              <a:gd name="connsiteY7" fmla="*/ 231683 h 4138349"/>
              <a:gd name="connsiteX8" fmla="*/ 231683 w 4123205"/>
              <a:gd name="connsiteY8" fmla="*/ 0 h 41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3205" h="4138349">
                <a:moveTo>
                  <a:pt x="231683" y="0"/>
                </a:moveTo>
                <a:lnTo>
                  <a:pt x="3891522" y="0"/>
                </a:lnTo>
                <a:cubicBezTo>
                  <a:pt x="4019477" y="0"/>
                  <a:pt x="4123205" y="103728"/>
                  <a:pt x="4123205" y="231683"/>
                </a:cubicBezTo>
                <a:lnTo>
                  <a:pt x="4123205" y="3906666"/>
                </a:lnTo>
                <a:cubicBezTo>
                  <a:pt x="4123205" y="4034621"/>
                  <a:pt x="4019477" y="4138349"/>
                  <a:pt x="3891522" y="4138349"/>
                </a:cubicBezTo>
                <a:lnTo>
                  <a:pt x="231683" y="4138349"/>
                </a:lnTo>
                <a:cubicBezTo>
                  <a:pt x="103728" y="4138349"/>
                  <a:pt x="0" y="4034621"/>
                  <a:pt x="0" y="3906666"/>
                </a:cubicBezTo>
                <a:lnTo>
                  <a:pt x="0" y="231683"/>
                </a:lnTo>
                <a:cubicBezTo>
                  <a:pt x="0" y="103728"/>
                  <a:pt x="103728" y="0"/>
                  <a:pt x="231683" y="0"/>
                </a:cubicBezTo>
                <a:close/>
              </a:path>
            </a:pathLst>
          </a:cu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188D64-DD19-46C5-8B20-9ED9568F7358}"/>
              </a:ext>
            </a:extLst>
          </p:cNvPr>
          <p:cNvSpPr txBox="1"/>
          <p:nvPr/>
        </p:nvSpPr>
        <p:spPr>
          <a:xfrm>
            <a:off x="4509618" y="183864"/>
            <a:ext cx="5193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solidFill>
                  <a:srgbClr val="7216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kumimoji="1" lang="ja-JP" altLang="en-US" sz="6000" b="1" dirty="0">
                <a:solidFill>
                  <a:srgbClr val="7216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95EDEDA-2F8A-4B6D-9F52-21BE8DF2F7D5}"/>
              </a:ext>
            </a:extLst>
          </p:cNvPr>
          <p:cNvSpPr/>
          <p:nvPr/>
        </p:nvSpPr>
        <p:spPr>
          <a:xfrm>
            <a:off x="92364" y="110836"/>
            <a:ext cx="9744363" cy="6677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吹き出し: 円形 45">
            <a:extLst>
              <a:ext uri="{FF2B5EF4-FFF2-40B4-BE49-F238E27FC236}">
                <a16:creationId xmlns:a16="http://schemas.microsoft.com/office/drawing/2014/main" id="{CEE02599-1612-453D-BE05-91617AE59A96}"/>
              </a:ext>
            </a:extLst>
          </p:cNvPr>
          <p:cNvSpPr/>
          <p:nvPr/>
        </p:nvSpPr>
        <p:spPr>
          <a:xfrm rot="820042">
            <a:off x="5927068" y="5054097"/>
            <a:ext cx="3367322" cy="1354944"/>
          </a:xfrm>
          <a:prstGeom prst="wedgeEllipseCallout">
            <a:avLst>
              <a:gd name="adj1" fmla="val -35582"/>
              <a:gd name="adj2" fmla="val -73286"/>
            </a:avLst>
          </a:prstGeom>
          <a:solidFill>
            <a:schemeClr val="bg1"/>
          </a:solidFill>
          <a:ln w="28575">
            <a:solidFill>
              <a:srgbClr val="7216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学生さんが気になる先生達の日常は、子どもの教育だけではありません。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降園後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の活動や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行事準備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‥</a:t>
            </a: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先生たちの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裏側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を更新しています！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36DA77F-70CD-4D18-B56A-9D9C47EF4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655" y="1691743"/>
            <a:ext cx="1605268" cy="120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A07E95A-1F58-4CD4-97F4-E0331277003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4054">
            <a:off x="7203092" y="3154053"/>
            <a:ext cx="1959850" cy="130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843D04B-5BF8-4F69-86D4-E907DDC5EA9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0248">
            <a:off x="746501" y="1728942"/>
            <a:ext cx="1619711" cy="107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5168ED3D-F330-4DFE-94E3-D9D720879540}"/>
              </a:ext>
            </a:extLst>
          </p:cNvPr>
          <p:cNvSpPr/>
          <p:nvPr/>
        </p:nvSpPr>
        <p:spPr>
          <a:xfrm>
            <a:off x="495559" y="259797"/>
            <a:ext cx="3487143" cy="1211248"/>
          </a:xfrm>
          <a:prstGeom prst="wedgeEllipseCallout">
            <a:avLst>
              <a:gd name="adj1" fmla="val 30892"/>
              <a:gd name="adj2" fmla="val 70888"/>
            </a:avLst>
          </a:prstGeom>
          <a:solidFill>
            <a:schemeClr val="bg1"/>
          </a:solidFill>
          <a:ln w="28575">
            <a:solidFill>
              <a:srgbClr val="7216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教育内容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や子どもたちの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活動の様子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を日々更新中！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自然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に囲まれて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のびのび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育つ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可愛らし～い姿をぜひご覧ください★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9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93</Words>
  <Application>Microsoft Office PowerPoint</Application>
  <PresentationFormat>A4 210 x 297 mm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野中彩乃</dc:creator>
  <cp:lastModifiedBy>野中彩乃</cp:lastModifiedBy>
  <cp:revision>32</cp:revision>
  <dcterms:created xsi:type="dcterms:W3CDTF">2020-03-31T10:16:06Z</dcterms:created>
  <dcterms:modified xsi:type="dcterms:W3CDTF">2020-04-30T22:24:47Z</dcterms:modified>
</cp:coreProperties>
</file>