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</p:sldIdLst>
  <p:sldSz cx="5327650" cy="7559675"/>
  <p:notesSz cx="4565650" cy="6797675"/>
  <p:defaultTextStyle>
    <a:defPPr>
      <a:defRPr lang="ja-JP"/>
    </a:defPPr>
    <a:lvl1pPr marL="0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1pPr>
    <a:lvl2pPr marL="309285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2pPr>
    <a:lvl3pPr marL="618571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3pPr>
    <a:lvl4pPr marL="927858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4pPr>
    <a:lvl5pPr marL="1237143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5pPr>
    <a:lvl6pPr marL="1546428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6pPr>
    <a:lvl7pPr marL="1855714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7pPr>
    <a:lvl8pPr marL="2164999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8pPr>
    <a:lvl9pPr marL="2474286" algn="l" defTabSz="618571" rtl="0" eaLnBrk="1" latinLnBrk="0" hangingPunct="1">
      <a:defRPr kumimoji="1" sz="12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29" y="72"/>
      </p:cViewPr>
      <p:guideLst>
        <p:guide orient="horz" pos="2404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0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70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10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4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11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95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12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2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70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1764-25BA-4DBA-B642-C7379F9BE1FF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63A5-7687-49FB-93C0-4FFD4EA2B9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84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kumimoji="1"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kumimoji="1"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kumimoji="1"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43F0879-7E6A-B646-BCD3-8C0F033B1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252"/>
          <a:stretch/>
        </p:blipFill>
        <p:spPr>
          <a:xfrm rot="10800000">
            <a:off x="1209224" y="5752319"/>
            <a:ext cx="2257082" cy="159389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t="50223" r="2128" b="181"/>
          <a:stretch/>
        </p:blipFill>
        <p:spPr>
          <a:xfrm>
            <a:off x="1184841" y="538320"/>
            <a:ext cx="2281465" cy="16190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r="5854"/>
          <a:stretch/>
        </p:blipFill>
        <p:spPr>
          <a:xfrm>
            <a:off x="1208505" y="2333767"/>
            <a:ext cx="2263151" cy="321609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2080" y="515687"/>
            <a:ext cx="1129553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080" y="2313294"/>
            <a:ext cx="1129553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2080" y="5726218"/>
            <a:ext cx="1129553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468" y="134700"/>
            <a:ext cx="401908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スタンプカード完成イメージ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EA21E6A-421C-A386-F81B-8A70C5F774AA}"/>
              </a:ext>
            </a:extLst>
          </p:cNvPr>
          <p:cNvCxnSpPr>
            <a:cxnSpLocks/>
          </p:cNvCxnSpPr>
          <p:nvPr/>
        </p:nvCxnSpPr>
        <p:spPr>
          <a:xfrm>
            <a:off x="3647481" y="2333767"/>
            <a:ext cx="0" cy="321609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317114-7199-E7C0-5439-C4A6B2860DC1}"/>
              </a:ext>
            </a:extLst>
          </p:cNvPr>
          <p:cNvSpPr txBox="1"/>
          <p:nvPr/>
        </p:nvSpPr>
        <p:spPr>
          <a:xfrm>
            <a:off x="3705320" y="2359461"/>
            <a:ext cx="1585690" cy="46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 </a:t>
            </a:r>
            <a:r>
              <a:rPr kumimoji="1"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A5</a:t>
            </a:r>
            <a:r>
              <a:rPr kumimoji="1"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サイズ</a:t>
            </a: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の用紙に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 印刷して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折り畳み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74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5327650" cy="7559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9792">
            <a:off x="3007893" y="5588259"/>
            <a:ext cx="2176663" cy="1814489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147919" y="6894095"/>
            <a:ext cx="5048310" cy="541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126" y="7040429"/>
            <a:ext cx="854962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保護者名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5456" y="4947918"/>
            <a:ext cx="360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3600" b="1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TAMP CARD</a:t>
            </a:r>
            <a:endParaRPr kumimoji="1" lang="ja-JP" altLang="en-US" sz="3600" b="1" dirty="0">
              <a:ln w="101600">
                <a:solidFill>
                  <a:schemeClr val="bg1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9706" r="69920" b="52909"/>
          <a:stretch/>
        </p:blipFill>
        <p:spPr>
          <a:xfrm rot="20410798" flipH="1">
            <a:off x="140210" y="5910798"/>
            <a:ext cx="1346035" cy="12372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70323" r="76316" b="2291"/>
          <a:stretch/>
        </p:blipFill>
        <p:spPr>
          <a:xfrm rot="20882030" flipH="1">
            <a:off x="1254776" y="6557147"/>
            <a:ext cx="460788" cy="50520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02071" y="4359565"/>
            <a:ext cx="1839629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子育てママの居場所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7533" y="4083955"/>
            <a:ext cx="1839629" cy="21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○○幼稚園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36803" y="4331675"/>
            <a:ext cx="2537905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1270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ほっとおしゃべりカフェ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36803" y="4331675"/>
            <a:ext cx="2537905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ほっとおしゃべりカフェ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5455" y="4955009"/>
            <a:ext cx="360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713E2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3600" b="1" dirty="0">
                <a:solidFill>
                  <a:srgbClr val="713E2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TAMP CARD</a:t>
            </a:r>
            <a:endParaRPr kumimoji="1" lang="ja-JP" altLang="en-US" sz="3600" b="1" dirty="0">
              <a:solidFill>
                <a:srgbClr val="713E2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 flipV="1">
            <a:off x="140209" y="398339"/>
            <a:ext cx="4983029" cy="2942960"/>
            <a:chOff x="140209" y="771563"/>
            <a:chExt cx="4983029" cy="2942960"/>
          </a:xfrm>
        </p:grpSpPr>
        <p:sp>
          <p:nvSpPr>
            <p:cNvPr id="21" name="角丸四角形 20"/>
            <p:cNvSpPr/>
            <p:nvPr/>
          </p:nvSpPr>
          <p:spPr>
            <a:xfrm>
              <a:off x="305699" y="1259114"/>
              <a:ext cx="4736421" cy="109013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7162" y="1528196"/>
              <a:ext cx="45275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○○幼稚園の先生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は、毎日休みなく子育てを頑張るママたちの応援団です。ほっと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おしゃべりカフェでは、どんなささいな悩みにも親身に寄り添います。気軽に「ほっ」とくつろぎに来てくださいね。</a:t>
              </a:r>
              <a:endPara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207409" y="814345"/>
              <a:ext cx="2877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ほっとおしゃべりカフェへの想い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981357" y="2865439"/>
              <a:ext cx="928143" cy="849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239480" y="3141279"/>
              <a:ext cx="409074" cy="27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QR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617696" y="3113259"/>
              <a:ext cx="1194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予約は左の</a:t>
              </a:r>
              <a:r>
                <a:rPr kumimoji="1" lang="en-US" altLang="ja-JP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QR</a:t>
              </a:r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コード</a:t>
              </a:r>
              <a:endPara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7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から行えます。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" t="19706" r="69920" b="52909"/>
            <a:stretch/>
          </p:blipFill>
          <p:spPr>
            <a:xfrm rot="20410798" flipH="1">
              <a:off x="140209" y="2441960"/>
              <a:ext cx="1346035" cy="1237265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" t="70323" r="76316" b="2291"/>
            <a:stretch/>
          </p:blipFill>
          <p:spPr>
            <a:xfrm rot="20882030" flipH="1">
              <a:off x="1272998" y="3052384"/>
              <a:ext cx="460788" cy="505202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" t="70323" r="76316" b="2291"/>
            <a:stretch/>
          </p:blipFill>
          <p:spPr>
            <a:xfrm rot="20882030" flipH="1">
              <a:off x="940571" y="772116"/>
              <a:ext cx="329140" cy="388603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" t="70323" r="76316" b="2291"/>
            <a:stretch/>
          </p:blipFill>
          <p:spPr>
            <a:xfrm rot="717970">
              <a:off x="3957823" y="771563"/>
              <a:ext cx="332531" cy="364583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 rot="268668">
              <a:off x="4144632" y="2493337"/>
              <a:ext cx="877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予約はこちら</a:t>
              </a:r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4086299" y="2444210"/>
              <a:ext cx="114755" cy="285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4846314" y="2567402"/>
              <a:ext cx="276924" cy="236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直線コネクタ 40"/>
          <p:cNvCxnSpPr>
            <a:stCxn id="4" idx="1"/>
          </p:cNvCxnSpPr>
          <p:nvPr/>
        </p:nvCxnSpPr>
        <p:spPr>
          <a:xfrm>
            <a:off x="0" y="3779838"/>
            <a:ext cx="541949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605255" y="7040429"/>
            <a:ext cx="854962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お子様名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238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5327650" cy="7559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 rot="16200000">
            <a:off x="2168916" y="6051254"/>
            <a:ext cx="2163460" cy="3610903"/>
          </a:xfrm>
          <a:prstGeom prst="arc">
            <a:avLst>
              <a:gd name="adj1" fmla="val 18260229"/>
              <a:gd name="adj2" fmla="val 2631616"/>
            </a:avLst>
          </a:prstGeom>
          <a:ln w="1270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15848373">
            <a:off x="1828439" y="4573747"/>
            <a:ext cx="2163460" cy="4339127"/>
          </a:xfrm>
          <a:prstGeom prst="arc">
            <a:avLst>
              <a:gd name="adj1" fmla="val 18260229"/>
              <a:gd name="adj2" fmla="val 2631616"/>
            </a:avLst>
          </a:prstGeom>
          <a:ln w="1270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/>
          <p:cNvSpPr/>
          <p:nvPr/>
        </p:nvSpPr>
        <p:spPr>
          <a:xfrm rot="21402775">
            <a:off x="-187485" y="4465573"/>
            <a:ext cx="5428151" cy="1474059"/>
          </a:xfrm>
          <a:prstGeom prst="arc">
            <a:avLst>
              <a:gd name="adj1" fmla="val 11962671"/>
              <a:gd name="adj2" fmla="val 19794633"/>
            </a:avLst>
          </a:prstGeom>
          <a:ln w="127000" cmpd="sng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3779838"/>
            <a:ext cx="5419493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922252" y="194024"/>
            <a:ext cx="1483145" cy="36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ご利用方法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2019" y="596172"/>
            <a:ext cx="5159054" cy="264189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077" y="710482"/>
            <a:ext cx="5500184" cy="173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120000"/>
            </a:pPr>
            <a:r>
              <a:rPr lang="ja-JP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2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ご参加のたびに</a:t>
            </a:r>
            <a:r>
              <a:rPr lang="en-US" altLang="ja-JP" sz="12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ポイントたまります。</a:t>
            </a:r>
            <a:endParaRPr lang="en-US" altLang="ja-JP" sz="122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ja-JP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ポイントためると・・・　 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0-1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歳向けお菓子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ja-JP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2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ポイントためると・・・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幼稚園近くの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GCLIP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ベーカリーの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   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パン引き換え券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プレゼント！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              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○○幼稚園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オリジナルグッツ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プレゼント！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475" y="2291124"/>
            <a:ext cx="236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みんなでほっとキャンペーン！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70323" r="76316" b="2291"/>
          <a:stretch/>
        </p:blipFill>
        <p:spPr>
          <a:xfrm rot="20412845" flipH="1">
            <a:off x="318128" y="3141876"/>
            <a:ext cx="475454" cy="5212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1624" y="2544596"/>
            <a:ext cx="424861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お友達と参加で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回につき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ポイントたまります！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ぜひお友達をお誘い合わせの上ご参加ください♪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529269" y="2529925"/>
            <a:ext cx="2529632" cy="64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ハート 14"/>
          <p:cNvSpPr/>
          <p:nvPr/>
        </p:nvSpPr>
        <p:spPr>
          <a:xfrm>
            <a:off x="2706063" y="2300514"/>
            <a:ext cx="256477" cy="220020"/>
          </a:xfrm>
          <a:prstGeom prst="hear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/>
          <p:cNvSpPr/>
          <p:nvPr/>
        </p:nvSpPr>
        <p:spPr>
          <a:xfrm>
            <a:off x="335457" y="4485970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/>
          <p:cNvSpPr/>
          <p:nvPr/>
        </p:nvSpPr>
        <p:spPr>
          <a:xfrm>
            <a:off x="1346081" y="4217292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/>
          <p:cNvSpPr/>
          <p:nvPr/>
        </p:nvSpPr>
        <p:spPr>
          <a:xfrm>
            <a:off x="2467953" y="4101406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結合子 20"/>
          <p:cNvSpPr/>
          <p:nvPr/>
        </p:nvSpPr>
        <p:spPr>
          <a:xfrm>
            <a:off x="2448411" y="5412901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/>
          <p:cNvSpPr/>
          <p:nvPr/>
        </p:nvSpPr>
        <p:spPr>
          <a:xfrm>
            <a:off x="2832111" y="6469356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/>
          <p:cNvSpPr/>
          <p:nvPr/>
        </p:nvSpPr>
        <p:spPr>
          <a:xfrm>
            <a:off x="3889237" y="6290426"/>
            <a:ext cx="1166861" cy="11365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9875157">
            <a:off x="1386201" y="5770984"/>
            <a:ext cx="1352597" cy="1319409"/>
          </a:xfrm>
          <a:prstGeom prst="arc">
            <a:avLst>
              <a:gd name="adj1" fmla="val 17521522"/>
              <a:gd name="adj2" fmla="val 1256575"/>
            </a:avLst>
          </a:prstGeom>
          <a:ln w="1270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 rot="448649">
            <a:off x="3412358" y="4525730"/>
            <a:ext cx="1185057" cy="1421555"/>
          </a:xfrm>
          <a:prstGeom prst="arc">
            <a:avLst>
              <a:gd name="adj1" fmla="val 16016164"/>
              <a:gd name="adj2" fmla="val 1256575"/>
            </a:avLst>
          </a:prstGeom>
          <a:ln w="1270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/>
          <p:cNvSpPr/>
          <p:nvPr/>
        </p:nvSpPr>
        <p:spPr>
          <a:xfrm>
            <a:off x="3715836" y="5059642"/>
            <a:ext cx="926373" cy="93415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結合子 21"/>
          <p:cNvSpPr/>
          <p:nvPr/>
        </p:nvSpPr>
        <p:spPr>
          <a:xfrm>
            <a:off x="1204714" y="5769519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: 結合子 22"/>
          <p:cNvSpPr/>
          <p:nvPr/>
        </p:nvSpPr>
        <p:spPr>
          <a:xfrm>
            <a:off x="1793175" y="6624855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結合子 19"/>
          <p:cNvSpPr/>
          <p:nvPr/>
        </p:nvSpPr>
        <p:spPr>
          <a:xfrm>
            <a:off x="3478577" y="4138279"/>
            <a:ext cx="655236" cy="66311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6" t="72847" r="4290"/>
          <a:stretch/>
        </p:blipFill>
        <p:spPr>
          <a:xfrm rot="406890">
            <a:off x="2875601" y="6557245"/>
            <a:ext cx="605118" cy="51216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70553" b="74714"/>
          <a:stretch/>
        </p:blipFill>
        <p:spPr>
          <a:xfrm rot="20442449">
            <a:off x="323932" y="4534744"/>
            <a:ext cx="720716" cy="51478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74046" r="50135" b="1229"/>
          <a:stretch/>
        </p:blipFill>
        <p:spPr>
          <a:xfrm rot="20950867">
            <a:off x="1351953" y="4310652"/>
            <a:ext cx="664540" cy="49558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23959" r="26690" b="50376"/>
          <a:stretch/>
        </p:blipFill>
        <p:spPr>
          <a:xfrm>
            <a:off x="2497803" y="4182110"/>
            <a:ext cx="605118" cy="48409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t="73362" r="72203" b="1685"/>
          <a:stretch/>
        </p:blipFill>
        <p:spPr>
          <a:xfrm rot="165311">
            <a:off x="3490457" y="4234693"/>
            <a:ext cx="632013" cy="470647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9706" r="69920" b="52909"/>
          <a:stretch/>
        </p:blipFill>
        <p:spPr>
          <a:xfrm rot="20410798" flipH="1">
            <a:off x="3758843" y="5197278"/>
            <a:ext cx="822252" cy="75580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2" r="25775" b="73969"/>
          <a:stretch/>
        </p:blipFill>
        <p:spPr>
          <a:xfrm rot="21105961">
            <a:off x="2479564" y="5476228"/>
            <a:ext cx="632012" cy="49100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9" t="48930" r="1008" b="25405"/>
          <a:stretch/>
        </p:blipFill>
        <p:spPr>
          <a:xfrm rot="19608868">
            <a:off x="1208938" y="5828052"/>
            <a:ext cx="724876" cy="48409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24384" r="72918" b="49950"/>
          <a:stretch/>
        </p:blipFill>
        <p:spPr>
          <a:xfrm rot="20464175">
            <a:off x="1831681" y="6726642"/>
            <a:ext cx="578224" cy="484094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9706" r="69920" b="52909"/>
          <a:stretch/>
        </p:blipFill>
        <p:spPr>
          <a:xfrm rot="2354072" flipH="1">
            <a:off x="4151226" y="6461296"/>
            <a:ext cx="822252" cy="755808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0" t="70323" r="76316" b="2291"/>
          <a:stretch/>
        </p:blipFill>
        <p:spPr>
          <a:xfrm rot="2186795" flipH="1">
            <a:off x="3985401" y="6789837"/>
            <a:ext cx="389987" cy="427577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160077" y="4520482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46148" y="4240725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78567" y="4055585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45908" y="4049074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547685" y="49938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endParaRPr kumimoji="1" lang="en-US" altLang="ja-JP" sz="1800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256255" y="5331709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57394" y="5761832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40089" y="6669425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593613" y="6458457"/>
            <a:ext cx="457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endParaRPr kumimoji="1" lang="en-US" altLang="ja-JP" b="1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90769" y="6070308"/>
            <a:ext cx="95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 w="1270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１０</a:t>
            </a:r>
            <a:endParaRPr kumimoji="1" lang="en-US" altLang="ja-JP" sz="2000" b="1" dirty="0">
              <a:ln w="12700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85625" y="6071101"/>
            <a:ext cx="95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１０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97">
            <a:off x="132681" y="6489583"/>
            <a:ext cx="1102670" cy="919198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7527">
            <a:off x="356455" y="6093354"/>
            <a:ext cx="493626" cy="490671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9706" r="69920" b="52909"/>
          <a:stretch/>
        </p:blipFill>
        <p:spPr>
          <a:xfrm rot="3048260" flipH="1">
            <a:off x="3158480" y="67052"/>
            <a:ext cx="854292" cy="7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189</Words>
  <Application>Microsoft Office PowerPoint</Application>
  <PresentationFormat>ユーザー設定</PresentationFormat>
  <Paragraphs>41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野中 彩乃</cp:lastModifiedBy>
  <cp:revision>69</cp:revision>
  <cp:lastPrinted>2022-11-30T08:49:14Z</cp:lastPrinted>
  <dcterms:created xsi:type="dcterms:W3CDTF">2022-11-30T05:12:19Z</dcterms:created>
  <dcterms:modified xsi:type="dcterms:W3CDTF">2022-12-02T05:51:37Z</dcterms:modified>
</cp:coreProperties>
</file>