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83" d="100"/>
          <a:sy n="83" d="100"/>
        </p:scale>
        <p:origin x="1997" y="-4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46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49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1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00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17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6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94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3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2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42AF-7B8F-4F47-9315-78B0DCCF7D46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D198-BA0A-41D0-8D0A-28BBA49EA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6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microsoft.com/office/2007/relationships/hdphoto" Target="../media/hdphoto1.wdp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-957942" y="1342797"/>
            <a:ext cx="8911000" cy="5739506"/>
            <a:chOff x="-6047794" y="2112139"/>
            <a:chExt cx="8433696" cy="5680567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6753966" y="2818311"/>
              <a:ext cx="5659181" cy="4246838"/>
            </a:xfrm>
            <a:prstGeom prst="rect">
              <a:avLst/>
            </a:prstGeom>
          </p:spPr>
        </p:pic>
        <p:pic>
          <p:nvPicPr>
            <p:cNvPr id="81" name="図 8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2567108" y="2839697"/>
              <a:ext cx="5659181" cy="4246838"/>
            </a:xfrm>
            <a:prstGeom prst="rect">
              <a:avLst/>
            </a:prstGeom>
          </p:spPr>
        </p:pic>
      </p:grpSp>
      <p:sp>
        <p:nvSpPr>
          <p:cNvPr id="5" name="正方形/長方形 4"/>
          <p:cNvSpPr/>
          <p:nvPr/>
        </p:nvSpPr>
        <p:spPr>
          <a:xfrm>
            <a:off x="-9700" y="-9125"/>
            <a:ext cx="6867700" cy="13559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32352" y="7025813"/>
            <a:ext cx="6941457" cy="28801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 rot="256369">
            <a:off x="2430549" y="-90553"/>
            <a:ext cx="4252882" cy="1086347"/>
            <a:chOff x="2198448" y="-223865"/>
            <a:chExt cx="4252882" cy="1086347"/>
          </a:xfrm>
        </p:grpSpPr>
        <p:sp>
          <p:nvSpPr>
            <p:cNvPr id="73" name="爆発 1 72"/>
            <p:cNvSpPr/>
            <p:nvPr/>
          </p:nvSpPr>
          <p:spPr>
            <a:xfrm>
              <a:off x="2206981" y="-144117"/>
              <a:ext cx="4244349" cy="1006599"/>
            </a:xfrm>
            <a:prstGeom prst="irregularSeal1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爆発 1 1"/>
            <p:cNvSpPr/>
            <p:nvPr/>
          </p:nvSpPr>
          <p:spPr>
            <a:xfrm>
              <a:off x="2198448" y="-223865"/>
              <a:ext cx="4244349" cy="1006599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191309" y="11318"/>
              <a:ext cx="221859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0-1</a:t>
              </a:r>
              <a:r>
                <a:rPr lang="ja-JP" altLang="en-US" b="1" dirty="0"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歳</a:t>
              </a:r>
              <a:r>
                <a:rPr kumimoji="1" lang="ja-JP" altLang="en-US" b="1" dirty="0"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お父様向け</a:t>
              </a:r>
              <a:endParaRPr kumimoji="1" lang="en-US" altLang="ja-JP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お母様もご一緒に参加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OK</a:t>
              </a:r>
              <a:endPara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0" t="9332" r="6055" b="5905"/>
          <a:stretch/>
        </p:blipFill>
        <p:spPr>
          <a:xfrm>
            <a:off x="423790" y="1380307"/>
            <a:ext cx="2853470" cy="21378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0" t="24888" r="14617" b="5578"/>
          <a:stretch/>
        </p:blipFill>
        <p:spPr>
          <a:xfrm>
            <a:off x="2905300" y="1380307"/>
            <a:ext cx="3589411" cy="215330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29" r="9059" b="8443"/>
          <a:stretch/>
        </p:blipFill>
        <p:spPr>
          <a:xfrm>
            <a:off x="423791" y="3533614"/>
            <a:ext cx="6070920" cy="34708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5" name="図 9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90" y="3498444"/>
            <a:ext cx="6112058" cy="3531872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565192" y="6062589"/>
            <a:ext cx="4067796" cy="17087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37093" y="7886042"/>
            <a:ext cx="82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05037" y="7873198"/>
            <a:ext cx="118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 rot="1117249">
            <a:off x="5096583" y="8060296"/>
            <a:ext cx="374055" cy="325409"/>
            <a:chOff x="5057171" y="5252312"/>
            <a:chExt cx="374055" cy="325409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5083198" y="5262828"/>
              <a:ext cx="306721" cy="314893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20395289">
              <a:off x="5057171" y="5252312"/>
              <a:ext cx="3740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土</a:t>
              </a: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5410227" y="8137199"/>
            <a:ext cx="1362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10:00-11:00</a:t>
            </a:r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フローチャート: 処理 27"/>
          <p:cNvSpPr/>
          <p:nvPr/>
        </p:nvSpPr>
        <p:spPr>
          <a:xfrm>
            <a:off x="4049501" y="8665784"/>
            <a:ext cx="1857813" cy="108085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98453" y="9057525"/>
            <a:ext cx="673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MAP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 rot="21226624">
            <a:off x="2588168" y="5629917"/>
            <a:ext cx="2900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 w="127000"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ココが</a:t>
            </a:r>
            <a:r>
              <a:rPr kumimoji="1" lang="ja-JP" altLang="en-US" sz="2800" b="1" dirty="0">
                <a:ln w="127000"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オススメ！</a:t>
            </a:r>
            <a:endParaRPr kumimoji="1" lang="ja-JP" altLang="en-US" sz="2400" b="1" dirty="0">
              <a:ln w="127000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21226624">
            <a:off x="2585005" y="5629916"/>
            <a:ext cx="2900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ココが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オススメ！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40469" y="6226078"/>
            <a:ext cx="375009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アロマオイルでパパも赤ちゃんも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リラックス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しながら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楽しめる！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パパ友づくり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にもぴったり</a:t>
            </a:r>
            <a:endParaRPr lang="en-US" altLang="ja-JP" sz="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マッサージ体験後に幼稚園教諭に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子育て相談できる　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お話し会あり！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産後ママのケアや育児の悩みまで、どんな些細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でも相談にのります。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525" y="6366844"/>
            <a:ext cx="274217" cy="23460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66" y="6718370"/>
            <a:ext cx="274217" cy="23460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524" y="7037397"/>
            <a:ext cx="274217" cy="234608"/>
          </a:xfrm>
          <a:prstGeom prst="rect">
            <a:avLst/>
          </a:prstGeom>
        </p:spPr>
      </p:pic>
      <p:sp>
        <p:nvSpPr>
          <p:cNvPr id="40" name="四角形吹き出し 39"/>
          <p:cNvSpPr/>
          <p:nvPr/>
        </p:nvSpPr>
        <p:spPr>
          <a:xfrm rot="20678528">
            <a:off x="261215" y="3672444"/>
            <a:ext cx="1819768" cy="3195786"/>
          </a:xfrm>
          <a:prstGeom prst="wedgeRectCallout">
            <a:avLst>
              <a:gd name="adj1" fmla="val 82992"/>
              <a:gd name="adj2" fmla="val 2002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吹き出し 40"/>
          <p:cNvSpPr/>
          <p:nvPr/>
        </p:nvSpPr>
        <p:spPr>
          <a:xfrm rot="20678528">
            <a:off x="346226" y="3725574"/>
            <a:ext cx="1652291" cy="3081621"/>
          </a:xfrm>
          <a:prstGeom prst="wedgeRectCallout">
            <a:avLst>
              <a:gd name="adj1" fmla="val 83134"/>
              <a:gd name="adj2" fmla="val 208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rot="20696236">
            <a:off x="1192645" y="3719977"/>
            <a:ext cx="615553" cy="29874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仕事終わりの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スキマ時間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に楽しく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子どもと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できる♪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0690834">
            <a:off x="515735" y="3885551"/>
            <a:ext cx="769441" cy="29882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しかも、マッサージで子どもがリラックスしてくれるから、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自分で寝かしつけ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ができるようになった♪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フローチャート: 結合子 43"/>
          <p:cNvSpPr/>
          <p:nvPr/>
        </p:nvSpPr>
        <p:spPr>
          <a:xfrm rot="15869894">
            <a:off x="1474632" y="2890292"/>
            <a:ext cx="274030" cy="169199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フローチャート: 結合子 44"/>
          <p:cNvSpPr/>
          <p:nvPr/>
        </p:nvSpPr>
        <p:spPr>
          <a:xfrm rot="15753966">
            <a:off x="1723316" y="2811453"/>
            <a:ext cx="187670" cy="141375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53267" y="1302447"/>
            <a:ext cx="1323571" cy="22379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54814" y="1477243"/>
            <a:ext cx="477054" cy="22735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仕事と子育てを両立したいけど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子どもとの接し方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が分からない</a:t>
            </a:r>
            <a:r>
              <a:rPr kumimoji="1" lang="ja-JP" altLang="en-US" sz="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7758" y="1482374"/>
            <a:ext cx="492443" cy="2122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子どもとママを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喜ばせてあげられる方法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を知りたい</a:t>
            </a:r>
            <a:r>
              <a:rPr lang="ja-JP" altLang="en-US" sz="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・・・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93264" y="1648212"/>
            <a:ext cx="369332" cy="1925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ベビーマッサージ体験中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2599410" y="3206665"/>
            <a:ext cx="285281" cy="29776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2893067" y="3206665"/>
            <a:ext cx="285281" cy="29776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6235275" y="3509535"/>
            <a:ext cx="285281" cy="29776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502899" y="1467930"/>
            <a:ext cx="369332" cy="999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以前のパパ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575018" y="3236804"/>
            <a:ext cx="290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871156" y="3236804"/>
            <a:ext cx="290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225427" y="3545523"/>
            <a:ext cx="290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59532" y="7855740"/>
            <a:ext cx="3169468" cy="195530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6583" y="7856416"/>
            <a:ext cx="1684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n w="1270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お申込み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19935" y="7870106"/>
            <a:ext cx="1684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お申込み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50107" y="8299561"/>
            <a:ext cx="31908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0-1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お子様とお父様。お母様もご一緒に参加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59374" y="8454763"/>
            <a:ext cx="29697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下の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コードから、またはお電話でお申込みください。</a:t>
            </a:r>
          </a:p>
        </p:txBody>
      </p:sp>
      <p:sp>
        <p:nvSpPr>
          <p:cNvPr id="57" name="フローチャート: 処理 56"/>
          <p:cNvSpPr/>
          <p:nvPr/>
        </p:nvSpPr>
        <p:spPr>
          <a:xfrm>
            <a:off x="527754" y="8749481"/>
            <a:ext cx="586250" cy="54938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2232" y="8888248"/>
            <a:ext cx="54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QR</a:t>
            </a:r>
            <a:endParaRPr kumimoji="1" lang="ja-JP" altLang="en-US" sz="1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317931" y="8811304"/>
            <a:ext cx="1987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○○学校法人○○幼稚園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317931" y="9018619"/>
            <a:ext cx="1974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○○市○○町○○○○○○○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4219" y="9396586"/>
            <a:ext cx="3148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dirty="0"/>
              <a:t>TEL</a:t>
            </a:r>
            <a:r>
              <a:rPr kumimoji="1" lang="en-US" altLang="ja-JP" b="1" u="sng" dirty="0"/>
              <a:t>:</a:t>
            </a:r>
            <a:r>
              <a:rPr lang="ja-JP" altLang="en-US" b="1" u="sng" dirty="0"/>
              <a:t>○○</a:t>
            </a:r>
            <a:r>
              <a:rPr lang="en-US" altLang="ja-JP" b="1" u="sng" dirty="0"/>
              <a:t>-</a:t>
            </a:r>
            <a:r>
              <a:rPr lang="ja-JP" altLang="en-US" b="1" u="sng" dirty="0"/>
              <a:t>○○○○</a:t>
            </a:r>
            <a:r>
              <a:rPr lang="en-US" altLang="ja-JP" b="1" u="sng" dirty="0"/>
              <a:t>-</a:t>
            </a:r>
            <a:r>
              <a:rPr lang="ja-JP" altLang="en-US" b="1" u="sng" dirty="0"/>
              <a:t>○○○○</a:t>
            </a:r>
            <a:endParaRPr kumimoji="1" lang="ja-JP" altLang="en-US" b="1" u="sng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1" t="14407" r="27678" b="16633"/>
          <a:stretch/>
        </p:blipFill>
        <p:spPr>
          <a:xfrm>
            <a:off x="1749239" y="7111648"/>
            <a:ext cx="932472" cy="917672"/>
          </a:xfrm>
          <a:prstGeom prst="flowChartConnector">
            <a:avLst/>
          </a:prstGeom>
          <a:ln w="38100">
            <a:solidFill>
              <a:schemeClr val="tx1"/>
            </a:solidFill>
          </a:ln>
        </p:spPr>
      </p:pic>
      <p:sp>
        <p:nvSpPr>
          <p:cNvPr id="96" name="円/楕円 95"/>
          <p:cNvSpPr/>
          <p:nvPr/>
        </p:nvSpPr>
        <p:spPr>
          <a:xfrm rot="192651">
            <a:off x="3069506" y="2263145"/>
            <a:ext cx="2789147" cy="145604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540985" y="2755581"/>
            <a:ext cx="19257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先生のアドバイスを真似したら、子どもがみるみるリラックスしている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す、すごい！！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214519" y="1682539"/>
            <a:ext cx="346249" cy="5930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パパ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053015" y="3491254"/>
            <a:ext cx="511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パパ</a:t>
            </a:r>
          </a:p>
        </p:txBody>
      </p:sp>
      <p:pic>
        <p:nvPicPr>
          <p:cNvPr id="100" name="図 99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24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9803">
            <a:off x="1852089" y="3370801"/>
            <a:ext cx="1033746" cy="1033746"/>
          </a:xfrm>
          <a:prstGeom prst="rect">
            <a:avLst/>
          </a:prstGeom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9803">
            <a:off x="1928402" y="3395762"/>
            <a:ext cx="945338" cy="94533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 rot="202922">
            <a:off x="588369" y="94927"/>
            <a:ext cx="162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 w="127000">
                  <a:solidFill>
                    <a:srgbClr val="00B0F0"/>
                  </a:solidFill>
                </a:ln>
                <a:solidFill>
                  <a:srgbClr val="00B0F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パパと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 rot="231646">
            <a:off x="236132" y="646289"/>
            <a:ext cx="781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n w="127000">
                  <a:solidFill>
                    <a:srgbClr val="00B0F0"/>
                  </a:solidFill>
                </a:ln>
                <a:solidFill>
                  <a:srgbClr val="00B0F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ベビーマッサージ体験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 rot="231646">
            <a:off x="237056" y="657620"/>
            <a:ext cx="781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ベビーマッサージ体験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 rot="202922">
            <a:off x="579345" y="105566"/>
            <a:ext cx="162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パパと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996536" y="3825261"/>
            <a:ext cx="400110" cy="2353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ベビーマッサージ体験後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223522" y="3867200"/>
            <a:ext cx="346249" cy="5930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パパ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564952" y="8371459"/>
            <a:ext cx="1738817" cy="29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○○幼稚園子育てひろば</a:t>
            </a:r>
          </a:p>
        </p:txBody>
      </p:sp>
    </p:spTree>
    <p:extLst>
      <p:ext uri="{BB962C8B-B14F-4D97-AF65-F5344CB8AC3E}">
        <p14:creationId xmlns:p14="http://schemas.microsoft.com/office/powerpoint/2010/main" val="194705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242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watanabe@gclip.net</cp:lastModifiedBy>
  <cp:revision>63</cp:revision>
  <cp:lastPrinted>2022-12-26T06:51:26Z</cp:lastPrinted>
  <dcterms:created xsi:type="dcterms:W3CDTF">2022-12-26T04:08:35Z</dcterms:created>
  <dcterms:modified xsi:type="dcterms:W3CDTF">2023-01-05T01:36:22Z</dcterms:modified>
</cp:coreProperties>
</file>