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2604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53A86-6EBF-4445-8134-AFD46749F78F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332AA-9956-47C6-85A8-9ED40675C0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01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08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59BE-D9EF-4539-8801-E8D4CEAD9BFE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9372-0F11-4785-BF42-89AD63929B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524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59BE-D9EF-4539-8801-E8D4CEAD9BFE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9372-0F11-4785-BF42-89AD63929B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959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59BE-D9EF-4539-8801-E8D4CEAD9BFE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9372-0F11-4785-BF42-89AD63929B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05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59BE-D9EF-4539-8801-E8D4CEAD9BFE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9372-0F11-4785-BF42-89AD63929B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62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59BE-D9EF-4539-8801-E8D4CEAD9BFE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9372-0F11-4785-BF42-89AD63929B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66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59BE-D9EF-4539-8801-E8D4CEAD9BFE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9372-0F11-4785-BF42-89AD63929B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01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59BE-D9EF-4539-8801-E8D4CEAD9BFE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9372-0F11-4785-BF42-89AD63929B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767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59BE-D9EF-4539-8801-E8D4CEAD9BFE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9372-0F11-4785-BF42-89AD63929B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83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59BE-D9EF-4539-8801-E8D4CEAD9BFE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9372-0F11-4785-BF42-89AD63929B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37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59BE-D9EF-4539-8801-E8D4CEAD9BFE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9372-0F11-4785-BF42-89AD63929B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681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59BE-D9EF-4539-8801-E8D4CEAD9BFE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9372-0F11-4785-BF42-89AD63929B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76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159BE-D9EF-4539-8801-E8D4CEAD9BFE}" type="datetimeFigureOut">
              <a:rPr kumimoji="1" lang="ja-JP" altLang="en-US" smtClean="0"/>
              <a:t>2022/11/30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59372-0F11-4785-BF42-89AD63929B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49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ハート 17"/>
          <p:cNvSpPr/>
          <p:nvPr/>
        </p:nvSpPr>
        <p:spPr>
          <a:xfrm rot="19616114">
            <a:off x="-448764" y="587581"/>
            <a:ext cx="9330979" cy="9429485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0" b="9360"/>
          <a:stretch/>
        </p:blipFill>
        <p:spPr>
          <a:xfrm>
            <a:off x="593653" y="3082862"/>
            <a:ext cx="5717824" cy="3631736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 rot="20871661">
            <a:off x="5049321" y="378226"/>
            <a:ext cx="1200329" cy="2168140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lstStyle/>
          <a:p>
            <a:r>
              <a:rPr kumimoji="1" lang="ja-JP" altLang="en-US" sz="6600" dirty="0" smtClean="0">
                <a:ln w="190500">
                  <a:noFill/>
                </a:ln>
                <a:solidFill>
                  <a:schemeClr val="accent2"/>
                </a:solidFill>
                <a:effectLst>
                  <a:glow rad="381000">
                    <a:schemeClr val="accent2">
                      <a:alpha val="76000"/>
                    </a:schemeClr>
                  </a:glo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ほ</a:t>
            </a:r>
            <a:r>
              <a:rPr kumimoji="1" lang="ja-JP" altLang="en-US" sz="5400" dirty="0" smtClean="0">
                <a:ln w="190500">
                  <a:noFill/>
                </a:ln>
                <a:solidFill>
                  <a:schemeClr val="accent2"/>
                </a:solidFill>
                <a:effectLst>
                  <a:glow rad="381000">
                    <a:schemeClr val="accent2">
                      <a:alpha val="76000"/>
                    </a:schemeClr>
                  </a:glo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っ</a:t>
            </a:r>
            <a:endParaRPr kumimoji="1" lang="ja-JP" altLang="en-US" sz="6600" dirty="0">
              <a:ln w="190500">
                <a:noFill/>
              </a:ln>
              <a:solidFill>
                <a:schemeClr val="accent2"/>
              </a:solidFill>
              <a:effectLst>
                <a:glow rad="381000">
                  <a:schemeClr val="accent2">
                    <a:alpha val="76000"/>
                  </a:schemeClr>
                </a:glo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 flipH="1">
            <a:off x="6216094" y="503875"/>
            <a:ext cx="461665" cy="2828075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lstStyle/>
          <a:p>
            <a:r>
              <a:rPr lang="ja-JP" altLang="en-US" dirty="0" smtClean="0">
                <a:ln w="1270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子育てママの居場所</a:t>
            </a:r>
            <a:endParaRPr lang="ja-JP" altLang="en-US" dirty="0">
              <a:ln w="127000"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88821" y="485399"/>
            <a:ext cx="2693045" cy="35678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</a:t>
            </a:r>
            <a:r>
              <a:rPr lang="ja-JP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しつけ</a:t>
            </a:r>
            <a:r>
              <a:rPr lang="ja-JP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の仕方が分からず相談したら</a:t>
            </a:r>
            <a:r>
              <a:rPr lang="ja-JP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endParaRPr lang="en-US" altLang="ja-JP" sz="105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ja-JP" sz="1600" dirty="0" smtClean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先生</a:t>
            </a:r>
            <a:r>
              <a:rPr lang="ja-JP" altLang="ja-JP" sz="1600" dirty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からアドバイスを</a:t>
            </a:r>
            <a:r>
              <a:rPr lang="ja-JP" altLang="ja-JP" sz="1600" dirty="0" smtClean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もらえた</a:t>
            </a:r>
            <a:r>
              <a:rPr lang="ja-JP" altLang="en-US" sz="1200" dirty="0" smtClean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lang="en-US" altLang="ja-JP" sz="1200" dirty="0" smtClean="0">
              <a:effectLst>
                <a:glow rad="165100">
                  <a:schemeClr val="bg1"/>
                </a:glo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今</a:t>
            </a:r>
            <a:r>
              <a:rPr lang="ja-JP" altLang="en-US" sz="1600" dirty="0" smtClean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は、</a:t>
            </a:r>
            <a:r>
              <a:rPr lang="ja-JP" altLang="ja-JP" sz="1600" dirty="0" smtClean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子ども</a:t>
            </a:r>
            <a:r>
              <a:rPr lang="ja-JP" altLang="ja-JP" sz="1600" dirty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が話を</a:t>
            </a:r>
            <a:r>
              <a:rPr lang="ja-JP" altLang="ja-JP" sz="1600" dirty="0" smtClean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聞いてく</a:t>
            </a:r>
            <a:r>
              <a:rPr lang="ja-JP" altLang="en-US" sz="1600" dirty="0" smtClean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れて</a:t>
            </a:r>
            <a:endParaRPr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ja-JP" sz="1600" dirty="0" smtClean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気持ち</a:t>
            </a:r>
            <a:r>
              <a:rPr lang="ja-JP" altLang="ja-JP" sz="1600" dirty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にゆとりができた</a:t>
            </a:r>
            <a:r>
              <a:rPr lang="ja-JP" altLang="ja-JP" sz="1300" dirty="0" smtClean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」</a:t>
            </a:r>
            <a:endParaRPr lang="ja-JP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</a:t>
            </a:r>
            <a:r>
              <a:rPr lang="ja-JP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ワンオペ育児が辛いと打ち明けたら、</a:t>
            </a:r>
            <a:endParaRPr lang="en-US" altLang="ja-JP" sz="105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1600" dirty="0" smtClean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lang="ja-JP" altLang="ja-JP" sz="1600" dirty="0" smtClean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たくさん頑張ってきたんだね</a:t>
            </a:r>
            <a:r>
              <a:rPr lang="en-US" altLang="ja-JP" sz="1600" dirty="0" smtClean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lang="ja-JP" altLang="ja-JP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って、</a:t>
            </a:r>
            <a:endParaRPr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ja-JP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周り</a:t>
            </a:r>
            <a:r>
              <a:rPr lang="ja-JP" altLang="ja-JP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のママさんたちが褒めてくれて</a:t>
            </a:r>
            <a:r>
              <a:rPr lang="ja-JP" altLang="ja-JP" sz="9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endParaRPr lang="en-US" altLang="ja-JP" sz="9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ja-JP" sz="1600" dirty="0" smtClean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その</a:t>
            </a:r>
            <a:r>
              <a:rPr lang="ja-JP" altLang="ja-JP" sz="1600" dirty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言葉に救われた</a:t>
            </a:r>
            <a:r>
              <a:rPr lang="ja-JP" altLang="ja-JP" sz="1600" dirty="0" smtClean="0">
                <a:effectLst>
                  <a:glow rad="1651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r>
              <a:rPr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」</a:t>
            </a:r>
            <a:endParaRPr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ほっとおしゃべりカフェでは、</a:t>
            </a:r>
            <a:endParaRPr lang="en-US" altLang="ja-JP" sz="105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そのような喜びの声が寄せられています。</a:t>
            </a:r>
            <a:endParaRPr lang="ja-JP" altLang="ja-JP" sz="105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ja-JP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8223" y="485399"/>
            <a:ext cx="923330" cy="30616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あなたも子育ての悩みを</a:t>
            </a:r>
            <a:r>
              <a:rPr lang="ja-JP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抱え込まずに、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「ほっ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」</a:t>
            </a:r>
            <a:r>
              <a:rPr lang="ja-JP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と一息つきませんか？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ほっとおしゃべりカフェは、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 rot="20908886">
            <a:off x="5122865" y="369967"/>
            <a:ext cx="1200329" cy="2798275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lstStyle/>
          <a:p>
            <a:r>
              <a:rPr kumimoji="1" lang="ja-JP" altLang="en-US" sz="6600" b="1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ほ</a:t>
            </a:r>
            <a:r>
              <a:rPr kumimoji="1" lang="ja-JP" altLang="en-US" sz="5400" b="1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っ</a:t>
            </a:r>
            <a:endParaRPr kumimoji="1" lang="ja-JP" altLang="en-US" sz="6600" b="1" dirty="0">
              <a:solidFill>
                <a:schemeClr val="bg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156209">
            <a:off x="5902337" y="1761663"/>
            <a:ext cx="420412" cy="417895"/>
          </a:xfrm>
          <a:prstGeom prst="rect">
            <a:avLst/>
          </a:prstGeom>
        </p:spPr>
      </p:pic>
      <p:sp>
        <p:nvSpPr>
          <p:cNvPr id="25" name="テキスト ボックス 24"/>
          <p:cNvSpPr txBox="1"/>
          <p:nvPr/>
        </p:nvSpPr>
        <p:spPr>
          <a:xfrm flipH="1">
            <a:off x="6220768" y="493569"/>
            <a:ext cx="461665" cy="2280177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子育てママの</a:t>
            </a:r>
            <a:r>
              <a:rPr lang="ja-JP" altLang="en-US" dirty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居場所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83576" y="9201794"/>
            <a:ext cx="296902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</a:t>
            </a: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学園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○○幼稚園</a:t>
            </a:r>
            <a:endParaRPr lang="en-US" altLang="ja-JP" sz="105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〒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○○○</a:t>
            </a:r>
            <a:r>
              <a:rPr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-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○○○○</a:t>
            </a:r>
            <a:endParaRPr lang="en-US" altLang="ja-JP" sz="105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○○○○○○○○○○○○</a:t>
            </a:r>
            <a:endParaRPr lang="en-US" altLang="ja-JP" sz="105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01386">
            <a:off x="5229002" y="5998352"/>
            <a:ext cx="1630273" cy="1359013"/>
          </a:xfrm>
          <a:prstGeom prst="rect">
            <a:avLst/>
          </a:prstGeom>
        </p:spPr>
      </p:pic>
      <p:sp>
        <p:nvSpPr>
          <p:cNvPr id="30" name="角丸四角形 29"/>
          <p:cNvSpPr/>
          <p:nvPr/>
        </p:nvSpPr>
        <p:spPr>
          <a:xfrm>
            <a:off x="266785" y="5902369"/>
            <a:ext cx="2929506" cy="1498147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ハート 27"/>
          <p:cNvSpPr/>
          <p:nvPr/>
        </p:nvSpPr>
        <p:spPr>
          <a:xfrm rot="20788973">
            <a:off x="872666" y="4422735"/>
            <a:ext cx="1631925" cy="1402649"/>
          </a:xfrm>
          <a:prstGeom prst="hear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 rot="20783396">
            <a:off x="1063051" y="4705984"/>
            <a:ext cx="131056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0-1</a:t>
            </a:r>
            <a:r>
              <a:rPr kumimoji="1" lang="ja-JP" altLang="en-US" sz="24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</a:t>
            </a:r>
            <a:endParaRPr kumimoji="1" lang="en-US" altLang="ja-JP" sz="2400" b="1" dirty="0" smtClean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親子対象</a:t>
            </a:r>
            <a:endParaRPr kumimoji="1"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3099" y="6353158"/>
            <a:ext cx="2673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ja-JP" altLang="ja-JP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子育て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相談</a:t>
            </a:r>
            <a:r>
              <a:rPr lang="en-US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OK</a:t>
            </a:r>
            <a:r>
              <a:rPr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！</a:t>
            </a:r>
            <a:endParaRPr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ja-JP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幼稚園教諭が丁寧に</a:t>
            </a:r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対応します。</a:t>
            </a:r>
            <a:endParaRPr lang="en-US" altLang="ja-JP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ja-JP" altLang="ja-JP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ママ友づくり</a:t>
            </a:r>
            <a:r>
              <a:rPr lang="ja-JP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にもぴったり</a:t>
            </a:r>
            <a:r>
              <a:rPr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！</a:t>
            </a:r>
            <a:endParaRPr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お友達と参加も大歓迎！</a:t>
            </a:r>
            <a:endParaRPr lang="ja-JP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95604" y="6017004"/>
            <a:ext cx="1876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ほっとポイント！</a:t>
            </a:r>
            <a:endParaRPr kumimoji="1" lang="ja-JP" altLang="en-US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2" name="ハート 31"/>
          <p:cNvSpPr/>
          <p:nvPr/>
        </p:nvSpPr>
        <p:spPr>
          <a:xfrm rot="2022028">
            <a:off x="3596574" y="7388688"/>
            <a:ext cx="3022530" cy="3030155"/>
          </a:xfrm>
          <a:prstGeom prst="heart">
            <a:avLst/>
          </a:prstGeom>
          <a:solidFill>
            <a:srgbClr val="FF0000">
              <a:alpha val="15000"/>
            </a:srgbClr>
          </a:solidFill>
          <a:ln>
            <a:noFill/>
          </a:ln>
          <a:effectLst>
            <a:glow>
              <a:schemeClr val="accent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69013" y="485399"/>
            <a:ext cx="430887" cy="4447726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lstStyle/>
          <a:p>
            <a:r>
              <a:rPr lang="ja-JP" altLang="en-US" sz="1600" b="1" dirty="0" smtClean="0">
                <a:effectLst>
                  <a:glow rad="228600">
                    <a:schemeClr val="bg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子育てに励むあなたに寄り添う空間です。</a:t>
            </a:r>
            <a:endParaRPr lang="ja-JP" altLang="ja-JP" sz="1600" b="1" dirty="0" smtClean="0">
              <a:effectLst>
                <a:glow rad="228600">
                  <a:schemeClr val="bg1"/>
                </a:glo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506394" y="8563838"/>
            <a:ext cx="739556" cy="723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643583" y="8807405"/>
            <a:ext cx="641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QR</a:t>
            </a:r>
            <a:endParaRPr kumimoji="1"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05475" y="1983480"/>
            <a:ext cx="738664" cy="50989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600" b="1" dirty="0" smtClean="0">
                <a:ln w="1905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とおしゃべりカフェ</a:t>
            </a:r>
            <a:endParaRPr kumimoji="1" lang="ja-JP" altLang="en-US" sz="3600" b="1" dirty="0">
              <a:ln w="190500"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chemeClr val="accent2">
                  <a:lumMod val="40000"/>
                  <a:lumOff val="6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12986" y="1975889"/>
            <a:ext cx="738664" cy="5450439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lstStyle/>
          <a:p>
            <a:r>
              <a:rPr lang="ja-JP" altLang="en-US" sz="3600" b="1" dirty="0" smtClean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とおしゃべりカフェ</a:t>
            </a:r>
            <a:endParaRPr kumimoji="1" lang="ja-JP" altLang="en-US" sz="3600" b="1" dirty="0">
              <a:solidFill>
                <a:schemeClr val="bg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175628" y="9452846"/>
            <a:ext cx="39052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TEL</a:t>
            </a:r>
            <a:r>
              <a:rPr kumimoji="1" lang="ja-JP" altLang="en-US" sz="1400" b="1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：○○</a:t>
            </a:r>
            <a:r>
              <a:rPr lang="en-US" altLang="ja-JP" sz="1400" b="1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-</a:t>
            </a:r>
            <a:r>
              <a:rPr lang="ja-JP" altLang="en-US" sz="1400" b="1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○○○○</a:t>
            </a:r>
            <a:r>
              <a:rPr lang="en-US" altLang="ja-JP" sz="1400" b="1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-</a:t>
            </a:r>
            <a:r>
              <a:rPr lang="ja-JP" altLang="en-US" sz="1400" b="1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○○○○</a:t>
            </a:r>
            <a:endParaRPr kumimoji="1" lang="ja-JP" altLang="en-US" sz="1400" b="1" u="sng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1" name="円弧 20"/>
          <p:cNvSpPr/>
          <p:nvPr/>
        </p:nvSpPr>
        <p:spPr>
          <a:xfrm rot="8510051">
            <a:off x="3729984" y="5546718"/>
            <a:ext cx="3968445" cy="2420711"/>
          </a:xfrm>
          <a:prstGeom prst="arc">
            <a:avLst>
              <a:gd name="adj1" fmla="val 15180274"/>
              <a:gd name="adj2" fmla="val 214034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ハート 22"/>
          <p:cNvSpPr/>
          <p:nvPr/>
        </p:nvSpPr>
        <p:spPr>
          <a:xfrm rot="20001994">
            <a:off x="6138324" y="7484155"/>
            <a:ext cx="360389" cy="284986"/>
          </a:xfrm>
          <a:prstGeom prst="hear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161284" y="8636051"/>
            <a:ext cx="12995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お電話</a:t>
            </a:r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もしくは</a:t>
            </a:r>
            <a:endParaRPr kumimoji="1"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右の</a:t>
            </a:r>
            <a:r>
              <a:rPr kumimoji="1" lang="en-US" altLang="ja-JP" sz="10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QR</a:t>
            </a:r>
            <a:r>
              <a:rPr kumimoji="1" lang="ja-JP" altLang="en-US" sz="10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コード</a:t>
            </a:r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から</a:t>
            </a:r>
            <a:endParaRPr kumimoji="1" lang="en-US" altLang="ja-JP" sz="1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お申込みください。</a:t>
            </a:r>
            <a:endParaRPr kumimoji="1"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 rot="1688275">
            <a:off x="4267723" y="7722289"/>
            <a:ext cx="544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n w="25400">
                  <a:noFill/>
                </a:ln>
                <a:solidFill>
                  <a:schemeClr val="accent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</a:t>
            </a:r>
            <a:endParaRPr kumimoji="1" lang="ja-JP" altLang="en-US" sz="2800" b="1" dirty="0">
              <a:ln w="25400">
                <a:noFill/>
              </a:ln>
              <a:solidFill>
                <a:schemeClr val="accent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63895" y="485399"/>
            <a:ext cx="692497" cy="30378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ここでは、ママ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友づくり</a:t>
            </a:r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はもちろん、</a:t>
            </a:r>
            <a:endParaRPr lang="en-US" altLang="ja-JP" sz="11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子育て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ママ・パパを応援</a:t>
            </a:r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したい幼稚園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教諭</a:t>
            </a:r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</a:t>
            </a:r>
            <a:endParaRPr lang="en-US" altLang="ja-JP" sz="11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悩み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の受け手となり</a:t>
            </a:r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、親身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に相談にのります</a:t>
            </a:r>
            <a:r>
              <a:rPr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lang="en-US" altLang="ja-JP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721737" y="7789556"/>
            <a:ext cx="544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n w="25400">
                  <a:noFill/>
                </a:ln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申</a:t>
            </a:r>
            <a:endParaRPr kumimoji="1" lang="ja-JP" altLang="en-US" sz="2800" b="1" dirty="0">
              <a:ln w="25400">
                <a:noFill/>
              </a:ln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 rot="20434354">
            <a:off x="5175032" y="7724913"/>
            <a:ext cx="544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n w="25400">
                  <a:noFill/>
                </a:ln>
                <a:solidFill>
                  <a:schemeClr val="accent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込</a:t>
            </a:r>
            <a:endParaRPr kumimoji="1" lang="ja-JP" altLang="en-US" sz="2800" b="1" dirty="0">
              <a:ln w="25400">
                <a:noFill/>
              </a:ln>
              <a:solidFill>
                <a:schemeClr val="accent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 rot="19581053">
            <a:off x="5608414" y="7560097"/>
            <a:ext cx="544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n w="25400">
                  <a:noFill/>
                </a:ln>
                <a:solidFill>
                  <a:schemeClr val="accent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み</a:t>
            </a:r>
            <a:endParaRPr kumimoji="1" lang="ja-JP" altLang="en-US" sz="2800" b="1" dirty="0">
              <a:ln w="25400">
                <a:noFill/>
              </a:ln>
              <a:solidFill>
                <a:schemeClr val="accent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83862" y="8281925"/>
            <a:ext cx="213238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10:00-11:00</a:t>
            </a:r>
          </a:p>
          <a:p>
            <a:r>
              <a:rPr kumimoji="1" lang="ja-JP" altLang="en-US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＠○○幼稚園</a:t>
            </a:r>
            <a:endParaRPr kumimoji="1" lang="ja-JP" altLang="en-US" sz="1400" b="1" dirty="0">
              <a:solidFill>
                <a:schemeClr val="accent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135980" y="7655620"/>
            <a:ext cx="13433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 smtClean="0">
                <a:ln w="10160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endParaRPr kumimoji="1" lang="ja-JP" altLang="en-US" sz="4400" dirty="0">
              <a:ln w="101600">
                <a:solidFill>
                  <a:schemeClr val="accent2">
                    <a:lumMod val="50000"/>
                  </a:schemeClr>
                </a:solidFill>
              </a:ln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137323" y="7665648"/>
            <a:ext cx="9814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 smtClean="0">
                <a:ln w="38100">
                  <a:noFill/>
                </a:ln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endParaRPr kumimoji="1" lang="en-US" altLang="ja-JP" sz="3600" b="1" dirty="0" smtClean="0">
              <a:solidFill>
                <a:schemeClr val="accent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683655" y="7860099"/>
            <a:ext cx="755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ja-JP" altLang="en-US" sz="28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･</a:t>
            </a:r>
            <a:endParaRPr kumimoji="1" lang="en-US" altLang="ja-JP" sz="3600" b="1" dirty="0" smtClean="0">
              <a:solidFill>
                <a:schemeClr val="accent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70712" y="7651875"/>
            <a:ext cx="13433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ln w="10160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kumimoji="1" lang="ja-JP" altLang="en-US" sz="4400" b="1" dirty="0">
              <a:ln w="101600">
                <a:solidFill>
                  <a:schemeClr val="accent2">
                    <a:lumMod val="50000"/>
                  </a:schemeClr>
                </a:solidFill>
              </a:ln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870934" y="7665850"/>
            <a:ext cx="1162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 smtClean="0">
                <a:ln w="38100">
                  <a:noFill/>
                </a:ln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1732" y="7863491"/>
            <a:ext cx="1023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20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endParaRPr kumimoji="1" lang="en-US" altLang="ja-JP" sz="3600" b="1" dirty="0" smtClean="0">
              <a:solidFill>
                <a:schemeClr val="accent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844957" y="7948785"/>
            <a:ext cx="1175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 </a:t>
            </a:r>
            <a:r>
              <a:rPr kumimoji="1" lang="en-US" altLang="ja-JP" sz="20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20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</a:t>
            </a:r>
            <a:r>
              <a:rPr kumimoji="1" lang="en-US" altLang="ja-JP" sz="2000" b="1" dirty="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en-US" altLang="ja-JP" sz="3600" b="1" dirty="0" smtClean="0">
              <a:solidFill>
                <a:schemeClr val="accent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074975" y="8612813"/>
            <a:ext cx="1767177" cy="10895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615498" y="9008034"/>
            <a:ext cx="71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地図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87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241</Words>
  <Application>Microsoft Office PowerPoint</Application>
  <PresentationFormat>A4 210 x 297 mm</PresentationFormat>
  <Paragraphs>55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HG創英角ﾎﾟｯﾌﾟ体</vt:lpstr>
      <vt:lpstr>ＭＳ Ｐゴシック</vt:lpstr>
      <vt:lpstr>UD デジタル 教科書体 NK-R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4</cp:revision>
  <cp:lastPrinted>2022-11-30T04:56:19Z</cp:lastPrinted>
  <dcterms:created xsi:type="dcterms:W3CDTF">2022-11-30T04:52:37Z</dcterms:created>
  <dcterms:modified xsi:type="dcterms:W3CDTF">2022-11-30T09:07:30Z</dcterms:modified>
</cp:coreProperties>
</file>