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54" d="100"/>
          <a:sy n="54" d="100"/>
        </p:scale>
        <p:origin x="2008" y="5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D4B24-C10A-461B-B0BC-075AB97C7493}" type="datetimeFigureOut">
              <a:rPr kumimoji="1" lang="ja-JP" altLang="en-US" smtClean="0"/>
              <a:t>2020/4/24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BB3EB-2D38-4D4E-B993-D0D26E85C3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0008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D4B24-C10A-461B-B0BC-075AB97C7493}" type="datetimeFigureOut">
              <a:rPr kumimoji="1" lang="ja-JP" altLang="en-US" smtClean="0"/>
              <a:t>2020/4/24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BB3EB-2D38-4D4E-B993-D0D26E85C3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1752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D4B24-C10A-461B-B0BC-075AB97C7493}" type="datetimeFigureOut">
              <a:rPr kumimoji="1" lang="ja-JP" altLang="en-US" smtClean="0"/>
              <a:t>2020/4/24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BB3EB-2D38-4D4E-B993-D0D26E85C3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7211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D4B24-C10A-461B-B0BC-075AB97C7493}" type="datetimeFigureOut">
              <a:rPr kumimoji="1" lang="ja-JP" altLang="en-US" smtClean="0"/>
              <a:t>2020/4/24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BB3EB-2D38-4D4E-B993-D0D26E85C3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146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D4B24-C10A-461B-B0BC-075AB97C7493}" type="datetimeFigureOut">
              <a:rPr kumimoji="1" lang="ja-JP" altLang="en-US" smtClean="0"/>
              <a:t>2020/4/24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BB3EB-2D38-4D4E-B993-D0D26E85C3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9120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D4B24-C10A-461B-B0BC-075AB97C7493}" type="datetimeFigureOut">
              <a:rPr kumimoji="1" lang="ja-JP" altLang="en-US" smtClean="0"/>
              <a:t>2020/4/24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BB3EB-2D38-4D4E-B993-D0D26E85C3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7714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D4B24-C10A-461B-B0BC-075AB97C7493}" type="datetimeFigureOut">
              <a:rPr kumimoji="1" lang="ja-JP" altLang="en-US" smtClean="0"/>
              <a:t>2020/4/24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BB3EB-2D38-4D4E-B993-D0D26E85C3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306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D4B24-C10A-461B-B0BC-075AB97C7493}" type="datetimeFigureOut">
              <a:rPr kumimoji="1" lang="ja-JP" altLang="en-US" smtClean="0"/>
              <a:t>2020/4/24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BB3EB-2D38-4D4E-B993-D0D26E85C3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9673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D4B24-C10A-461B-B0BC-075AB97C7493}" type="datetimeFigureOut">
              <a:rPr kumimoji="1" lang="ja-JP" altLang="en-US" smtClean="0"/>
              <a:t>2020/4/24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BB3EB-2D38-4D4E-B993-D0D26E85C3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9272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D4B24-C10A-461B-B0BC-075AB97C7493}" type="datetimeFigureOut">
              <a:rPr kumimoji="1" lang="ja-JP" altLang="en-US" smtClean="0"/>
              <a:t>2020/4/24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BB3EB-2D38-4D4E-B993-D0D26E85C3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6348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D4B24-C10A-461B-B0BC-075AB97C7493}" type="datetimeFigureOut">
              <a:rPr kumimoji="1" lang="ja-JP" altLang="en-US" smtClean="0"/>
              <a:t>2020/4/24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BB3EB-2D38-4D4E-B993-D0D26E85C3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6115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D4B24-C10A-461B-B0BC-075AB97C7493}" type="datetimeFigureOut">
              <a:rPr kumimoji="1" lang="ja-JP" altLang="en-US" smtClean="0"/>
              <a:t>2020/4/24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BB3EB-2D38-4D4E-B993-D0D26E85C3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9077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F95CB522-847F-471C-839C-0874D23466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LightScreen/>
                    </a14:imgEffect>
                    <a14:imgEffect>
                      <a14:brightnessContrast brigh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14784"/>
            <a:ext cx="6858000" cy="9876432"/>
          </a:xfrm>
          <a:prstGeom prst="rect">
            <a:avLst/>
          </a:prstGeom>
        </p:spPr>
      </p:pic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94F78485-1AA5-4FE1-8C2E-EF7EB11FB818}"/>
              </a:ext>
            </a:extLst>
          </p:cNvPr>
          <p:cNvSpPr/>
          <p:nvPr/>
        </p:nvSpPr>
        <p:spPr>
          <a:xfrm>
            <a:off x="885309" y="3051489"/>
            <a:ext cx="5109091" cy="5472025"/>
          </a:xfrm>
          <a:prstGeom prst="roundRect">
            <a:avLst>
              <a:gd name="adj" fmla="val 7292"/>
            </a:avLst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506E83F-F652-4E0B-B70B-FFC8C82E02C0}"/>
              </a:ext>
            </a:extLst>
          </p:cNvPr>
          <p:cNvSpPr txBox="1"/>
          <p:nvPr/>
        </p:nvSpPr>
        <p:spPr>
          <a:xfrm>
            <a:off x="1511746" y="3189513"/>
            <a:ext cx="38779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3600" b="1" dirty="0">
                <a:solidFill>
                  <a:srgbClr val="FF99CC"/>
                </a:solidFill>
              </a:rPr>
              <a:t>「＃〇〇幼稚園」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3B432C7-5342-49AB-BD2C-DDC07591B06C}"/>
              </a:ext>
            </a:extLst>
          </p:cNvPr>
          <p:cNvSpPr txBox="1"/>
          <p:nvPr/>
        </p:nvSpPr>
        <p:spPr>
          <a:xfrm>
            <a:off x="1160867" y="4080216"/>
            <a:ext cx="4557979" cy="43088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〇〇〇幼稚園保護者のみなさまへ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〇〇〇幼稚園で撮った写真</a:t>
            </a:r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…</a:t>
            </a:r>
          </a:p>
          <a:p>
            <a:pPr algn="ctr"/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・お子様の笑顔　・思い出の写真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・園の様子　・行事の写真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・大活躍の先生　などなど</a:t>
            </a:r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…</a:t>
            </a:r>
          </a:p>
          <a:p>
            <a:pPr algn="ctr"/>
            <a:endParaRPr kumimoji="1"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上記のハッシュタグをつけて</a:t>
            </a:r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Instagram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ぜひ投稿してみてください♪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たくさんの投稿が集まることで、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「＃〇〇〇幼稚園」と</a:t>
            </a:r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Instagram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で検索すれば、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園に来ることが出来なくても、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子どもたちの日常や様子を見ることができ、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〇〇〇幼稚園を“感じる”ことができる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ステキな場になります！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私たちにも皆さんの想いを一緒に感じさせてください♪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2A7BE871-4DE6-4D0A-B2E9-5BEABB695C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6858000" cy="1865376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1F0408AD-ED9E-416B-9E5A-F0479727322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49182" y="1616748"/>
            <a:ext cx="3761558" cy="1347333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48A95882-678E-4B68-B597-5ED7B328521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9803" y="1674159"/>
            <a:ext cx="1194920" cy="1194920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27095586-C7CB-452E-B800-52F5756185F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854" y="8184336"/>
            <a:ext cx="6858000" cy="1706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57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409</TotalTime>
  <Words>121</Words>
  <Application>Microsoft Office PowerPoint</Application>
  <PresentationFormat>A4 210 x 297 mm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林 勇希</dc:creator>
  <cp:lastModifiedBy>yuuki hayashi</cp:lastModifiedBy>
  <cp:revision>14</cp:revision>
  <dcterms:created xsi:type="dcterms:W3CDTF">2018-05-07T05:09:52Z</dcterms:created>
  <dcterms:modified xsi:type="dcterms:W3CDTF">2020-04-23T23:58:12Z</dcterms:modified>
</cp:coreProperties>
</file>