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0" r:id="rId2"/>
    <p:sldId id="283" r:id="rId3"/>
    <p:sldId id="286" r:id="rId4"/>
    <p:sldId id="259" r:id="rId5"/>
    <p:sldId id="271" r:id="rId6"/>
    <p:sldId id="257" r:id="rId7"/>
    <p:sldId id="272" r:id="rId8"/>
    <p:sldId id="260" r:id="rId9"/>
    <p:sldId id="291" r:id="rId10"/>
    <p:sldId id="261" r:id="rId11"/>
    <p:sldId id="292" r:id="rId12"/>
    <p:sldId id="262" r:id="rId13"/>
    <p:sldId id="293" r:id="rId14"/>
    <p:sldId id="263" r:id="rId15"/>
    <p:sldId id="294" r:id="rId16"/>
    <p:sldId id="264" r:id="rId17"/>
    <p:sldId id="295" r:id="rId18"/>
    <p:sldId id="265" r:id="rId19"/>
    <p:sldId id="296" r:id="rId20"/>
    <p:sldId id="266" r:id="rId21"/>
    <p:sldId id="297" r:id="rId22"/>
    <p:sldId id="267" r:id="rId23"/>
    <p:sldId id="298" r:id="rId24"/>
    <p:sldId id="268" r:id="rId25"/>
    <p:sldId id="299" r:id="rId26"/>
    <p:sldId id="269" r:id="rId27"/>
    <p:sldId id="300" r:id="rId28"/>
    <p:sldId id="301" r:id="rId29"/>
    <p:sldId id="302" r:id="rId30"/>
    <p:sldId id="303" r:id="rId31"/>
    <p:sldId id="304" r:id="rId32"/>
    <p:sldId id="284" r:id="rId33"/>
  </p:sldIdLst>
  <p:sldSz cx="5376863" cy="7169150" type="B5ISO"/>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8" userDrawn="1">
          <p15:clr>
            <a:srgbClr val="A4A3A4"/>
          </p15:clr>
        </p15:guide>
        <p15:guide id="2" pos="16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7A7"/>
    <a:srgbClr val="B5176D"/>
    <a:srgbClr val="A0D565"/>
    <a:srgbClr val="819EEF"/>
    <a:srgbClr val="F3A3CF"/>
    <a:srgbClr val="113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6" autoAdjust="0"/>
    <p:restoredTop sz="93834" autoAdjust="0"/>
  </p:normalViewPr>
  <p:slideViewPr>
    <p:cSldViewPr snapToGrid="0">
      <p:cViewPr varScale="1">
        <p:scale>
          <a:sx n="96" d="100"/>
          <a:sy n="96" d="100"/>
        </p:scale>
        <p:origin x="2190" y="84"/>
      </p:cViewPr>
      <p:guideLst>
        <p:guide orient="horz" pos="2258"/>
        <p:guide pos="1693"/>
      </p:guideLst>
    </p:cSldViewPr>
  </p:slideViewPr>
  <p:notesTextViewPr>
    <p:cViewPr>
      <p:scale>
        <a:sx n="1" d="1"/>
        <a:sy n="1" d="1"/>
      </p:scale>
      <p:origin x="0" y="0"/>
    </p:cViewPr>
  </p:notesTextViewPr>
  <p:gridSpacing cx="54000" cy="54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133A1-EF32-4CCA-91B8-AA00010B9D82}" type="datetimeFigureOut">
              <a:rPr kumimoji="1" lang="ja-JP" altLang="en-US" smtClean="0"/>
              <a:t>2022/9/12</a:t>
            </a:fld>
            <a:endParaRPr kumimoji="1" lang="ja-JP" altLang="en-US"/>
          </a:p>
        </p:txBody>
      </p:sp>
      <p:sp>
        <p:nvSpPr>
          <p:cNvPr id="4" name="スライド イメージ プレースホルダー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08567-4E98-4DC1-A8C6-BC50DBA85EB7}" type="slidenum">
              <a:rPr kumimoji="1" lang="ja-JP" altLang="en-US" smtClean="0"/>
              <a:t>‹#›</a:t>
            </a:fld>
            <a:endParaRPr kumimoji="1" lang="ja-JP" altLang="en-US"/>
          </a:p>
        </p:txBody>
      </p:sp>
    </p:spTree>
    <p:extLst>
      <p:ext uri="{BB962C8B-B14F-4D97-AF65-F5344CB8AC3E}">
        <p14:creationId xmlns:p14="http://schemas.microsoft.com/office/powerpoint/2010/main" val="4830241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408567-4E98-4DC1-A8C6-BC50DBA85EB7}" type="slidenum">
              <a:rPr kumimoji="1" lang="ja-JP" altLang="en-US" smtClean="0"/>
              <a:t>6</a:t>
            </a:fld>
            <a:endParaRPr kumimoji="1" lang="ja-JP" altLang="en-US"/>
          </a:p>
        </p:txBody>
      </p:sp>
    </p:spTree>
    <p:extLst>
      <p:ext uri="{BB962C8B-B14F-4D97-AF65-F5344CB8AC3E}">
        <p14:creationId xmlns:p14="http://schemas.microsoft.com/office/powerpoint/2010/main" val="136978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03265" y="1173285"/>
            <a:ext cx="4570334" cy="2495926"/>
          </a:xfrm>
        </p:spPr>
        <p:txBody>
          <a:bodyPr anchor="b"/>
          <a:lstStyle>
            <a:lvl1pPr algn="ctr">
              <a:defRPr sz="3528"/>
            </a:lvl1pPr>
          </a:lstStyle>
          <a:p>
            <a:r>
              <a:rPr lang="ja-JP" altLang="en-US"/>
              <a:t>マスター タイトルの書式設定</a:t>
            </a:r>
            <a:endParaRPr lang="en-US" dirty="0"/>
          </a:p>
        </p:txBody>
      </p:sp>
      <p:sp>
        <p:nvSpPr>
          <p:cNvPr id="3" name="Subtitle 2"/>
          <p:cNvSpPr>
            <a:spLocks noGrp="1"/>
          </p:cNvSpPr>
          <p:nvPr>
            <p:ph type="subTitle" idx="1"/>
          </p:nvPr>
        </p:nvSpPr>
        <p:spPr>
          <a:xfrm>
            <a:off x="672108" y="3765464"/>
            <a:ext cx="4032647" cy="1730885"/>
          </a:xfrm>
        </p:spPr>
        <p:txBody>
          <a:bodyPr/>
          <a:lstStyle>
            <a:lvl1pPr marL="0" indent="0" algn="ctr">
              <a:buNone/>
              <a:defRPr sz="1411"/>
            </a:lvl1pPr>
            <a:lvl2pPr marL="268834" indent="0" algn="ctr">
              <a:buNone/>
              <a:defRPr sz="1176"/>
            </a:lvl2pPr>
            <a:lvl3pPr marL="537667" indent="0" algn="ctr">
              <a:buNone/>
              <a:defRPr sz="1058"/>
            </a:lvl3pPr>
            <a:lvl4pPr marL="806501" indent="0" algn="ctr">
              <a:buNone/>
              <a:defRPr sz="941"/>
            </a:lvl4pPr>
            <a:lvl5pPr marL="1075334" indent="0" algn="ctr">
              <a:buNone/>
              <a:defRPr sz="941"/>
            </a:lvl5pPr>
            <a:lvl6pPr marL="1344168" indent="0" algn="ctr">
              <a:buNone/>
              <a:defRPr sz="941"/>
            </a:lvl6pPr>
            <a:lvl7pPr marL="1613002" indent="0" algn="ctr">
              <a:buNone/>
              <a:defRPr sz="941"/>
            </a:lvl7pPr>
            <a:lvl8pPr marL="1881835" indent="0" algn="ctr">
              <a:buNone/>
              <a:defRPr sz="941"/>
            </a:lvl8pPr>
            <a:lvl9pPr marL="2150669" indent="0" algn="ctr">
              <a:buNone/>
              <a:defRPr sz="94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63C500D-6F5E-4C3C-B5F1-9440547CDA79}"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115984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C500D-6F5E-4C3C-B5F1-9440547CDA79}"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3382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47818" y="381691"/>
            <a:ext cx="1159386" cy="607552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69660" y="381691"/>
            <a:ext cx="3410947" cy="60755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C500D-6F5E-4C3C-B5F1-9440547CDA79}"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101745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C500D-6F5E-4C3C-B5F1-9440547CDA79}"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192497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66859" y="1787311"/>
            <a:ext cx="4637544" cy="2982167"/>
          </a:xfrm>
        </p:spPr>
        <p:txBody>
          <a:bodyPr anchor="b"/>
          <a:lstStyle>
            <a:lvl1pPr>
              <a:defRPr sz="352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66859" y="4797690"/>
            <a:ext cx="4637544" cy="1568251"/>
          </a:xfrm>
        </p:spPr>
        <p:txBody>
          <a:bodyPr/>
          <a:lstStyle>
            <a:lvl1pPr marL="0" indent="0">
              <a:buNone/>
              <a:defRPr sz="1411">
                <a:solidFill>
                  <a:schemeClr val="tx1"/>
                </a:solidFill>
              </a:defRPr>
            </a:lvl1pPr>
            <a:lvl2pPr marL="268834" indent="0">
              <a:buNone/>
              <a:defRPr sz="1176">
                <a:solidFill>
                  <a:schemeClr val="tx1">
                    <a:tint val="75000"/>
                  </a:schemeClr>
                </a:solidFill>
              </a:defRPr>
            </a:lvl2pPr>
            <a:lvl3pPr marL="537667" indent="0">
              <a:buNone/>
              <a:defRPr sz="1058">
                <a:solidFill>
                  <a:schemeClr val="tx1">
                    <a:tint val="75000"/>
                  </a:schemeClr>
                </a:solidFill>
              </a:defRPr>
            </a:lvl3pPr>
            <a:lvl4pPr marL="806501" indent="0">
              <a:buNone/>
              <a:defRPr sz="941">
                <a:solidFill>
                  <a:schemeClr val="tx1">
                    <a:tint val="75000"/>
                  </a:schemeClr>
                </a:solidFill>
              </a:defRPr>
            </a:lvl4pPr>
            <a:lvl5pPr marL="1075334" indent="0">
              <a:buNone/>
              <a:defRPr sz="941">
                <a:solidFill>
                  <a:schemeClr val="tx1">
                    <a:tint val="75000"/>
                  </a:schemeClr>
                </a:solidFill>
              </a:defRPr>
            </a:lvl5pPr>
            <a:lvl6pPr marL="1344168" indent="0">
              <a:buNone/>
              <a:defRPr sz="941">
                <a:solidFill>
                  <a:schemeClr val="tx1">
                    <a:tint val="75000"/>
                  </a:schemeClr>
                </a:solidFill>
              </a:defRPr>
            </a:lvl6pPr>
            <a:lvl7pPr marL="1613002" indent="0">
              <a:buNone/>
              <a:defRPr sz="941">
                <a:solidFill>
                  <a:schemeClr val="tx1">
                    <a:tint val="75000"/>
                  </a:schemeClr>
                </a:solidFill>
              </a:defRPr>
            </a:lvl7pPr>
            <a:lvl8pPr marL="1881835" indent="0">
              <a:buNone/>
              <a:defRPr sz="941">
                <a:solidFill>
                  <a:schemeClr val="tx1">
                    <a:tint val="75000"/>
                  </a:schemeClr>
                </a:solidFill>
              </a:defRPr>
            </a:lvl8pPr>
            <a:lvl9pPr marL="2150669" indent="0">
              <a:buNone/>
              <a:defRPr sz="94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3C500D-6F5E-4C3C-B5F1-9440547CDA79}" type="datetimeFigureOut">
              <a:rPr kumimoji="1" lang="ja-JP" altLang="en-US" smtClean="0"/>
              <a:t>2022/9/12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338725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69659"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722037" y="1908454"/>
            <a:ext cx="2285167" cy="4548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63C500D-6F5E-4C3C-B5F1-9440547CDA79}"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190569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70360" y="381693"/>
            <a:ext cx="4637544" cy="138570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70360" y="1757438"/>
            <a:ext cx="2274665" cy="861293"/>
          </a:xfrm>
        </p:spPr>
        <p:txBody>
          <a:bodyPr anchor="b"/>
          <a:lstStyle>
            <a:lvl1pPr marL="0" indent="0">
              <a:buNone/>
              <a:defRPr sz="1411"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ja-JP" altLang="en-US"/>
              <a:t>マスター テキストの書式設定</a:t>
            </a:r>
          </a:p>
        </p:txBody>
      </p:sp>
      <p:sp>
        <p:nvSpPr>
          <p:cNvPr id="4" name="Content Placeholder 3"/>
          <p:cNvSpPr>
            <a:spLocks noGrp="1"/>
          </p:cNvSpPr>
          <p:nvPr>
            <p:ph sz="half" idx="2"/>
          </p:nvPr>
        </p:nvSpPr>
        <p:spPr>
          <a:xfrm>
            <a:off x="370360" y="2618731"/>
            <a:ext cx="2274665"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722037" y="1757438"/>
            <a:ext cx="2285867" cy="861293"/>
          </a:xfrm>
        </p:spPr>
        <p:txBody>
          <a:bodyPr anchor="b"/>
          <a:lstStyle>
            <a:lvl1pPr marL="0" indent="0">
              <a:buNone/>
              <a:defRPr sz="1411"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ja-JP" altLang="en-US"/>
              <a:t>マスター テキストの書式設定</a:t>
            </a:r>
          </a:p>
        </p:txBody>
      </p:sp>
      <p:sp>
        <p:nvSpPr>
          <p:cNvPr id="6" name="Content Placeholder 5"/>
          <p:cNvSpPr>
            <a:spLocks noGrp="1"/>
          </p:cNvSpPr>
          <p:nvPr>
            <p:ph sz="quarter" idx="4"/>
          </p:nvPr>
        </p:nvSpPr>
        <p:spPr>
          <a:xfrm>
            <a:off x="2722037" y="2618731"/>
            <a:ext cx="2285867" cy="38517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63C500D-6F5E-4C3C-B5F1-9440547CDA79}" type="datetimeFigureOut">
              <a:rPr kumimoji="1" lang="ja-JP" altLang="en-US" smtClean="0"/>
              <a:t>2022/9/12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284910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63C500D-6F5E-4C3C-B5F1-9440547CDA79}" type="datetimeFigureOut">
              <a:rPr kumimoji="1" lang="ja-JP" altLang="en-US" smtClean="0"/>
              <a:t>2022/9/12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277760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C500D-6F5E-4C3C-B5F1-9440547CDA79}" type="datetimeFigureOut">
              <a:rPr kumimoji="1" lang="ja-JP" altLang="en-US" smtClean="0"/>
              <a:t>2022/9/12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35201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70360" y="477943"/>
            <a:ext cx="1734178" cy="1672802"/>
          </a:xfrm>
        </p:spPr>
        <p:txBody>
          <a:bodyPr anchor="b"/>
          <a:lstStyle>
            <a:lvl1pPr>
              <a:defRPr sz="1882"/>
            </a:lvl1pPr>
          </a:lstStyle>
          <a:p>
            <a:r>
              <a:rPr lang="ja-JP" altLang="en-US"/>
              <a:t>マスター タイトルの書式設定</a:t>
            </a:r>
            <a:endParaRPr lang="en-US" dirty="0"/>
          </a:p>
        </p:txBody>
      </p:sp>
      <p:sp>
        <p:nvSpPr>
          <p:cNvPr id="3" name="Content Placeholder 2"/>
          <p:cNvSpPr>
            <a:spLocks noGrp="1"/>
          </p:cNvSpPr>
          <p:nvPr>
            <p:ph idx="1"/>
          </p:nvPr>
        </p:nvSpPr>
        <p:spPr>
          <a:xfrm>
            <a:off x="2285867" y="1032226"/>
            <a:ext cx="2722037" cy="5094743"/>
          </a:xfrm>
        </p:spPr>
        <p:txBody>
          <a:bodyPr/>
          <a:lstStyle>
            <a:lvl1pPr>
              <a:defRPr sz="1882"/>
            </a:lvl1pPr>
            <a:lvl2pPr>
              <a:defRPr sz="1646"/>
            </a:lvl2pPr>
            <a:lvl3pPr>
              <a:defRPr sz="1411"/>
            </a:lvl3pPr>
            <a:lvl4pPr>
              <a:defRPr sz="1176"/>
            </a:lvl4pPr>
            <a:lvl5pPr>
              <a:defRPr sz="1176"/>
            </a:lvl5pPr>
            <a:lvl6pPr>
              <a:defRPr sz="1176"/>
            </a:lvl6pPr>
            <a:lvl7pPr>
              <a:defRPr sz="1176"/>
            </a:lvl7pPr>
            <a:lvl8pPr>
              <a:defRPr sz="1176"/>
            </a:lvl8pPr>
            <a:lvl9pPr>
              <a:defRPr sz="117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0360" y="2150745"/>
            <a:ext cx="1734178" cy="3984521"/>
          </a:xfrm>
        </p:spPr>
        <p:txBody>
          <a:bodyPr/>
          <a:lstStyle>
            <a:lvl1pPr marL="0" indent="0">
              <a:buNone/>
              <a:defRPr sz="941"/>
            </a:lvl1pPr>
            <a:lvl2pPr marL="268834" indent="0">
              <a:buNone/>
              <a:defRPr sz="823"/>
            </a:lvl2pPr>
            <a:lvl3pPr marL="537667" indent="0">
              <a:buNone/>
              <a:defRPr sz="706"/>
            </a:lvl3pPr>
            <a:lvl4pPr marL="806501" indent="0">
              <a:buNone/>
              <a:defRPr sz="588"/>
            </a:lvl4pPr>
            <a:lvl5pPr marL="1075334" indent="0">
              <a:buNone/>
              <a:defRPr sz="588"/>
            </a:lvl5pPr>
            <a:lvl6pPr marL="1344168" indent="0">
              <a:buNone/>
              <a:defRPr sz="588"/>
            </a:lvl6pPr>
            <a:lvl7pPr marL="1613002" indent="0">
              <a:buNone/>
              <a:defRPr sz="588"/>
            </a:lvl7pPr>
            <a:lvl8pPr marL="1881835" indent="0">
              <a:buNone/>
              <a:defRPr sz="588"/>
            </a:lvl8pPr>
            <a:lvl9pPr marL="2150669" indent="0">
              <a:buNone/>
              <a:defRPr sz="58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3C500D-6F5E-4C3C-B5F1-9440547CDA79}"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300972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70360" y="477943"/>
            <a:ext cx="1734178" cy="1672802"/>
          </a:xfrm>
        </p:spPr>
        <p:txBody>
          <a:bodyPr anchor="b"/>
          <a:lstStyle>
            <a:lvl1pPr>
              <a:defRPr sz="188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285867" y="1032226"/>
            <a:ext cx="2722037" cy="5094743"/>
          </a:xfrm>
        </p:spPr>
        <p:txBody>
          <a:bodyPr anchor="t"/>
          <a:lstStyle>
            <a:lvl1pPr marL="0" indent="0">
              <a:buNone/>
              <a:defRPr sz="1882"/>
            </a:lvl1pPr>
            <a:lvl2pPr marL="268834" indent="0">
              <a:buNone/>
              <a:defRPr sz="1646"/>
            </a:lvl2pPr>
            <a:lvl3pPr marL="537667" indent="0">
              <a:buNone/>
              <a:defRPr sz="1411"/>
            </a:lvl3pPr>
            <a:lvl4pPr marL="806501" indent="0">
              <a:buNone/>
              <a:defRPr sz="1176"/>
            </a:lvl4pPr>
            <a:lvl5pPr marL="1075334" indent="0">
              <a:buNone/>
              <a:defRPr sz="1176"/>
            </a:lvl5pPr>
            <a:lvl6pPr marL="1344168" indent="0">
              <a:buNone/>
              <a:defRPr sz="1176"/>
            </a:lvl6pPr>
            <a:lvl7pPr marL="1613002" indent="0">
              <a:buNone/>
              <a:defRPr sz="1176"/>
            </a:lvl7pPr>
            <a:lvl8pPr marL="1881835" indent="0">
              <a:buNone/>
              <a:defRPr sz="1176"/>
            </a:lvl8pPr>
            <a:lvl9pPr marL="2150669" indent="0">
              <a:buNone/>
              <a:defRPr sz="117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370360" y="2150745"/>
            <a:ext cx="1734178" cy="3984521"/>
          </a:xfrm>
        </p:spPr>
        <p:txBody>
          <a:bodyPr/>
          <a:lstStyle>
            <a:lvl1pPr marL="0" indent="0">
              <a:buNone/>
              <a:defRPr sz="941"/>
            </a:lvl1pPr>
            <a:lvl2pPr marL="268834" indent="0">
              <a:buNone/>
              <a:defRPr sz="823"/>
            </a:lvl2pPr>
            <a:lvl3pPr marL="537667" indent="0">
              <a:buNone/>
              <a:defRPr sz="706"/>
            </a:lvl3pPr>
            <a:lvl4pPr marL="806501" indent="0">
              <a:buNone/>
              <a:defRPr sz="588"/>
            </a:lvl4pPr>
            <a:lvl5pPr marL="1075334" indent="0">
              <a:buNone/>
              <a:defRPr sz="588"/>
            </a:lvl5pPr>
            <a:lvl6pPr marL="1344168" indent="0">
              <a:buNone/>
              <a:defRPr sz="588"/>
            </a:lvl6pPr>
            <a:lvl7pPr marL="1613002" indent="0">
              <a:buNone/>
              <a:defRPr sz="588"/>
            </a:lvl7pPr>
            <a:lvl8pPr marL="1881835" indent="0">
              <a:buNone/>
              <a:defRPr sz="588"/>
            </a:lvl8pPr>
            <a:lvl9pPr marL="2150669" indent="0">
              <a:buNone/>
              <a:defRPr sz="58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3C500D-6F5E-4C3C-B5F1-9440547CDA79}" type="datetimeFigureOut">
              <a:rPr kumimoji="1" lang="ja-JP" altLang="en-US" smtClean="0"/>
              <a:t>2022/9/12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24118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660" y="381693"/>
            <a:ext cx="4637544" cy="138570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69660" y="1908454"/>
            <a:ext cx="4637544" cy="454876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69659" y="6644741"/>
            <a:ext cx="1209794" cy="381691"/>
          </a:xfrm>
          <a:prstGeom prst="rect">
            <a:avLst/>
          </a:prstGeom>
        </p:spPr>
        <p:txBody>
          <a:bodyPr vert="horz" lIns="91440" tIns="45720" rIns="91440" bIns="45720" rtlCol="0" anchor="ctr"/>
          <a:lstStyle>
            <a:lvl1pPr algn="l">
              <a:defRPr sz="706">
                <a:solidFill>
                  <a:schemeClr val="tx1">
                    <a:tint val="75000"/>
                  </a:schemeClr>
                </a:solidFill>
              </a:defRPr>
            </a:lvl1pPr>
          </a:lstStyle>
          <a:p>
            <a:fld id="{163C500D-6F5E-4C3C-B5F1-9440547CDA79}" type="datetimeFigureOut">
              <a:rPr kumimoji="1" lang="ja-JP" altLang="en-US" smtClean="0"/>
              <a:t>2022/9/12</a:t>
            </a:fld>
            <a:endParaRPr kumimoji="1" lang="ja-JP" altLang="en-US"/>
          </a:p>
        </p:txBody>
      </p:sp>
      <p:sp>
        <p:nvSpPr>
          <p:cNvPr id="5" name="Footer Placeholder 4"/>
          <p:cNvSpPr>
            <a:spLocks noGrp="1"/>
          </p:cNvSpPr>
          <p:nvPr>
            <p:ph type="ftr" sz="quarter" idx="3"/>
          </p:nvPr>
        </p:nvSpPr>
        <p:spPr>
          <a:xfrm>
            <a:off x="1781086" y="6644741"/>
            <a:ext cx="1814691" cy="381691"/>
          </a:xfrm>
          <a:prstGeom prst="rect">
            <a:avLst/>
          </a:prstGeom>
        </p:spPr>
        <p:txBody>
          <a:bodyPr vert="horz" lIns="91440" tIns="45720" rIns="91440" bIns="45720" rtlCol="0" anchor="ctr"/>
          <a:lstStyle>
            <a:lvl1pPr algn="ctr">
              <a:defRPr sz="706">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797410" y="6644741"/>
            <a:ext cx="1209794" cy="381691"/>
          </a:xfrm>
          <a:prstGeom prst="rect">
            <a:avLst/>
          </a:prstGeom>
        </p:spPr>
        <p:txBody>
          <a:bodyPr vert="horz" lIns="91440" tIns="45720" rIns="91440" bIns="45720" rtlCol="0" anchor="ctr"/>
          <a:lstStyle>
            <a:lvl1pPr algn="r">
              <a:defRPr sz="706">
                <a:solidFill>
                  <a:schemeClr val="tx1">
                    <a:tint val="75000"/>
                  </a:schemeClr>
                </a:solidFill>
              </a:defRPr>
            </a:lvl1pPr>
          </a:lstStyle>
          <a:p>
            <a:fld id="{9E435FFE-FD54-4AFD-8750-C1325A25F6E0}" type="slidenum">
              <a:rPr kumimoji="1" lang="ja-JP" altLang="en-US" smtClean="0"/>
              <a:t>‹#›</a:t>
            </a:fld>
            <a:endParaRPr kumimoji="1" lang="ja-JP" altLang="en-US"/>
          </a:p>
        </p:txBody>
      </p:sp>
    </p:spTree>
    <p:extLst>
      <p:ext uri="{BB962C8B-B14F-4D97-AF65-F5344CB8AC3E}">
        <p14:creationId xmlns:p14="http://schemas.microsoft.com/office/powerpoint/2010/main" val="3806989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37667" rtl="0" eaLnBrk="1" latinLnBrk="0" hangingPunct="1">
        <a:lnSpc>
          <a:spcPct val="90000"/>
        </a:lnSpc>
        <a:spcBef>
          <a:spcPct val="0"/>
        </a:spcBef>
        <a:buNone/>
        <a:defRPr kumimoji="1" sz="2587" kern="1200">
          <a:solidFill>
            <a:schemeClr val="tx1"/>
          </a:solidFill>
          <a:latin typeface="+mj-lt"/>
          <a:ea typeface="+mj-ea"/>
          <a:cs typeface="+mj-cs"/>
        </a:defRPr>
      </a:lvl1pPr>
    </p:titleStyle>
    <p:bodyStyle>
      <a:lvl1pPr marL="134417" indent="-134417" algn="l" defTabSz="537667" rtl="0" eaLnBrk="1" latinLnBrk="0" hangingPunct="1">
        <a:lnSpc>
          <a:spcPct val="90000"/>
        </a:lnSpc>
        <a:spcBef>
          <a:spcPts val="588"/>
        </a:spcBef>
        <a:buFont typeface="Arial" panose="020B0604020202020204" pitchFamily="34" charset="0"/>
        <a:buChar char="•"/>
        <a:defRPr kumimoji="1" sz="1646" kern="1200">
          <a:solidFill>
            <a:schemeClr val="tx1"/>
          </a:solidFill>
          <a:latin typeface="+mn-lt"/>
          <a:ea typeface="+mn-ea"/>
          <a:cs typeface="+mn-cs"/>
        </a:defRPr>
      </a:lvl1pPr>
      <a:lvl2pPr marL="403250" indent="-134417" algn="l" defTabSz="537667" rtl="0" eaLnBrk="1" latinLnBrk="0" hangingPunct="1">
        <a:lnSpc>
          <a:spcPct val="90000"/>
        </a:lnSpc>
        <a:spcBef>
          <a:spcPts val="294"/>
        </a:spcBef>
        <a:buFont typeface="Arial" panose="020B0604020202020204" pitchFamily="34" charset="0"/>
        <a:buChar char="•"/>
        <a:defRPr kumimoji="1" sz="1411" kern="1200">
          <a:solidFill>
            <a:schemeClr val="tx1"/>
          </a:solidFill>
          <a:latin typeface="+mn-lt"/>
          <a:ea typeface="+mn-ea"/>
          <a:cs typeface="+mn-cs"/>
        </a:defRPr>
      </a:lvl2pPr>
      <a:lvl3pPr marL="672084" indent="-134417" algn="l" defTabSz="537667" rtl="0" eaLnBrk="1" latinLnBrk="0" hangingPunct="1">
        <a:lnSpc>
          <a:spcPct val="90000"/>
        </a:lnSpc>
        <a:spcBef>
          <a:spcPts val="294"/>
        </a:spcBef>
        <a:buFont typeface="Arial" panose="020B0604020202020204" pitchFamily="34" charset="0"/>
        <a:buChar char="•"/>
        <a:defRPr kumimoji="1" sz="1176" kern="1200">
          <a:solidFill>
            <a:schemeClr val="tx1"/>
          </a:solidFill>
          <a:latin typeface="+mn-lt"/>
          <a:ea typeface="+mn-ea"/>
          <a:cs typeface="+mn-cs"/>
        </a:defRPr>
      </a:lvl3pPr>
      <a:lvl4pPr marL="940918" indent="-134417" algn="l" defTabSz="537667" rtl="0" eaLnBrk="1" latinLnBrk="0" hangingPunct="1">
        <a:lnSpc>
          <a:spcPct val="90000"/>
        </a:lnSpc>
        <a:spcBef>
          <a:spcPts val="294"/>
        </a:spcBef>
        <a:buFont typeface="Arial" panose="020B0604020202020204" pitchFamily="34" charset="0"/>
        <a:buChar char="•"/>
        <a:defRPr kumimoji="1" sz="1058" kern="1200">
          <a:solidFill>
            <a:schemeClr val="tx1"/>
          </a:solidFill>
          <a:latin typeface="+mn-lt"/>
          <a:ea typeface="+mn-ea"/>
          <a:cs typeface="+mn-cs"/>
        </a:defRPr>
      </a:lvl4pPr>
      <a:lvl5pPr marL="1209751" indent="-134417" algn="l" defTabSz="537667" rtl="0" eaLnBrk="1" latinLnBrk="0" hangingPunct="1">
        <a:lnSpc>
          <a:spcPct val="90000"/>
        </a:lnSpc>
        <a:spcBef>
          <a:spcPts val="294"/>
        </a:spcBef>
        <a:buFont typeface="Arial" panose="020B0604020202020204" pitchFamily="34" charset="0"/>
        <a:buChar char="•"/>
        <a:defRPr kumimoji="1" sz="1058" kern="1200">
          <a:solidFill>
            <a:schemeClr val="tx1"/>
          </a:solidFill>
          <a:latin typeface="+mn-lt"/>
          <a:ea typeface="+mn-ea"/>
          <a:cs typeface="+mn-cs"/>
        </a:defRPr>
      </a:lvl5pPr>
      <a:lvl6pPr marL="1478585" indent="-134417" algn="l" defTabSz="537667" rtl="0" eaLnBrk="1" latinLnBrk="0" hangingPunct="1">
        <a:lnSpc>
          <a:spcPct val="90000"/>
        </a:lnSpc>
        <a:spcBef>
          <a:spcPts val="294"/>
        </a:spcBef>
        <a:buFont typeface="Arial" panose="020B0604020202020204" pitchFamily="34" charset="0"/>
        <a:buChar char="•"/>
        <a:defRPr kumimoji="1" sz="1058" kern="1200">
          <a:solidFill>
            <a:schemeClr val="tx1"/>
          </a:solidFill>
          <a:latin typeface="+mn-lt"/>
          <a:ea typeface="+mn-ea"/>
          <a:cs typeface="+mn-cs"/>
        </a:defRPr>
      </a:lvl6pPr>
      <a:lvl7pPr marL="1747418" indent="-134417" algn="l" defTabSz="537667" rtl="0" eaLnBrk="1" latinLnBrk="0" hangingPunct="1">
        <a:lnSpc>
          <a:spcPct val="90000"/>
        </a:lnSpc>
        <a:spcBef>
          <a:spcPts val="294"/>
        </a:spcBef>
        <a:buFont typeface="Arial" panose="020B0604020202020204" pitchFamily="34" charset="0"/>
        <a:buChar char="•"/>
        <a:defRPr kumimoji="1" sz="1058" kern="1200">
          <a:solidFill>
            <a:schemeClr val="tx1"/>
          </a:solidFill>
          <a:latin typeface="+mn-lt"/>
          <a:ea typeface="+mn-ea"/>
          <a:cs typeface="+mn-cs"/>
        </a:defRPr>
      </a:lvl7pPr>
      <a:lvl8pPr marL="2016252" indent="-134417" algn="l" defTabSz="537667" rtl="0" eaLnBrk="1" latinLnBrk="0" hangingPunct="1">
        <a:lnSpc>
          <a:spcPct val="90000"/>
        </a:lnSpc>
        <a:spcBef>
          <a:spcPts val="294"/>
        </a:spcBef>
        <a:buFont typeface="Arial" panose="020B0604020202020204" pitchFamily="34" charset="0"/>
        <a:buChar char="•"/>
        <a:defRPr kumimoji="1" sz="1058" kern="1200">
          <a:solidFill>
            <a:schemeClr val="tx1"/>
          </a:solidFill>
          <a:latin typeface="+mn-lt"/>
          <a:ea typeface="+mn-ea"/>
          <a:cs typeface="+mn-cs"/>
        </a:defRPr>
      </a:lvl8pPr>
      <a:lvl9pPr marL="2285086" indent="-134417" algn="l" defTabSz="537667" rtl="0" eaLnBrk="1" latinLnBrk="0" hangingPunct="1">
        <a:lnSpc>
          <a:spcPct val="90000"/>
        </a:lnSpc>
        <a:spcBef>
          <a:spcPts val="294"/>
        </a:spcBef>
        <a:buFont typeface="Arial" panose="020B0604020202020204" pitchFamily="34" charset="0"/>
        <a:buChar char="•"/>
        <a:defRPr kumimoji="1" sz="1058" kern="1200">
          <a:solidFill>
            <a:schemeClr val="tx1"/>
          </a:solidFill>
          <a:latin typeface="+mn-lt"/>
          <a:ea typeface="+mn-ea"/>
          <a:cs typeface="+mn-cs"/>
        </a:defRPr>
      </a:lvl9pPr>
    </p:bodyStyle>
    <p:otherStyle>
      <a:defPPr>
        <a:defRPr lang="en-US"/>
      </a:defPPr>
      <a:lvl1pPr marL="0" algn="l" defTabSz="537667" rtl="0" eaLnBrk="1" latinLnBrk="0" hangingPunct="1">
        <a:defRPr kumimoji="1" sz="1058" kern="1200">
          <a:solidFill>
            <a:schemeClr val="tx1"/>
          </a:solidFill>
          <a:latin typeface="+mn-lt"/>
          <a:ea typeface="+mn-ea"/>
          <a:cs typeface="+mn-cs"/>
        </a:defRPr>
      </a:lvl1pPr>
      <a:lvl2pPr marL="268834" algn="l" defTabSz="537667" rtl="0" eaLnBrk="1" latinLnBrk="0" hangingPunct="1">
        <a:defRPr kumimoji="1" sz="1058" kern="1200">
          <a:solidFill>
            <a:schemeClr val="tx1"/>
          </a:solidFill>
          <a:latin typeface="+mn-lt"/>
          <a:ea typeface="+mn-ea"/>
          <a:cs typeface="+mn-cs"/>
        </a:defRPr>
      </a:lvl2pPr>
      <a:lvl3pPr marL="537667" algn="l" defTabSz="537667" rtl="0" eaLnBrk="1" latinLnBrk="0" hangingPunct="1">
        <a:defRPr kumimoji="1" sz="1058" kern="1200">
          <a:solidFill>
            <a:schemeClr val="tx1"/>
          </a:solidFill>
          <a:latin typeface="+mn-lt"/>
          <a:ea typeface="+mn-ea"/>
          <a:cs typeface="+mn-cs"/>
        </a:defRPr>
      </a:lvl3pPr>
      <a:lvl4pPr marL="806501" algn="l" defTabSz="537667" rtl="0" eaLnBrk="1" latinLnBrk="0" hangingPunct="1">
        <a:defRPr kumimoji="1" sz="1058" kern="1200">
          <a:solidFill>
            <a:schemeClr val="tx1"/>
          </a:solidFill>
          <a:latin typeface="+mn-lt"/>
          <a:ea typeface="+mn-ea"/>
          <a:cs typeface="+mn-cs"/>
        </a:defRPr>
      </a:lvl4pPr>
      <a:lvl5pPr marL="1075334" algn="l" defTabSz="537667" rtl="0" eaLnBrk="1" latinLnBrk="0" hangingPunct="1">
        <a:defRPr kumimoji="1" sz="1058" kern="1200">
          <a:solidFill>
            <a:schemeClr val="tx1"/>
          </a:solidFill>
          <a:latin typeface="+mn-lt"/>
          <a:ea typeface="+mn-ea"/>
          <a:cs typeface="+mn-cs"/>
        </a:defRPr>
      </a:lvl5pPr>
      <a:lvl6pPr marL="1344168" algn="l" defTabSz="537667" rtl="0" eaLnBrk="1" latinLnBrk="0" hangingPunct="1">
        <a:defRPr kumimoji="1" sz="1058" kern="1200">
          <a:solidFill>
            <a:schemeClr val="tx1"/>
          </a:solidFill>
          <a:latin typeface="+mn-lt"/>
          <a:ea typeface="+mn-ea"/>
          <a:cs typeface="+mn-cs"/>
        </a:defRPr>
      </a:lvl6pPr>
      <a:lvl7pPr marL="1613002" algn="l" defTabSz="537667" rtl="0" eaLnBrk="1" latinLnBrk="0" hangingPunct="1">
        <a:defRPr kumimoji="1" sz="1058" kern="1200">
          <a:solidFill>
            <a:schemeClr val="tx1"/>
          </a:solidFill>
          <a:latin typeface="+mn-lt"/>
          <a:ea typeface="+mn-ea"/>
          <a:cs typeface="+mn-cs"/>
        </a:defRPr>
      </a:lvl7pPr>
      <a:lvl8pPr marL="1881835" algn="l" defTabSz="537667" rtl="0" eaLnBrk="1" latinLnBrk="0" hangingPunct="1">
        <a:defRPr kumimoji="1" sz="1058" kern="1200">
          <a:solidFill>
            <a:schemeClr val="tx1"/>
          </a:solidFill>
          <a:latin typeface="+mn-lt"/>
          <a:ea typeface="+mn-ea"/>
          <a:cs typeface="+mn-cs"/>
        </a:defRPr>
      </a:lvl8pPr>
      <a:lvl9pPr marL="2150669" algn="l" defTabSz="537667" rtl="0" eaLnBrk="1" latinLnBrk="0" hangingPunct="1">
        <a:defRPr kumimoji="1" sz="10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4E789BE0-A092-412B-A487-071AB8388D4A}"/>
              </a:ext>
            </a:extLst>
          </p:cNvPr>
          <p:cNvSpPr/>
          <p:nvPr/>
        </p:nvSpPr>
        <p:spPr>
          <a:xfrm>
            <a:off x="-8185" y="2784763"/>
            <a:ext cx="5376863" cy="4384385"/>
          </a:xfrm>
          <a:prstGeom prst="rect">
            <a:avLst/>
          </a:prstGeom>
          <a:solidFill>
            <a:srgbClr val="C9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xmlns="" id="{B4F4C401-B027-4333-AD11-4E76927DC938}"/>
              </a:ext>
            </a:extLst>
          </p:cNvPr>
          <p:cNvSpPr txBox="1"/>
          <p:nvPr/>
        </p:nvSpPr>
        <p:spPr>
          <a:xfrm>
            <a:off x="2016613" y="3380164"/>
            <a:ext cx="1343637" cy="307777"/>
          </a:xfrm>
          <a:prstGeom prst="rect">
            <a:avLst/>
          </a:prstGeom>
          <a:noFill/>
        </p:spPr>
        <p:txBody>
          <a:bodyPr wrap="none" rtlCol="0">
            <a:spAutoFit/>
          </a:bodyPr>
          <a:lstStyle/>
          <a:p>
            <a:pPr algn="ctr"/>
            <a:r>
              <a:rPr kumimoji="1" lang="en-US" altLang="ja-JP" sz="1400" b="1" dirty="0">
                <a:solidFill>
                  <a:schemeClr val="bg1"/>
                </a:solidFill>
                <a:latin typeface="游明朝 Light" panose="02020300000000000000" pitchFamily="18" charset="-128"/>
                <a:ea typeface="游明朝 Light" panose="02020300000000000000" pitchFamily="18" charset="-128"/>
              </a:rPr>
              <a:t>My Notes 2021</a:t>
            </a:r>
            <a:endParaRPr kumimoji="1" lang="ja-JP" altLang="en-US" sz="1400" b="1" dirty="0">
              <a:solidFill>
                <a:schemeClr val="bg1"/>
              </a:solidFill>
              <a:latin typeface="游明朝 Light" panose="02020300000000000000" pitchFamily="18" charset="-128"/>
              <a:ea typeface="游明朝 Light" panose="02020300000000000000" pitchFamily="18" charset="-128"/>
            </a:endParaRPr>
          </a:p>
        </p:txBody>
      </p:sp>
      <p:sp>
        <p:nvSpPr>
          <p:cNvPr id="8" name="テキスト ボックス 7">
            <a:extLst>
              <a:ext uri="{FF2B5EF4-FFF2-40B4-BE49-F238E27FC236}">
                <a16:creationId xmlns:a16="http://schemas.microsoft.com/office/drawing/2014/main" xmlns="" id="{9659FEE7-1198-4172-AA98-BC2B39847339}"/>
              </a:ext>
            </a:extLst>
          </p:cNvPr>
          <p:cNvSpPr txBox="1"/>
          <p:nvPr/>
        </p:nvSpPr>
        <p:spPr>
          <a:xfrm>
            <a:off x="1826656" y="2994919"/>
            <a:ext cx="1723549" cy="461665"/>
          </a:xfrm>
          <a:prstGeom prst="rect">
            <a:avLst/>
          </a:prstGeom>
          <a:noFill/>
        </p:spPr>
        <p:txBody>
          <a:bodyPr wrap="none" rtlCol="0">
            <a:spAutoFit/>
          </a:bodyPr>
          <a:lstStyle/>
          <a:p>
            <a:pPr algn="ctr"/>
            <a:r>
              <a:rPr kumimoji="1" lang="ja-JP" altLang="en-US" sz="2400" dirty="0">
                <a:solidFill>
                  <a:schemeClr val="bg1"/>
                </a:solidFill>
                <a:latin typeface="游明朝 Light" panose="02020300000000000000" pitchFamily="18" charset="-128"/>
                <a:ea typeface="游明朝 Light" panose="02020300000000000000" pitchFamily="18" charset="-128"/>
              </a:rPr>
              <a:t>〇〇幼稚園</a:t>
            </a: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t="1" b="30486"/>
          <a:stretch/>
        </p:blipFill>
        <p:spPr>
          <a:xfrm>
            <a:off x="-8186" y="-30355"/>
            <a:ext cx="5376863" cy="2832651"/>
          </a:xfrm>
          <a:prstGeom prst="rect">
            <a:avLst/>
          </a:prstGeom>
        </p:spPr>
      </p:pic>
    </p:spTree>
    <p:extLst>
      <p:ext uri="{BB962C8B-B14F-4D97-AF65-F5344CB8AC3E}">
        <p14:creationId xmlns:p14="http://schemas.microsoft.com/office/powerpoint/2010/main" val="249995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A5D6779B-5679-470E-A48A-A1CD7CDB8028}"/>
              </a:ext>
            </a:extLst>
          </p:cNvPr>
          <p:cNvPicPr>
            <a:picLocks noChangeAspect="1"/>
          </p:cNvPicPr>
          <p:nvPr/>
        </p:nvPicPr>
        <p:blipFill>
          <a:blip r:embed="rId2"/>
          <a:stretch>
            <a:fillRect/>
          </a:stretch>
        </p:blipFill>
        <p:spPr>
          <a:xfrm>
            <a:off x="-1" y="0"/>
            <a:ext cx="5376863" cy="7169150"/>
          </a:xfrm>
          <a:prstGeom prst="rect">
            <a:avLst/>
          </a:prstGeom>
        </p:spPr>
      </p:pic>
      <p:graphicFrame>
        <p:nvGraphicFramePr>
          <p:cNvPr id="12" name="表 11">
            <a:extLst>
              <a:ext uri="{FF2B5EF4-FFF2-40B4-BE49-F238E27FC236}">
                <a16:creationId xmlns:a16="http://schemas.microsoft.com/office/drawing/2014/main" xmlns="" id="{5B0759F5-051A-43D2-8D35-05D8FAD7AC35}"/>
              </a:ext>
            </a:extLst>
          </p:cNvPr>
          <p:cNvGraphicFramePr>
            <a:graphicFrameLocks noGrp="1"/>
          </p:cNvGraphicFramePr>
          <p:nvPr>
            <p:extLst>
              <p:ext uri="{D42A27DB-BD31-4B8C-83A1-F6EECF244321}">
                <p14:modId xmlns:p14="http://schemas.microsoft.com/office/powerpoint/2010/main" val="1853238256"/>
              </p:ext>
            </p:extLst>
          </p:nvPr>
        </p:nvGraphicFramePr>
        <p:xfrm>
          <a:off x="128721" y="124263"/>
          <a:ext cx="5135041" cy="6952399"/>
        </p:xfrm>
        <a:graphic>
          <a:graphicData uri="http://schemas.openxmlformats.org/drawingml/2006/table">
            <a:tbl>
              <a:tblPr/>
              <a:tblGrid>
                <a:gridCol w="753607">
                  <a:extLst>
                    <a:ext uri="{9D8B030D-6E8A-4147-A177-3AD203B41FA5}">
                      <a16:colId xmlns:a16="http://schemas.microsoft.com/office/drawing/2014/main" xmlns="" val="3743304858"/>
                    </a:ext>
                  </a:extLst>
                </a:gridCol>
                <a:gridCol w="730239">
                  <a:extLst>
                    <a:ext uri="{9D8B030D-6E8A-4147-A177-3AD203B41FA5}">
                      <a16:colId xmlns:a16="http://schemas.microsoft.com/office/drawing/2014/main" xmlns="" val="3324176997"/>
                    </a:ext>
                  </a:extLst>
                </a:gridCol>
                <a:gridCol w="730239">
                  <a:extLst>
                    <a:ext uri="{9D8B030D-6E8A-4147-A177-3AD203B41FA5}">
                      <a16:colId xmlns:a16="http://schemas.microsoft.com/office/drawing/2014/main" xmlns="" val="2944314976"/>
                    </a:ext>
                  </a:extLst>
                </a:gridCol>
                <a:gridCol w="730239">
                  <a:extLst>
                    <a:ext uri="{9D8B030D-6E8A-4147-A177-3AD203B41FA5}">
                      <a16:colId xmlns:a16="http://schemas.microsoft.com/office/drawing/2014/main" xmlns="" val="1063150880"/>
                    </a:ext>
                  </a:extLst>
                </a:gridCol>
                <a:gridCol w="730239">
                  <a:extLst>
                    <a:ext uri="{9D8B030D-6E8A-4147-A177-3AD203B41FA5}">
                      <a16:colId xmlns:a16="http://schemas.microsoft.com/office/drawing/2014/main" xmlns="" val="764293627"/>
                    </a:ext>
                  </a:extLst>
                </a:gridCol>
                <a:gridCol w="730239">
                  <a:extLst>
                    <a:ext uri="{9D8B030D-6E8A-4147-A177-3AD203B41FA5}">
                      <a16:colId xmlns:a16="http://schemas.microsoft.com/office/drawing/2014/main" xmlns="" val="2509144064"/>
                    </a:ext>
                  </a:extLst>
                </a:gridCol>
                <a:gridCol w="730239">
                  <a:extLst>
                    <a:ext uri="{9D8B030D-6E8A-4147-A177-3AD203B41FA5}">
                      <a16:colId xmlns:a16="http://schemas.microsoft.com/office/drawing/2014/main" xmlns="" val="986623539"/>
                    </a:ext>
                  </a:extLst>
                </a:gridCol>
              </a:tblGrid>
              <a:tr h="349831">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2021</a:t>
                      </a:r>
                    </a:p>
                  </a:txBody>
                  <a:tcPr marL="2638" marR="2638" marT="26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rPr>
                        <a:t>7</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rPr>
                        <a:t>月</a:t>
                      </a:r>
                    </a:p>
                  </a:txBody>
                  <a:tcPr marL="166175" marR="2638" marT="2638"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922761422"/>
                  </a:ext>
                </a:extLst>
              </a:tr>
              <a:tr h="225700">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日曜日</a:t>
                      </a:r>
                    </a:p>
                  </a:txBody>
                  <a:tcPr marL="55392" marR="2638" marT="2638"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月曜日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火曜日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水曜日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木曜日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金曜日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土曜日</a:t>
                      </a:r>
                    </a:p>
                  </a:txBody>
                  <a:tcPr marL="55392" marR="2638" marT="2638"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185818586"/>
                  </a:ext>
                </a:extLst>
              </a:tr>
              <a:tr h="312960">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27</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59336243"/>
                  </a:ext>
                </a:extLst>
              </a:tr>
              <a:tr h="731959">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867490247"/>
                  </a:ext>
                </a:extLst>
              </a:tr>
              <a:tr h="312960">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04</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882326281"/>
                  </a:ext>
                </a:extLst>
              </a:tr>
              <a:tr h="731959">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dirty="0">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dirty="0">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132999726"/>
                  </a:ext>
                </a:extLst>
              </a:tr>
              <a:tr h="312960">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11</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053306197"/>
                  </a:ext>
                </a:extLst>
              </a:tr>
              <a:tr h="731959">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676789237"/>
                  </a:ext>
                </a:extLst>
              </a:tr>
              <a:tr h="312960">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24</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734841182"/>
                  </a:ext>
                </a:extLst>
              </a:tr>
              <a:tr h="731959">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279499540"/>
                  </a:ext>
                </a:extLst>
              </a:tr>
              <a:tr h="312960">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25</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31</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947934309"/>
                  </a:ext>
                </a:extLst>
              </a:tr>
              <a:tr h="741719">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46864581"/>
                  </a:ext>
                </a:extLst>
              </a:tr>
              <a:tr h="312960">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01</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500" b="0" i="0" u="none" strike="noStrike">
                          <a:effectLst/>
                          <a:latin typeface="Meiryo UI" panose="020B0604030504040204" pitchFamily="50" charset="-128"/>
                          <a:ea typeface="Meiryo UI" panose="020B0604030504040204" pitchFamily="50" charset="-128"/>
                        </a:rPr>
                        <a:t>　</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173018516"/>
                  </a:ext>
                </a:extLst>
              </a:tr>
              <a:tr h="829553">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94755739"/>
                  </a:ext>
                </a:extLst>
              </a:tr>
            </a:tbl>
          </a:graphicData>
        </a:graphic>
      </p:graphicFrame>
    </p:spTree>
    <p:extLst>
      <p:ext uri="{BB962C8B-B14F-4D97-AF65-F5344CB8AC3E}">
        <p14:creationId xmlns:p14="http://schemas.microsoft.com/office/powerpoint/2010/main" val="9538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326949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4141857E-EAA4-40D8-AD03-1655BB1F7B18}"/>
              </a:ext>
            </a:extLst>
          </p:cNvPr>
          <p:cNvPicPr>
            <a:picLocks noChangeAspect="1"/>
          </p:cNvPicPr>
          <p:nvPr/>
        </p:nvPicPr>
        <p:blipFill>
          <a:blip r:embed="rId2"/>
          <a:stretch>
            <a:fillRect/>
          </a:stretch>
        </p:blipFill>
        <p:spPr>
          <a:xfrm>
            <a:off x="-1" y="0"/>
            <a:ext cx="5376863" cy="7169150"/>
          </a:xfrm>
          <a:prstGeom prst="rect">
            <a:avLst/>
          </a:prstGeom>
        </p:spPr>
      </p:pic>
      <p:graphicFrame>
        <p:nvGraphicFramePr>
          <p:cNvPr id="16" name="表 15">
            <a:extLst>
              <a:ext uri="{FF2B5EF4-FFF2-40B4-BE49-F238E27FC236}">
                <a16:creationId xmlns:a16="http://schemas.microsoft.com/office/drawing/2014/main" xmlns="" id="{2DE254CE-A8A6-4CA8-BAE5-A4337DE7532D}"/>
              </a:ext>
            </a:extLst>
          </p:cNvPr>
          <p:cNvGraphicFramePr>
            <a:graphicFrameLocks noGrp="1"/>
          </p:cNvGraphicFramePr>
          <p:nvPr>
            <p:extLst>
              <p:ext uri="{D42A27DB-BD31-4B8C-83A1-F6EECF244321}">
                <p14:modId xmlns:p14="http://schemas.microsoft.com/office/powerpoint/2010/main" val="411691702"/>
              </p:ext>
            </p:extLst>
          </p:nvPr>
        </p:nvGraphicFramePr>
        <p:xfrm>
          <a:off x="127605" y="111640"/>
          <a:ext cx="5124331" cy="6949385"/>
        </p:xfrm>
        <a:graphic>
          <a:graphicData uri="http://schemas.openxmlformats.org/drawingml/2006/table">
            <a:tbl>
              <a:tblPr/>
              <a:tblGrid>
                <a:gridCol w="752035">
                  <a:extLst>
                    <a:ext uri="{9D8B030D-6E8A-4147-A177-3AD203B41FA5}">
                      <a16:colId xmlns:a16="http://schemas.microsoft.com/office/drawing/2014/main" xmlns="" val="803492390"/>
                    </a:ext>
                  </a:extLst>
                </a:gridCol>
                <a:gridCol w="728716">
                  <a:extLst>
                    <a:ext uri="{9D8B030D-6E8A-4147-A177-3AD203B41FA5}">
                      <a16:colId xmlns:a16="http://schemas.microsoft.com/office/drawing/2014/main" xmlns="" val="2688645955"/>
                    </a:ext>
                  </a:extLst>
                </a:gridCol>
                <a:gridCol w="728716">
                  <a:extLst>
                    <a:ext uri="{9D8B030D-6E8A-4147-A177-3AD203B41FA5}">
                      <a16:colId xmlns:a16="http://schemas.microsoft.com/office/drawing/2014/main" xmlns="" val="4156359668"/>
                    </a:ext>
                  </a:extLst>
                </a:gridCol>
                <a:gridCol w="728716">
                  <a:extLst>
                    <a:ext uri="{9D8B030D-6E8A-4147-A177-3AD203B41FA5}">
                      <a16:colId xmlns:a16="http://schemas.microsoft.com/office/drawing/2014/main" xmlns="" val="661304690"/>
                    </a:ext>
                  </a:extLst>
                </a:gridCol>
                <a:gridCol w="728716">
                  <a:extLst>
                    <a:ext uri="{9D8B030D-6E8A-4147-A177-3AD203B41FA5}">
                      <a16:colId xmlns:a16="http://schemas.microsoft.com/office/drawing/2014/main" xmlns="" val="2545534403"/>
                    </a:ext>
                  </a:extLst>
                </a:gridCol>
                <a:gridCol w="728716">
                  <a:extLst>
                    <a:ext uri="{9D8B030D-6E8A-4147-A177-3AD203B41FA5}">
                      <a16:colId xmlns:a16="http://schemas.microsoft.com/office/drawing/2014/main" xmlns="" val="2614388554"/>
                    </a:ext>
                  </a:extLst>
                </a:gridCol>
                <a:gridCol w="728716">
                  <a:extLst>
                    <a:ext uri="{9D8B030D-6E8A-4147-A177-3AD203B41FA5}">
                      <a16:colId xmlns:a16="http://schemas.microsoft.com/office/drawing/2014/main" xmlns="" val="4236253029"/>
                    </a:ext>
                  </a:extLst>
                </a:gridCol>
              </a:tblGrid>
              <a:tr h="366770">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2021</a:t>
                      </a:r>
                    </a:p>
                  </a:txBody>
                  <a:tcPr marL="2638" marR="2638" marT="26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rPr>
                        <a:t>8</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rPr>
                        <a:t>月</a:t>
                      </a:r>
                    </a:p>
                  </a:txBody>
                  <a:tcPr marL="166175" marR="2638" marT="2638"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668372711"/>
                  </a:ext>
                </a:extLst>
              </a:tr>
              <a:tr h="225018">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日曜日</a:t>
                      </a:r>
                    </a:p>
                  </a:txBody>
                  <a:tcPr marL="55392" marR="2638" marT="2638"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月曜日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火曜日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水曜日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木曜日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金曜日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土曜日</a:t>
                      </a:r>
                    </a:p>
                  </a:txBody>
                  <a:tcPr marL="55392" marR="2638" marT="2638"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776953513"/>
                  </a:ext>
                </a:extLst>
              </a:tr>
              <a:tr h="312014">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01</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07</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596493952"/>
                  </a:ext>
                </a:extLst>
              </a:tr>
              <a:tr h="72974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dirty="0">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962651391"/>
                  </a:ext>
                </a:extLst>
              </a:tr>
              <a:tr h="312014">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08</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14</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96666406"/>
                  </a:ext>
                </a:extLst>
              </a:tr>
              <a:tr h="72974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124530074"/>
                  </a:ext>
                </a:extLst>
              </a:tr>
              <a:tr h="312014">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805113503"/>
                  </a:ext>
                </a:extLst>
              </a:tr>
              <a:tr h="72974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921437722"/>
                  </a:ext>
                </a:extLst>
              </a:tr>
              <a:tr h="312014">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22</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657056576"/>
                  </a:ext>
                </a:extLst>
              </a:tr>
              <a:tr h="72974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74268216"/>
                  </a:ext>
                </a:extLst>
              </a:tr>
              <a:tr h="312014">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29</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4032240178"/>
                  </a:ext>
                </a:extLst>
              </a:tr>
              <a:tr h="739478">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4059127102"/>
                  </a:ext>
                </a:extLst>
              </a:tr>
              <a:tr h="312014">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05</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500" b="0" i="0" u="none" strike="noStrike">
                          <a:effectLst/>
                          <a:latin typeface="Meiryo UI" panose="020B0604030504040204" pitchFamily="50" charset="-128"/>
                          <a:ea typeface="Meiryo UI" panose="020B0604030504040204" pitchFamily="50" charset="-128"/>
                        </a:rPr>
                        <a:t>　</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697430819"/>
                  </a:ext>
                </a:extLst>
              </a:tr>
              <a:tr h="82704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161390448"/>
                  </a:ext>
                </a:extLst>
              </a:tr>
            </a:tbl>
          </a:graphicData>
        </a:graphic>
      </p:graphicFrame>
    </p:spTree>
    <p:extLst>
      <p:ext uri="{BB962C8B-B14F-4D97-AF65-F5344CB8AC3E}">
        <p14:creationId xmlns:p14="http://schemas.microsoft.com/office/powerpoint/2010/main" val="121258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81363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B7ED6986-1659-49ED-8D0B-B3FDEF3CC61E}"/>
              </a:ext>
            </a:extLst>
          </p:cNvPr>
          <p:cNvPicPr>
            <a:picLocks noChangeAspect="1"/>
          </p:cNvPicPr>
          <p:nvPr/>
        </p:nvPicPr>
        <p:blipFill>
          <a:blip r:embed="rId2"/>
          <a:stretch>
            <a:fillRect/>
          </a:stretch>
        </p:blipFill>
        <p:spPr>
          <a:xfrm>
            <a:off x="-1" y="0"/>
            <a:ext cx="5376863" cy="7169150"/>
          </a:xfrm>
          <a:prstGeom prst="rect">
            <a:avLst/>
          </a:prstGeom>
        </p:spPr>
      </p:pic>
      <p:graphicFrame>
        <p:nvGraphicFramePr>
          <p:cNvPr id="22" name="表 21">
            <a:extLst>
              <a:ext uri="{FF2B5EF4-FFF2-40B4-BE49-F238E27FC236}">
                <a16:creationId xmlns:a16="http://schemas.microsoft.com/office/drawing/2014/main" xmlns="" id="{D997D822-08AC-404A-9D14-FD49945326E1}"/>
              </a:ext>
            </a:extLst>
          </p:cNvPr>
          <p:cNvGraphicFramePr>
            <a:graphicFrameLocks noGrp="1"/>
          </p:cNvGraphicFramePr>
          <p:nvPr>
            <p:extLst>
              <p:ext uri="{D42A27DB-BD31-4B8C-83A1-F6EECF244321}">
                <p14:modId xmlns:p14="http://schemas.microsoft.com/office/powerpoint/2010/main" val="2003696828"/>
              </p:ext>
            </p:extLst>
          </p:nvPr>
        </p:nvGraphicFramePr>
        <p:xfrm>
          <a:off x="116867" y="97214"/>
          <a:ext cx="5132094" cy="6966246"/>
        </p:xfrm>
        <a:graphic>
          <a:graphicData uri="http://schemas.openxmlformats.org/drawingml/2006/table">
            <a:tbl>
              <a:tblPr/>
              <a:tblGrid>
                <a:gridCol w="753174">
                  <a:extLst>
                    <a:ext uri="{9D8B030D-6E8A-4147-A177-3AD203B41FA5}">
                      <a16:colId xmlns:a16="http://schemas.microsoft.com/office/drawing/2014/main" xmlns="" val="1870295030"/>
                    </a:ext>
                  </a:extLst>
                </a:gridCol>
                <a:gridCol w="729820">
                  <a:extLst>
                    <a:ext uri="{9D8B030D-6E8A-4147-A177-3AD203B41FA5}">
                      <a16:colId xmlns:a16="http://schemas.microsoft.com/office/drawing/2014/main" xmlns="" val="4196048907"/>
                    </a:ext>
                  </a:extLst>
                </a:gridCol>
                <a:gridCol w="729820">
                  <a:extLst>
                    <a:ext uri="{9D8B030D-6E8A-4147-A177-3AD203B41FA5}">
                      <a16:colId xmlns:a16="http://schemas.microsoft.com/office/drawing/2014/main" xmlns="" val="1040561788"/>
                    </a:ext>
                  </a:extLst>
                </a:gridCol>
                <a:gridCol w="729820">
                  <a:extLst>
                    <a:ext uri="{9D8B030D-6E8A-4147-A177-3AD203B41FA5}">
                      <a16:colId xmlns:a16="http://schemas.microsoft.com/office/drawing/2014/main" xmlns="" val="1868429208"/>
                    </a:ext>
                  </a:extLst>
                </a:gridCol>
                <a:gridCol w="729820">
                  <a:extLst>
                    <a:ext uri="{9D8B030D-6E8A-4147-A177-3AD203B41FA5}">
                      <a16:colId xmlns:a16="http://schemas.microsoft.com/office/drawing/2014/main" xmlns="" val="2605787331"/>
                    </a:ext>
                  </a:extLst>
                </a:gridCol>
                <a:gridCol w="729820">
                  <a:extLst>
                    <a:ext uri="{9D8B030D-6E8A-4147-A177-3AD203B41FA5}">
                      <a16:colId xmlns:a16="http://schemas.microsoft.com/office/drawing/2014/main" xmlns="" val="2230651370"/>
                    </a:ext>
                  </a:extLst>
                </a:gridCol>
                <a:gridCol w="729820">
                  <a:extLst>
                    <a:ext uri="{9D8B030D-6E8A-4147-A177-3AD203B41FA5}">
                      <a16:colId xmlns:a16="http://schemas.microsoft.com/office/drawing/2014/main" xmlns="" val="3727950714"/>
                    </a:ext>
                  </a:extLst>
                </a:gridCol>
              </a:tblGrid>
              <a:tr h="361802">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2021</a:t>
                      </a:r>
                    </a:p>
                  </a:txBody>
                  <a:tcPr marL="2638" marR="2638" marT="26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rPr>
                        <a:t>9</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rPr>
                        <a:t>月</a:t>
                      </a:r>
                    </a:p>
                  </a:txBody>
                  <a:tcPr marL="166175" marR="2638" marT="2638"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dirty="0">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915076561"/>
                  </a:ext>
                </a:extLst>
              </a:tr>
              <a:tr h="225764">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日曜日</a:t>
                      </a:r>
                    </a:p>
                  </a:txBody>
                  <a:tcPr marL="55392" marR="2638" marT="2638"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月曜日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火曜日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水曜日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木曜日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金曜日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土曜日</a:t>
                      </a:r>
                    </a:p>
                  </a:txBody>
                  <a:tcPr marL="55392" marR="2638" marT="2638"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2965301119"/>
                  </a:ext>
                </a:extLst>
              </a:tr>
              <a:tr h="313049">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rPr>
                        <a:t>29</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rPr>
                        <a:t>31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855784567"/>
                  </a:ext>
                </a:extLst>
              </a:tr>
              <a:tr h="73216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4291568880"/>
                  </a:ext>
                </a:extLst>
              </a:tr>
              <a:tr h="31304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05</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11</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980240158"/>
                  </a:ext>
                </a:extLst>
              </a:tr>
              <a:tr h="73216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93287971"/>
                  </a:ext>
                </a:extLst>
              </a:tr>
              <a:tr h="31304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845700131"/>
                  </a:ext>
                </a:extLst>
              </a:tr>
              <a:tr h="73216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4268836171"/>
                  </a:ext>
                </a:extLst>
              </a:tr>
              <a:tr h="31304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19</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25</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816830414"/>
                  </a:ext>
                </a:extLst>
              </a:tr>
              <a:tr h="73216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08528568"/>
                  </a:ext>
                </a:extLst>
              </a:tr>
              <a:tr h="31304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26</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243477110"/>
                  </a:ext>
                </a:extLst>
              </a:tr>
              <a:tr h="741930">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84801354"/>
                  </a:ext>
                </a:extLst>
              </a:tr>
              <a:tr h="313049">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03</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500" b="0" i="0" u="none" strike="noStrike">
                          <a:effectLst/>
                          <a:latin typeface="Meiryo UI" panose="020B0604030504040204" pitchFamily="50" charset="-128"/>
                          <a:ea typeface="Meiryo UI" panose="020B0604030504040204" pitchFamily="50" charset="-128"/>
                        </a:rPr>
                        <a:t>　</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666779551"/>
                  </a:ext>
                </a:extLst>
              </a:tr>
              <a:tr h="829788">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190586715"/>
                  </a:ext>
                </a:extLst>
              </a:tr>
            </a:tbl>
          </a:graphicData>
        </a:graphic>
      </p:graphicFrame>
    </p:spTree>
    <p:extLst>
      <p:ext uri="{BB962C8B-B14F-4D97-AF65-F5344CB8AC3E}">
        <p14:creationId xmlns:p14="http://schemas.microsoft.com/office/powerpoint/2010/main" val="2908642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317440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1B9E2C06-1D80-4E0F-BC56-05FF545A8249}"/>
              </a:ext>
            </a:extLst>
          </p:cNvPr>
          <p:cNvPicPr>
            <a:picLocks noChangeAspect="1"/>
          </p:cNvPicPr>
          <p:nvPr/>
        </p:nvPicPr>
        <p:blipFill>
          <a:blip r:embed="rId2"/>
          <a:stretch>
            <a:fillRect/>
          </a:stretch>
        </p:blipFill>
        <p:spPr>
          <a:xfrm>
            <a:off x="-1" y="0"/>
            <a:ext cx="5376863" cy="7169150"/>
          </a:xfrm>
          <a:prstGeom prst="rect">
            <a:avLst/>
          </a:prstGeom>
        </p:spPr>
      </p:pic>
      <p:graphicFrame>
        <p:nvGraphicFramePr>
          <p:cNvPr id="26" name="表 25">
            <a:extLst>
              <a:ext uri="{FF2B5EF4-FFF2-40B4-BE49-F238E27FC236}">
                <a16:creationId xmlns:a16="http://schemas.microsoft.com/office/drawing/2014/main" xmlns="" id="{B8D4740E-1B29-4A8D-86DD-38634C839BA2}"/>
              </a:ext>
            </a:extLst>
          </p:cNvPr>
          <p:cNvGraphicFramePr>
            <a:graphicFrameLocks noGrp="1"/>
          </p:cNvGraphicFramePr>
          <p:nvPr>
            <p:extLst>
              <p:ext uri="{D42A27DB-BD31-4B8C-83A1-F6EECF244321}">
                <p14:modId xmlns:p14="http://schemas.microsoft.com/office/powerpoint/2010/main" val="3668293847"/>
              </p:ext>
            </p:extLst>
          </p:nvPr>
        </p:nvGraphicFramePr>
        <p:xfrm>
          <a:off x="118821" y="97232"/>
          <a:ext cx="5141285" cy="6963970"/>
        </p:xfrm>
        <a:graphic>
          <a:graphicData uri="http://schemas.openxmlformats.org/drawingml/2006/table">
            <a:tbl>
              <a:tblPr/>
              <a:tblGrid>
                <a:gridCol w="754523">
                  <a:extLst>
                    <a:ext uri="{9D8B030D-6E8A-4147-A177-3AD203B41FA5}">
                      <a16:colId xmlns:a16="http://schemas.microsoft.com/office/drawing/2014/main" xmlns="" val="1593785209"/>
                    </a:ext>
                  </a:extLst>
                </a:gridCol>
                <a:gridCol w="731127">
                  <a:extLst>
                    <a:ext uri="{9D8B030D-6E8A-4147-A177-3AD203B41FA5}">
                      <a16:colId xmlns:a16="http://schemas.microsoft.com/office/drawing/2014/main" xmlns="" val="3919557189"/>
                    </a:ext>
                  </a:extLst>
                </a:gridCol>
                <a:gridCol w="731127">
                  <a:extLst>
                    <a:ext uri="{9D8B030D-6E8A-4147-A177-3AD203B41FA5}">
                      <a16:colId xmlns:a16="http://schemas.microsoft.com/office/drawing/2014/main" xmlns="" val="1923052185"/>
                    </a:ext>
                  </a:extLst>
                </a:gridCol>
                <a:gridCol w="731127">
                  <a:extLst>
                    <a:ext uri="{9D8B030D-6E8A-4147-A177-3AD203B41FA5}">
                      <a16:colId xmlns:a16="http://schemas.microsoft.com/office/drawing/2014/main" xmlns="" val="914155260"/>
                    </a:ext>
                  </a:extLst>
                </a:gridCol>
                <a:gridCol w="731127">
                  <a:extLst>
                    <a:ext uri="{9D8B030D-6E8A-4147-A177-3AD203B41FA5}">
                      <a16:colId xmlns:a16="http://schemas.microsoft.com/office/drawing/2014/main" xmlns="" val="4045883996"/>
                    </a:ext>
                  </a:extLst>
                </a:gridCol>
                <a:gridCol w="731127">
                  <a:extLst>
                    <a:ext uri="{9D8B030D-6E8A-4147-A177-3AD203B41FA5}">
                      <a16:colId xmlns:a16="http://schemas.microsoft.com/office/drawing/2014/main" xmlns="" val="3148221379"/>
                    </a:ext>
                  </a:extLst>
                </a:gridCol>
                <a:gridCol w="731127">
                  <a:extLst>
                    <a:ext uri="{9D8B030D-6E8A-4147-A177-3AD203B41FA5}">
                      <a16:colId xmlns:a16="http://schemas.microsoft.com/office/drawing/2014/main" xmlns="" val="3404226280"/>
                    </a:ext>
                  </a:extLst>
                </a:gridCol>
              </a:tblGrid>
              <a:tr h="363516">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2021</a:t>
                      </a:r>
                    </a:p>
                  </a:txBody>
                  <a:tcPr marL="2638" marR="2638" marT="26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rPr>
                        <a:t>10</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rPr>
                        <a:t>月</a:t>
                      </a:r>
                    </a:p>
                  </a:txBody>
                  <a:tcPr marL="166175" marR="2638" marT="2638"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500" b="0" i="0" u="none" strike="noStrike" dirty="0">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dirty="0">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dirty="0">
                          <a:effectLst/>
                          <a:latin typeface="游明朝 Light" panose="02020300000000000000" pitchFamily="18" charset="-128"/>
                          <a:ea typeface="游明朝 Light" panose="02020300000000000000" pitchFamily="18" charset="-128"/>
                        </a:rPr>
                        <a:t>　</a:t>
                      </a:r>
                    </a:p>
                  </a:txBody>
                  <a:tcPr marL="2638" marR="2638" marT="26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003705885"/>
                  </a:ext>
                </a:extLst>
              </a:tr>
              <a:tr h="225628">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日曜日</a:t>
                      </a:r>
                    </a:p>
                  </a:txBody>
                  <a:tcPr marL="55392" marR="2638" marT="2638"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月曜日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火曜日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水曜日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木曜日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金曜日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土曜日</a:t>
                      </a:r>
                    </a:p>
                  </a:txBody>
                  <a:tcPr marL="55392" marR="2638" marT="2638"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3997523046"/>
                  </a:ext>
                </a:extLst>
              </a:tr>
              <a:tr h="312860">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26</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377406532"/>
                  </a:ext>
                </a:extLst>
              </a:tr>
              <a:tr h="731724">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536371836"/>
                  </a:ext>
                </a:extLst>
              </a:tr>
              <a:tr h="312860">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03</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09</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481463754"/>
                  </a:ext>
                </a:extLst>
              </a:tr>
              <a:tr h="731724">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593556292"/>
                  </a:ext>
                </a:extLst>
              </a:tr>
              <a:tr h="312860">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158469867"/>
                  </a:ext>
                </a:extLst>
              </a:tr>
              <a:tr h="731724">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4209782588"/>
                  </a:ext>
                </a:extLst>
              </a:tr>
              <a:tr h="312860">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097529924"/>
                  </a:ext>
                </a:extLst>
              </a:tr>
              <a:tr h="731724">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864468318"/>
                  </a:ext>
                </a:extLst>
              </a:tr>
              <a:tr h="312860">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24</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514780066"/>
                  </a:ext>
                </a:extLst>
              </a:tr>
              <a:tr h="741482">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568309662"/>
                  </a:ext>
                </a:extLst>
              </a:tr>
              <a:tr h="312860">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31</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500" b="0" i="0" u="none" strike="noStrike">
                          <a:effectLst/>
                          <a:latin typeface="Meiryo UI" panose="020B0604030504040204" pitchFamily="50" charset="-128"/>
                          <a:ea typeface="Meiryo UI" panose="020B0604030504040204" pitchFamily="50" charset="-128"/>
                        </a:rPr>
                        <a:t>　</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990106726"/>
                  </a:ext>
                </a:extLst>
              </a:tr>
              <a:tr h="829288">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257078463"/>
                  </a:ext>
                </a:extLst>
              </a:tr>
            </a:tbl>
          </a:graphicData>
        </a:graphic>
      </p:graphicFrame>
    </p:spTree>
    <p:extLst>
      <p:ext uri="{BB962C8B-B14F-4D97-AF65-F5344CB8AC3E}">
        <p14:creationId xmlns:p14="http://schemas.microsoft.com/office/powerpoint/2010/main" val="39667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134273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21B35ACF-18F9-4F02-BFBA-6F11C6977BF3}"/>
              </a:ext>
            </a:extLst>
          </p:cNvPr>
          <p:cNvPicPr>
            <a:picLocks noChangeAspect="1"/>
          </p:cNvPicPr>
          <p:nvPr/>
        </p:nvPicPr>
        <p:blipFill>
          <a:blip r:embed="rId2"/>
          <a:stretch>
            <a:fillRect/>
          </a:stretch>
        </p:blipFill>
        <p:spPr>
          <a:xfrm>
            <a:off x="-1" y="-4100"/>
            <a:ext cx="5376863" cy="7169150"/>
          </a:xfrm>
          <a:prstGeom prst="rect">
            <a:avLst/>
          </a:prstGeom>
        </p:spPr>
      </p:pic>
      <p:graphicFrame>
        <p:nvGraphicFramePr>
          <p:cNvPr id="30" name="表 29">
            <a:extLst>
              <a:ext uri="{FF2B5EF4-FFF2-40B4-BE49-F238E27FC236}">
                <a16:creationId xmlns:a16="http://schemas.microsoft.com/office/drawing/2014/main" xmlns="" id="{2EBED208-F73E-4932-B656-98E2B7145722}"/>
              </a:ext>
            </a:extLst>
          </p:cNvPr>
          <p:cNvGraphicFramePr>
            <a:graphicFrameLocks noGrp="1"/>
          </p:cNvGraphicFramePr>
          <p:nvPr>
            <p:extLst>
              <p:ext uri="{D42A27DB-BD31-4B8C-83A1-F6EECF244321}">
                <p14:modId xmlns:p14="http://schemas.microsoft.com/office/powerpoint/2010/main" val="2699302673"/>
              </p:ext>
            </p:extLst>
          </p:nvPr>
        </p:nvGraphicFramePr>
        <p:xfrm>
          <a:off x="117821" y="101155"/>
          <a:ext cx="5135822" cy="6954683"/>
        </p:xfrm>
        <a:graphic>
          <a:graphicData uri="http://schemas.openxmlformats.org/drawingml/2006/table">
            <a:tbl>
              <a:tblPr/>
              <a:tblGrid>
                <a:gridCol w="753722">
                  <a:extLst>
                    <a:ext uri="{9D8B030D-6E8A-4147-A177-3AD203B41FA5}">
                      <a16:colId xmlns:a16="http://schemas.microsoft.com/office/drawing/2014/main" xmlns="" val="1190725940"/>
                    </a:ext>
                  </a:extLst>
                </a:gridCol>
                <a:gridCol w="730350">
                  <a:extLst>
                    <a:ext uri="{9D8B030D-6E8A-4147-A177-3AD203B41FA5}">
                      <a16:colId xmlns:a16="http://schemas.microsoft.com/office/drawing/2014/main" xmlns="" val="4165809295"/>
                    </a:ext>
                  </a:extLst>
                </a:gridCol>
                <a:gridCol w="730350">
                  <a:extLst>
                    <a:ext uri="{9D8B030D-6E8A-4147-A177-3AD203B41FA5}">
                      <a16:colId xmlns:a16="http://schemas.microsoft.com/office/drawing/2014/main" xmlns="" val="3847981773"/>
                    </a:ext>
                  </a:extLst>
                </a:gridCol>
                <a:gridCol w="730350">
                  <a:extLst>
                    <a:ext uri="{9D8B030D-6E8A-4147-A177-3AD203B41FA5}">
                      <a16:colId xmlns:a16="http://schemas.microsoft.com/office/drawing/2014/main" xmlns="" val="1163879168"/>
                    </a:ext>
                  </a:extLst>
                </a:gridCol>
                <a:gridCol w="730350">
                  <a:extLst>
                    <a:ext uri="{9D8B030D-6E8A-4147-A177-3AD203B41FA5}">
                      <a16:colId xmlns:a16="http://schemas.microsoft.com/office/drawing/2014/main" xmlns="" val="2193775542"/>
                    </a:ext>
                  </a:extLst>
                </a:gridCol>
                <a:gridCol w="730350">
                  <a:extLst>
                    <a:ext uri="{9D8B030D-6E8A-4147-A177-3AD203B41FA5}">
                      <a16:colId xmlns:a16="http://schemas.microsoft.com/office/drawing/2014/main" xmlns="" val="4137945117"/>
                    </a:ext>
                  </a:extLst>
                </a:gridCol>
                <a:gridCol w="730350">
                  <a:extLst>
                    <a:ext uri="{9D8B030D-6E8A-4147-A177-3AD203B41FA5}">
                      <a16:colId xmlns:a16="http://schemas.microsoft.com/office/drawing/2014/main" xmlns="" val="2573261455"/>
                    </a:ext>
                  </a:extLst>
                </a:gridCol>
              </a:tblGrid>
              <a:tr h="367545">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2021</a:t>
                      </a:r>
                    </a:p>
                  </a:txBody>
                  <a:tcPr marL="2638" marR="2638" marT="26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rPr>
                        <a:t>11</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rPr>
                        <a:t>月</a:t>
                      </a:r>
                    </a:p>
                  </a:txBody>
                  <a:tcPr marL="166175" marR="2638" marT="2638"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dirty="0">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dirty="0">
                          <a:effectLst/>
                          <a:latin typeface="游明朝 Light" panose="02020300000000000000" pitchFamily="18" charset="-128"/>
                          <a:ea typeface="游明朝 Light" panose="02020300000000000000" pitchFamily="18" charset="-128"/>
                        </a:rPr>
                        <a:t>　</a:t>
                      </a:r>
                    </a:p>
                  </a:txBody>
                  <a:tcPr marL="2638" marR="2638" marT="26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497663994"/>
                  </a:ext>
                </a:extLst>
              </a:tr>
              <a:tr h="225172">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日曜日</a:t>
                      </a:r>
                    </a:p>
                  </a:txBody>
                  <a:tcPr marL="55392" marR="2638" marT="2638"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月曜日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火曜日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水曜日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木曜日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金曜日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土曜日</a:t>
                      </a:r>
                    </a:p>
                  </a:txBody>
                  <a:tcPr marL="55392" marR="2638" marT="2638"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715548441"/>
                  </a:ext>
                </a:extLst>
              </a:tr>
              <a:tr h="312229">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31</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06</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825651936"/>
                  </a:ext>
                </a:extLst>
              </a:tr>
              <a:tr h="730248">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09716036"/>
                  </a:ext>
                </a:extLst>
              </a:tr>
              <a:tr h="31222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07</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288041789"/>
                  </a:ext>
                </a:extLst>
              </a:tr>
              <a:tr h="730248">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945177401"/>
                  </a:ext>
                </a:extLst>
              </a:tr>
              <a:tr h="31222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14</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091498237"/>
                  </a:ext>
                </a:extLst>
              </a:tr>
              <a:tr h="730248">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466670638"/>
                  </a:ext>
                </a:extLst>
              </a:tr>
              <a:tr h="31222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27</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582357458"/>
                  </a:ext>
                </a:extLst>
              </a:tr>
              <a:tr h="730248">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986592781"/>
                  </a:ext>
                </a:extLst>
              </a:tr>
              <a:tr h="31222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509289867"/>
                  </a:ext>
                </a:extLst>
              </a:tr>
              <a:tr h="739986">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711821131"/>
                  </a:ext>
                </a:extLst>
              </a:tr>
              <a:tr h="312229">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05</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500" b="0" i="0" u="none" strike="noStrike">
                          <a:effectLst/>
                          <a:latin typeface="Meiryo UI" panose="020B0604030504040204" pitchFamily="50" charset="-128"/>
                          <a:ea typeface="Meiryo UI" panose="020B0604030504040204" pitchFamily="50" charset="-128"/>
                        </a:rPr>
                        <a:t>　</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592544511"/>
                  </a:ext>
                </a:extLst>
              </a:tr>
              <a:tr h="827614">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787189026"/>
                  </a:ext>
                </a:extLst>
              </a:tr>
            </a:tbl>
          </a:graphicData>
        </a:graphic>
      </p:graphicFrame>
    </p:spTree>
    <p:extLst>
      <p:ext uri="{BB962C8B-B14F-4D97-AF65-F5344CB8AC3E}">
        <p14:creationId xmlns:p14="http://schemas.microsoft.com/office/powerpoint/2010/main" val="103042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5519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フリーフォーム: 図形 19">
            <a:extLst>
              <a:ext uri="{FF2B5EF4-FFF2-40B4-BE49-F238E27FC236}">
                <a16:creationId xmlns:a16="http://schemas.microsoft.com/office/drawing/2014/main" xmlns="" id="{DA8CAEA2-7545-4AF1-ACA1-CDC8B30F8355}"/>
              </a:ext>
            </a:extLst>
          </p:cNvPr>
          <p:cNvSpPr/>
          <p:nvPr/>
        </p:nvSpPr>
        <p:spPr>
          <a:xfrm>
            <a:off x="-1" y="-26894"/>
            <a:ext cx="5376863" cy="7196044"/>
          </a:xfrm>
          <a:custGeom>
            <a:avLst/>
            <a:gdLst>
              <a:gd name="connsiteX0" fmla="*/ 1104917 w 5376863"/>
              <a:gd name="connsiteY0" fmla="*/ 255494 h 7196044"/>
              <a:gd name="connsiteX1" fmla="*/ 304801 w 5376863"/>
              <a:gd name="connsiteY1" fmla="*/ 1055610 h 7196044"/>
              <a:gd name="connsiteX2" fmla="*/ 304801 w 5376863"/>
              <a:gd name="connsiteY2" fmla="*/ 6100018 h 7196044"/>
              <a:gd name="connsiteX3" fmla="*/ 1104917 w 5376863"/>
              <a:gd name="connsiteY3" fmla="*/ 6900134 h 7196044"/>
              <a:gd name="connsiteX4" fmla="*/ 4305285 w 5376863"/>
              <a:gd name="connsiteY4" fmla="*/ 6900134 h 7196044"/>
              <a:gd name="connsiteX5" fmla="*/ 5105401 w 5376863"/>
              <a:gd name="connsiteY5" fmla="*/ 6100018 h 7196044"/>
              <a:gd name="connsiteX6" fmla="*/ 5105401 w 5376863"/>
              <a:gd name="connsiteY6" fmla="*/ 1055610 h 7196044"/>
              <a:gd name="connsiteX7" fmla="*/ 4305285 w 5376863"/>
              <a:gd name="connsiteY7" fmla="*/ 255494 h 7196044"/>
              <a:gd name="connsiteX8" fmla="*/ 0 w 5376863"/>
              <a:gd name="connsiteY8" fmla="*/ 0 h 7196044"/>
              <a:gd name="connsiteX9" fmla="*/ 5376863 w 5376863"/>
              <a:gd name="connsiteY9" fmla="*/ 0 h 7196044"/>
              <a:gd name="connsiteX10" fmla="*/ 5376863 w 5376863"/>
              <a:gd name="connsiteY10" fmla="*/ 7196044 h 7196044"/>
              <a:gd name="connsiteX11" fmla="*/ 0 w 5376863"/>
              <a:gd name="connsiteY11" fmla="*/ 7196044 h 719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6863" h="7196044">
                <a:moveTo>
                  <a:pt x="1104917" y="255494"/>
                </a:moveTo>
                <a:cubicBezTo>
                  <a:pt x="663025" y="255494"/>
                  <a:pt x="304801" y="613718"/>
                  <a:pt x="304801" y="1055610"/>
                </a:cubicBezTo>
                <a:lnTo>
                  <a:pt x="304801" y="6100018"/>
                </a:lnTo>
                <a:cubicBezTo>
                  <a:pt x="304801" y="6541910"/>
                  <a:pt x="663025" y="6900134"/>
                  <a:pt x="1104917" y="6900134"/>
                </a:cubicBezTo>
                <a:lnTo>
                  <a:pt x="4305285" y="6900134"/>
                </a:lnTo>
                <a:cubicBezTo>
                  <a:pt x="4747177" y="6900134"/>
                  <a:pt x="5105401" y="6541910"/>
                  <a:pt x="5105401" y="6100018"/>
                </a:cubicBezTo>
                <a:lnTo>
                  <a:pt x="5105401" y="1055610"/>
                </a:lnTo>
                <a:cubicBezTo>
                  <a:pt x="5105401" y="613718"/>
                  <a:pt x="4747177" y="255494"/>
                  <a:pt x="4305285" y="255494"/>
                </a:cubicBezTo>
                <a:close/>
                <a:moveTo>
                  <a:pt x="0" y="0"/>
                </a:moveTo>
                <a:lnTo>
                  <a:pt x="5376863" y="0"/>
                </a:lnTo>
                <a:lnTo>
                  <a:pt x="5376863" y="7196044"/>
                </a:lnTo>
                <a:lnTo>
                  <a:pt x="0" y="7196044"/>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600" dirty="0"/>
          </a:p>
        </p:txBody>
      </p:sp>
      <p:sp>
        <p:nvSpPr>
          <p:cNvPr id="27" name="テキスト ボックス 26">
            <a:extLst>
              <a:ext uri="{FF2B5EF4-FFF2-40B4-BE49-F238E27FC236}">
                <a16:creationId xmlns:a16="http://schemas.microsoft.com/office/drawing/2014/main" xmlns="" id="{A65F8A1B-AA3A-40D4-94CF-6ED45AEFFB83}"/>
              </a:ext>
            </a:extLst>
          </p:cNvPr>
          <p:cNvSpPr txBox="1"/>
          <p:nvPr/>
        </p:nvSpPr>
        <p:spPr>
          <a:xfrm>
            <a:off x="587101" y="4772593"/>
            <a:ext cx="4202657" cy="1477328"/>
          </a:xfrm>
          <a:prstGeom prst="rect">
            <a:avLst/>
          </a:prstGeom>
          <a:noFill/>
        </p:spPr>
        <p:txBody>
          <a:bodyPr wrap="square" rtlCol="0">
            <a:spAutoFit/>
          </a:bodyPr>
          <a:lstStyle/>
          <a:p>
            <a:r>
              <a:rPr kumimoji="1" lang="ja-JP" altLang="en-US" sz="1000" dirty="0">
                <a:latin typeface="游明朝 Light" panose="02020300000000000000" pitchFamily="18" charset="-128"/>
                <a:ea typeface="游明朝 Light" panose="02020300000000000000" pitchFamily="18" charset="-128"/>
              </a:rPr>
              <a:t>法人名：〇〇学園</a:t>
            </a:r>
            <a:endParaRPr kumimoji="1" lang="en-US" altLang="ja-JP" sz="1000" dirty="0">
              <a:latin typeface="游明朝 Light" panose="02020300000000000000" pitchFamily="18" charset="-128"/>
              <a:ea typeface="游明朝 Light" panose="02020300000000000000" pitchFamily="18" charset="-128"/>
            </a:endParaRPr>
          </a:p>
          <a:p>
            <a:endParaRPr kumimoji="1" lang="en-US" altLang="ja-JP" sz="1000" dirty="0">
              <a:latin typeface="游明朝 Light" panose="02020300000000000000" pitchFamily="18" charset="-128"/>
              <a:ea typeface="游明朝 Light" panose="02020300000000000000" pitchFamily="18" charset="-128"/>
            </a:endParaRPr>
          </a:p>
          <a:p>
            <a:r>
              <a:rPr kumimoji="1" lang="ja-JP" altLang="en-US" sz="1000" dirty="0">
                <a:latin typeface="游明朝 Light" panose="02020300000000000000" pitchFamily="18" charset="-128"/>
                <a:ea typeface="游明朝 Light" panose="02020300000000000000" pitchFamily="18" charset="-128"/>
              </a:rPr>
              <a:t>代表：〇〇</a:t>
            </a:r>
            <a:endParaRPr kumimoji="1" lang="en-US" altLang="ja-JP" sz="1000" dirty="0">
              <a:latin typeface="游明朝 Light" panose="02020300000000000000" pitchFamily="18" charset="-128"/>
              <a:ea typeface="游明朝 Light" panose="02020300000000000000" pitchFamily="18" charset="-128"/>
            </a:endParaRPr>
          </a:p>
          <a:p>
            <a:endParaRPr kumimoji="1" lang="en-US" altLang="ja-JP" sz="1000" dirty="0">
              <a:latin typeface="游明朝 Light" panose="02020300000000000000" pitchFamily="18" charset="-128"/>
              <a:ea typeface="游明朝 Light" panose="02020300000000000000" pitchFamily="18" charset="-128"/>
            </a:endParaRPr>
          </a:p>
          <a:p>
            <a:r>
              <a:rPr kumimoji="1" lang="ja-JP" altLang="en-US" sz="1000" dirty="0">
                <a:latin typeface="游明朝 Light" panose="02020300000000000000" pitchFamily="18" charset="-128"/>
                <a:ea typeface="游明朝 Light" panose="02020300000000000000" pitchFamily="18" charset="-128"/>
              </a:rPr>
              <a:t>設立：〇〇年〇月〇日</a:t>
            </a:r>
            <a:endParaRPr kumimoji="1" lang="en-US" altLang="ja-JP" sz="1000" dirty="0">
              <a:latin typeface="游明朝 Light" panose="02020300000000000000" pitchFamily="18" charset="-128"/>
              <a:ea typeface="游明朝 Light" panose="02020300000000000000" pitchFamily="18" charset="-128"/>
            </a:endParaRPr>
          </a:p>
          <a:p>
            <a:endParaRPr kumimoji="1" lang="en-US" altLang="ja-JP" sz="1000" dirty="0">
              <a:latin typeface="游明朝 Light" panose="02020300000000000000" pitchFamily="18" charset="-128"/>
              <a:ea typeface="游明朝 Light" panose="02020300000000000000" pitchFamily="18" charset="-128"/>
            </a:endParaRPr>
          </a:p>
          <a:p>
            <a:r>
              <a:rPr kumimoji="1" lang="ja-JP" altLang="en-US" sz="1000" dirty="0">
                <a:latin typeface="游明朝 Light" panose="02020300000000000000" pitchFamily="18" charset="-128"/>
                <a:ea typeface="游明朝 Light" panose="02020300000000000000" pitchFamily="18" charset="-128"/>
              </a:rPr>
              <a:t>住所：〇〇県〇〇市〇〇</a:t>
            </a:r>
            <a:endParaRPr kumimoji="1" lang="en-US" altLang="ja-JP" sz="1000" dirty="0">
              <a:latin typeface="游明朝 Light" panose="02020300000000000000" pitchFamily="18" charset="-128"/>
              <a:ea typeface="游明朝 Light" panose="02020300000000000000" pitchFamily="18" charset="-128"/>
            </a:endParaRPr>
          </a:p>
          <a:p>
            <a:endParaRPr kumimoji="1" lang="en-US" altLang="ja-JP" sz="1000" dirty="0">
              <a:latin typeface="游明朝 Light" panose="02020300000000000000" pitchFamily="18" charset="-128"/>
              <a:ea typeface="游明朝 Light" panose="02020300000000000000" pitchFamily="18" charset="-128"/>
            </a:endParaRPr>
          </a:p>
          <a:p>
            <a:r>
              <a:rPr kumimoji="1" lang="ja-JP" altLang="en-US" sz="1000" dirty="0">
                <a:latin typeface="游明朝 Light" panose="02020300000000000000" pitchFamily="18" charset="-128"/>
                <a:ea typeface="游明朝 Light" panose="02020300000000000000" pitchFamily="18" charset="-128"/>
              </a:rPr>
              <a:t>電話番号：〇〇〇〇〇〇　</a:t>
            </a:r>
            <a:r>
              <a:rPr kumimoji="1" lang="en-US" altLang="ja-JP" sz="1000" dirty="0">
                <a:latin typeface="游明朝 Light" panose="02020300000000000000" pitchFamily="18" charset="-128"/>
                <a:ea typeface="游明朝 Light" panose="02020300000000000000" pitchFamily="18" charset="-128"/>
              </a:rPr>
              <a:t>FAX</a:t>
            </a:r>
            <a:r>
              <a:rPr kumimoji="1" lang="ja-JP" altLang="en-US" sz="1000" dirty="0">
                <a:latin typeface="游明朝 Light" panose="02020300000000000000" pitchFamily="18" charset="-128"/>
                <a:ea typeface="游明朝 Light" panose="02020300000000000000" pitchFamily="18" charset="-128"/>
              </a:rPr>
              <a:t>：〇〇〇〇〇〇</a:t>
            </a:r>
            <a:endParaRPr kumimoji="1" lang="en-US" altLang="ja-JP" sz="1000" dirty="0">
              <a:latin typeface="游明朝 Light" panose="02020300000000000000" pitchFamily="18" charset="-128"/>
              <a:ea typeface="游明朝 Light" panose="02020300000000000000" pitchFamily="18" charset="-128"/>
            </a:endParaRPr>
          </a:p>
        </p:txBody>
      </p:sp>
      <p:sp>
        <p:nvSpPr>
          <p:cNvPr id="28" name="テキスト ボックス 27">
            <a:extLst>
              <a:ext uri="{FF2B5EF4-FFF2-40B4-BE49-F238E27FC236}">
                <a16:creationId xmlns:a16="http://schemas.microsoft.com/office/drawing/2014/main" xmlns="" id="{EF2D0891-925B-4E2E-B276-EE4014E860D7}"/>
              </a:ext>
            </a:extLst>
          </p:cNvPr>
          <p:cNvSpPr txBox="1"/>
          <p:nvPr/>
        </p:nvSpPr>
        <p:spPr>
          <a:xfrm>
            <a:off x="587101" y="1849426"/>
            <a:ext cx="4202657" cy="1785104"/>
          </a:xfrm>
          <a:prstGeom prst="rect">
            <a:avLst/>
          </a:prstGeom>
          <a:noFill/>
        </p:spPr>
        <p:txBody>
          <a:bodyPr wrap="square" rtlCol="0">
            <a:spAutoFit/>
          </a:bodyPr>
          <a:lstStyle/>
          <a:p>
            <a:r>
              <a:rPr kumimoji="1" lang="ja-JP" altLang="en-US" sz="1000" dirty="0">
                <a:latin typeface="游明朝 Light" panose="02020300000000000000" pitchFamily="18" charset="-128"/>
                <a:ea typeface="游明朝 Light" panose="02020300000000000000" pitchFamily="18" charset="-128"/>
              </a:rPr>
              <a:t>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a:t>
            </a:r>
            <a:endParaRPr kumimoji="1" lang="en-US" altLang="ja-JP" sz="1000" dirty="0">
              <a:latin typeface="游明朝 Light" panose="02020300000000000000" pitchFamily="18" charset="-128"/>
              <a:ea typeface="游明朝 Light" panose="02020300000000000000" pitchFamily="18" charset="-128"/>
            </a:endParaRPr>
          </a:p>
        </p:txBody>
      </p:sp>
      <p:sp>
        <p:nvSpPr>
          <p:cNvPr id="30" name="テキスト ボックス 29">
            <a:extLst>
              <a:ext uri="{FF2B5EF4-FFF2-40B4-BE49-F238E27FC236}">
                <a16:creationId xmlns:a16="http://schemas.microsoft.com/office/drawing/2014/main" xmlns="" id="{2C8CE5C6-E98E-48B6-AB1F-8B6FCEF2C737}"/>
              </a:ext>
            </a:extLst>
          </p:cNvPr>
          <p:cNvSpPr txBox="1"/>
          <p:nvPr/>
        </p:nvSpPr>
        <p:spPr>
          <a:xfrm>
            <a:off x="1020753" y="1087426"/>
            <a:ext cx="3335350" cy="369332"/>
          </a:xfrm>
          <a:prstGeom prst="rect">
            <a:avLst/>
          </a:prstGeom>
          <a:noFill/>
        </p:spPr>
        <p:txBody>
          <a:bodyPr wrap="square" rtlCol="0">
            <a:spAutoFit/>
          </a:bodyPr>
          <a:lstStyle/>
          <a:p>
            <a:pPr algn="ctr"/>
            <a:r>
              <a:rPr kumimoji="1" lang="ja-JP" altLang="en-US" dirty="0">
                <a:latin typeface="小塚ゴシック Pro R" panose="020B0400000000000000" pitchFamily="34" charset="-128"/>
                <a:ea typeface="小塚ゴシック Pro R" panose="020B0400000000000000" pitchFamily="34" charset="-128"/>
              </a:rPr>
              <a:t>テキストテキストテキスト</a:t>
            </a:r>
            <a:endParaRPr kumimoji="1" lang="en-US" altLang="ja-JP" dirty="0">
              <a:latin typeface="小塚ゴシック Pro R" panose="020B0400000000000000" pitchFamily="34" charset="-128"/>
              <a:ea typeface="小塚ゴシック Pro R" panose="020B0400000000000000" pitchFamily="34" charset="-128"/>
            </a:endParaRPr>
          </a:p>
        </p:txBody>
      </p:sp>
      <p:sp>
        <p:nvSpPr>
          <p:cNvPr id="31" name="テキスト ボックス 30">
            <a:extLst>
              <a:ext uri="{FF2B5EF4-FFF2-40B4-BE49-F238E27FC236}">
                <a16:creationId xmlns:a16="http://schemas.microsoft.com/office/drawing/2014/main" xmlns="" id="{12F4BD6A-9828-4FFF-A1BF-822E9C904C9F}"/>
              </a:ext>
            </a:extLst>
          </p:cNvPr>
          <p:cNvSpPr txBox="1"/>
          <p:nvPr/>
        </p:nvSpPr>
        <p:spPr>
          <a:xfrm>
            <a:off x="826924" y="995093"/>
            <a:ext cx="584619" cy="461665"/>
          </a:xfrm>
          <a:prstGeom prst="rect">
            <a:avLst/>
          </a:prstGeom>
          <a:noFill/>
        </p:spPr>
        <p:txBody>
          <a:bodyPr wrap="square" rtlCol="0">
            <a:spAutoFit/>
          </a:bodyPr>
          <a:lstStyle/>
          <a:p>
            <a:pPr algn="ctr"/>
            <a:r>
              <a:rPr kumimoji="1" lang="en-US" altLang="ja-JP" sz="2400" dirty="0">
                <a:solidFill>
                  <a:srgbClr val="113186"/>
                </a:solidFill>
                <a:latin typeface="小塚ゴシック Pro R" panose="020B0400000000000000" pitchFamily="34" charset="-128"/>
                <a:ea typeface="小塚ゴシック Pro R" panose="020B0400000000000000" pitchFamily="34" charset="-128"/>
              </a:rPr>
              <a:t>『</a:t>
            </a:r>
            <a:endParaRPr kumimoji="1" lang="en-US" altLang="ja-JP" dirty="0">
              <a:solidFill>
                <a:srgbClr val="113186"/>
              </a:solidFill>
              <a:latin typeface="小塚ゴシック Pro R" panose="020B0400000000000000" pitchFamily="34" charset="-128"/>
              <a:ea typeface="小塚ゴシック Pro R" panose="020B0400000000000000" pitchFamily="34" charset="-128"/>
            </a:endParaRPr>
          </a:p>
        </p:txBody>
      </p:sp>
      <p:sp>
        <p:nvSpPr>
          <p:cNvPr id="32" name="テキスト ボックス 31">
            <a:extLst>
              <a:ext uri="{FF2B5EF4-FFF2-40B4-BE49-F238E27FC236}">
                <a16:creationId xmlns:a16="http://schemas.microsoft.com/office/drawing/2014/main" xmlns="" id="{CAB656C7-A0AD-4046-96B0-0C3AEB6D14F9}"/>
              </a:ext>
            </a:extLst>
          </p:cNvPr>
          <p:cNvSpPr txBox="1"/>
          <p:nvPr/>
        </p:nvSpPr>
        <p:spPr>
          <a:xfrm>
            <a:off x="3965313" y="1087426"/>
            <a:ext cx="584619" cy="461665"/>
          </a:xfrm>
          <a:prstGeom prst="rect">
            <a:avLst/>
          </a:prstGeom>
          <a:noFill/>
        </p:spPr>
        <p:txBody>
          <a:bodyPr wrap="square" rtlCol="0">
            <a:spAutoFit/>
          </a:bodyPr>
          <a:lstStyle/>
          <a:p>
            <a:pPr algn="ctr"/>
            <a:r>
              <a:rPr kumimoji="1" lang="en-US" altLang="ja-JP" sz="2400" dirty="0">
                <a:solidFill>
                  <a:srgbClr val="113186"/>
                </a:solidFill>
                <a:latin typeface="小塚ゴシック Pro R" panose="020B0400000000000000" pitchFamily="34" charset="-128"/>
                <a:ea typeface="小塚ゴシック Pro R" panose="020B0400000000000000" pitchFamily="34" charset="-128"/>
              </a:rPr>
              <a:t>』</a:t>
            </a:r>
            <a:endParaRPr kumimoji="1" lang="en-US" altLang="ja-JP" dirty="0">
              <a:solidFill>
                <a:srgbClr val="113186"/>
              </a:solidFill>
              <a:latin typeface="小塚ゴシック Pro R" panose="020B0400000000000000" pitchFamily="34" charset="-128"/>
              <a:ea typeface="小塚ゴシック Pro R" panose="020B0400000000000000" pitchFamily="34" charset="-128"/>
            </a:endParaRPr>
          </a:p>
        </p:txBody>
      </p:sp>
      <p:pic>
        <p:nvPicPr>
          <p:cNvPr id="8" name="図 7">
            <a:extLst>
              <a:ext uri="{FF2B5EF4-FFF2-40B4-BE49-F238E27FC236}">
                <a16:creationId xmlns:a16="http://schemas.microsoft.com/office/drawing/2014/main" xmlns="" id="{F537A3C7-9BA0-4F65-9F64-B289DFE82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202" y="761179"/>
            <a:ext cx="2688449" cy="75161"/>
          </a:xfrm>
          <a:prstGeom prst="rect">
            <a:avLst/>
          </a:prstGeom>
        </p:spPr>
      </p:pic>
      <p:sp>
        <p:nvSpPr>
          <p:cNvPr id="10" name="テキスト ボックス 9">
            <a:extLst>
              <a:ext uri="{FF2B5EF4-FFF2-40B4-BE49-F238E27FC236}">
                <a16:creationId xmlns:a16="http://schemas.microsoft.com/office/drawing/2014/main" xmlns="" id="{6B07BB51-2459-4158-B1B0-062EFE67433A}"/>
              </a:ext>
            </a:extLst>
          </p:cNvPr>
          <p:cNvSpPr txBox="1"/>
          <p:nvPr/>
        </p:nvSpPr>
        <p:spPr>
          <a:xfrm>
            <a:off x="2288318" y="348762"/>
            <a:ext cx="800219" cy="461665"/>
          </a:xfrm>
          <a:prstGeom prst="rect">
            <a:avLst/>
          </a:prstGeom>
          <a:noFill/>
        </p:spPr>
        <p:txBody>
          <a:bodyPr wrap="none" rtlCol="0">
            <a:spAutoFit/>
          </a:bodyPr>
          <a:lstStyle/>
          <a:p>
            <a:r>
              <a:rPr kumimoji="1" lang="ja-JP" altLang="en-US" sz="2400" dirty="0"/>
              <a:t>理念</a:t>
            </a:r>
          </a:p>
        </p:txBody>
      </p:sp>
      <p:pic>
        <p:nvPicPr>
          <p:cNvPr id="33" name="図 32">
            <a:extLst>
              <a:ext uri="{FF2B5EF4-FFF2-40B4-BE49-F238E27FC236}">
                <a16:creationId xmlns:a16="http://schemas.microsoft.com/office/drawing/2014/main" xmlns="" id="{FA3E4118-2B2D-48BA-87BB-74EB65B299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202" y="4262772"/>
            <a:ext cx="2688449" cy="75161"/>
          </a:xfrm>
          <a:prstGeom prst="rect">
            <a:avLst/>
          </a:prstGeom>
        </p:spPr>
      </p:pic>
      <p:sp>
        <p:nvSpPr>
          <p:cNvPr id="34" name="テキスト ボックス 33">
            <a:extLst>
              <a:ext uri="{FF2B5EF4-FFF2-40B4-BE49-F238E27FC236}">
                <a16:creationId xmlns:a16="http://schemas.microsoft.com/office/drawing/2014/main" xmlns="" id="{77DE5EA3-E6DE-40E9-BA19-85B47A9F93BE}"/>
              </a:ext>
            </a:extLst>
          </p:cNvPr>
          <p:cNvSpPr txBox="1"/>
          <p:nvPr/>
        </p:nvSpPr>
        <p:spPr>
          <a:xfrm>
            <a:off x="2288318" y="3850355"/>
            <a:ext cx="800219" cy="461665"/>
          </a:xfrm>
          <a:prstGeom prst="rect">
            <a:avLst/>
          </a:prstGeom>
          <a:noFill/>
        </p:spPr>
        <p:txBody>
          <a:bodyPr wrap="none" rtlCol="0">
            <a:spAutoFit/>
          </a:bodyPr>
          <a:lstStyle/>
          <a:p>
            <a:r>
              <a:rPr kumimoji="1" lang="ja-JP" altLang="en-US" sz="2400" dirty="0"/>
              <a:t>概要</a:t>
            </a:r>
          </a:p>
        </p:txBody>
      </p:sp>
    </p:spTree>
    <p:extLst>
      <p:ext uri="{BB962C8B-B14F-4D97-AF65-F5344CB8AC3E}">
        <p14:creationId xmlns:p14="http://schemas.microsoft.com/office/powerpoint/2010/main" val="2736620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FAF06023-59E0-47FD-960B-6CEC978DEE7A}"/>
              </a:ext>
            </a:extLst>
          </p:cNvPr>
          <p:cNvPicPr>
            <a:picLocks noChangeAspect="1"/>
          </p:cNvPicPr>
          <p:nvPr/>
        </p:nvPicPr>
        <p:blipFill>
          <a:blip r:embed="rId2"/>
          <a:stretch>
            <a:fillRect/>
          </a:stretch>
        </p:blipFill>
        <p:spPr>
          <a:xfrm>
            <a:off x="-1" y="0"/>
            <a:ext cx="5376863" cy="7169150"/>
          </a:xfrm>
          <a:prstGeom prst="rect">
            <a:avLst/>
          </a:prstGeom>
        </p:spPr>
      </p:pic>
      <p:graphicFrame>
        <p:nvGraphicFramePr>
          <p:cNvPr id="32" name="表 31">
            <a:extLst>
              <a:ext uri="{FF2B5EF4-FFF2-40B4-BE49-F238E27FC236}">
                <a16:creationId xmlns:a16="http://schemas.microsoft.com/office/drawing/2014/main" xmlns="" id="{340B9468-B359-4DED-ADBD-03AAB94CC0E6}"/>
              </a:ext>
            </a:extLst>
          </p:cNvPr>
          <p:cNvGraphicFramePr>
            <a:graphicFrameLocks noGrp="1"/>
          </p:cNvGraphicFramePr>
          <p:nvPr>
            <p:extLst>
              <p:ext uri="{D42A27DB-BD31-4B8C-83A1-F6EECF244321}">
                <p14:modId xmlns:p14="http://schemas.microsoft.com/office/powerpoint/2010/main" val="1832956739"/>
              </p:ext>
            </p:extLst>
          </p:nvPr>
        </p:nvGraphicFramePr>
        <p:xfrm>
          <a:off x="119501" y="83201"/>
          <a:ext cx="5132854" cy="6981631"/>
        </p:xfrm>
        <a:graphic>
          <a:graphicData uri="http://schemas.openxmlformats.org/drawingml/2006/table">
            <a:tbl>
              <a:tblPr/>
              <a:tblGrid>
                <a:gridCol w="753286">
                  <a:extLst>
                    <a:ext uri="{9D8B030D-6E8A-4147-A177-3AD203B41FA5}">
                      <a16:colId xmlns:a16="http://schemas.microsoft.com/office/drawing/2014/main" xmlns="" val="2478490572"/>
                    </a:ext>
                  </a:extLst>
                </a:gridCol>
                <a:gridCol w="729928">
                  <a:extLst>
                    <a:ext uri="{9D8B030D-6E8A-4147-A177-3AD203B41FA5}">
                      <a16:colId xmlns:a16="http://schemas.microsoft.com/office/drawing/2014/main" xmlns="" val="366082309"/>
                    </a:ext>
                  </a:extLst>
                </a:gridCol>
                <a:gridCol w="729928">
                  <a:extLst>
                    <a:ext uri="{9D8B030D-6E8A-4147-A177-3AD203B41FA5}">
                      <a16:colId xmlns:a16="http://schemas.microsoft.com/office/drawing/2014/main" xmlns="" val="795703504"/>
                    </a:ext>
                  </a:extLst>
                </a:gridCol>
                <a:gridCol w="729928">
                  <a:extLst>
                    <a:ext uri="{9D8B030D-6E8A-4147-A177-3AD203B41FA5}">
                      <a16:colId xmlns:a16="http://schemas.microsoft.com/office/drawing/2014/main" xmlns="" val="1253672439"/>
                    </a:ext>
                  </a:extLst>
                </a:gridCol>
                <a:gridCol w="729928">
                  <a:extLst>
                    <a:ext uri="{9D8B030D-6E8A-4147-A177-3AD203B41FA5}">
                      <a16:colId xmlns:a16="http://schemas.microsoft.com/office/drawing/2014/main" xmlns="" val="3617036503"/>
                    </a:ext>
                  </a:extLst>
                </a:gridCol>
                <a:gridCol w="729928">
                  <a:extLst>
                    <a:ext uri="{9D8B030D-6E8A-4147-A177-3AD203B41FA5}">
                      <a16:colId xmlns:a16="http://schemas.microsoft.com/office/drawing/2014/main" xmlns="" val="1834101120"/>
                    </a:ext>
                  </a:extLst>
                </a:gridCol>
                <a:gridCol w="729928">
                  <a:extLst>
                    <a:ext uri="{9D8B030D-6E8A-4147-A177-3AD203B41FA5}">
                      <a16:colId xmlns:a16="http://schemas.microsoft.com/office/drawing/2014/main" xmlns="" val="1601752092"/>
                    </a:ext>
                  </a:extLst>
                </a:gridCol>
              </a:tblGrid>
              <a:tr h="379455">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2021</a:t>
                      </a:r>
                    </a:p>
                  </a:txBody>
                  <a:tcPr marL="2638" marR="2638" marT="26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rPr>
                        <a:t>12</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rPr>
                        <a:t>月</a:t>
                      </a:r>
                    </a:p>
                  </a:txBody>
                  <a:tcPr marL="166175" marR="2638" marT="2638"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838519000"/>
                  </a:ext>
                </a:extLst>
              </a:tr>
              <a:tr h="225686">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日曜日</a:t>
                      </a:r>
                    </a:p>
                  </a:txBody>
                  <a:tcPr marL="55392" marR="2638" marT="2638"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月曜日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火曜日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水曜日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木曜日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金曜日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土曜日</a:t>
                      </a:r>
                    </a:p>
                  </a:txBody>
                  <a:tcPr marL="55392" marR="2638" marT="2638"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3227022985"/>
                  </a:ext>
                </a:extLst>
              </a:tr>
              <a:tr h="312942">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28</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499260654"/>
                  </a:ext>
                </a:extLst>
              </a:tr>
              <a:tr h="731915">
                <a:tc>
                  <a:txBody>
                    <a:bodyPr/>
                    <a:lstStyle/>
                    <a:p>
                      <a:pPr algn="l" fontAlgn="t"/>
                      <a:r>
                        <a:rPr lang="ja-JP" altLang="en-US" sz="500" b="0" i="0" u="none" strike="noStrike" dirty="0">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671859576"/>
                  </a:ext>
                </a:extLst>
              </a:tr>
              <a:tr h="312942">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05</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11</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946408009"/>
                  </a:ext>
                </a:extLst>
              </a:tr>
              <a:tr h="731915">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dirty="0">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061647176"/>
                  </a:ext>
                </a:extLst>
              </a:tr>
              <a:tr h="312942">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722875948"/>
                  </a:ext>
                </a:extLst>
              </a:tr>
              <a:tr h="731915">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532283911"/>
                  </a:ext>
                </a:extLst>
              </a:tr>
              <a:tr h="312942">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19</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25</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4894974"/>
                  </a:ext>
                </a:extLst>
              </a:tr>
              <a:tr h="731915">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542162785"/>
                  </a:ext>
                </a:extLst>
              </a:tr>
              <a:tr h="312942">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26</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727646409"/>
                  </a:ext>
                </a:extLst>
              </a:tr>
              <a:tr h="741675">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929922602"/>
                  </a:ext>
                </a:extLst>
              </a:tr>
              <a:tr h="312942">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02</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500" b="0" i="0" u="none" strike="noStrike">
                          <a:effectLst/>
                          <a:latin typeface="Meiryo UI" panose="020B0604030504040204" pitchFamily="50" charset="-128"/>
                          <a:ea typeface="Meiryo UI" panose="020B0604030504040204" pitchFamily="50" charset="-128"/>
                        </a:rPr>
                        <a:t>　</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944616457"/>
                  </a:ext>
                </a:extLst>
              </a:tr>
              <a:tr h="829503">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389164649"/>
                  </a:ext>
                </a:extLst>
              </a:tr>
            </a:tbl>
          </a:graphicData>
        </a:graphic>
      </p:graphicFrame>
    </p:spTree>
    <p:extLst>
      <p:ext uri="{BB962C8B-B14F-4D97-AF65-F5344CB8AC3E}">
        <p14:creationId xmlns:p14="http://schemas.microsoft.com/office/powerpoint/2010/main" val="3778275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337450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E4925F44-A133-40DD-B560-D554C8D7A2CD}"/>
              </a:ext>
            </a:extLst>
          </p:cNvPr>
          <p:cNvPicPr>
            <a:picLocks noChangeAspect="1"/>
          </p:cNvPicPr>
          <p:nvPr/>
        </p:nvPicPr>
        <p:blipFill>
          <a:blip r:embed="rId2"/>
          <a:stretch>
            <a:fillRect/>
          </a:stretch>
        </p:blipFill>
        <p:spPr>
          <a:xfrm>
            <a:off x="-1" y="0"/>
            <a:ext cx="5376863" cy="7169150"/>
          </a:xfrm>
          <a:prstGeom prst="rect">
            <a:avLst/>
          </a:prstGeom>
        </p:spPr>
      </p:pic>
      <p:graphicFrame>
        <p:nvGraphicFramePr>
          <p:cNvPr id="34" name="表 33">
            <a:extLst>
              <a:ext uri="{FF2B5EF4-FFF2-40B4-BE49-F238E27FC236}">
                <a16:creationId xmlns:a16="http://schemas.microsoft.com/office/drawing/2014/main" xmlns="" id="{4072A01F-2142-49E5-825B-BAF9D8970CB2}"/>
              </a:ext>
            </a:extLst>
          </p:cNvPr>
          <p:cNvGraphicFramePr>
            <a:graphicFrameLocks noGrp="1"/>
          </p:cNvGraphicFramePr>
          <p:nvPr>
            <p:extLst>
              <p:ext uri="{D42A27DB-BD31-4B8C-83A1-F6EECF244321}">
                <p14:modId xmlns:p14="http://schemas.microsoft.com/office/powerpoint/2010/main" val="3667336246"/>
              </p:ext>
            </p:extLst>
          </p:nvPr>
        </p:nvGraphicFramePr>
        <p:xfrm>
          <a:off x="117046" y="99169"/>
          <a:ext cx="5139814" cy="6963667"/>
        </p:xfrm>
        <a:graphic>
          <a:graphicData uri="http://schemas.openxmlformats.org/drawingml/2006/table">
            <a:tbl>
              <a:tblPr/>
              <a:tblGrid>
                <a:gridCol w="754306">
                  <a:extLst>
                    <a:ext uri="{9D8B030D-6E8A-4147-A177-3AD203B41FA5}">
                      <a16:colId xmlns:a16="http://schemas.microsoft.com/office/drawing/2014/main" xmlns="" val="1963476929"/>
                    </a:ext>
                  </a:extLst>
                </a:gridCol>
                <a:gridCol w="730918">
                  <a:extLst>
                    <a:ext uri="{9D8B030D-6E8A-4147-A177-3AD203B41FA5}">
                      <a16:colId xmlns:a16="http://schemas.microsoft.com/office/drawing/2014/main" xmlns="" val="2471393796"/>
                    </a:ext>
                  </a:extLst>
                </a:gridCol>
                <a:gridCol w="730918">
                  <a:extLst>
                    <a:ext uri="{9D8B030D-6E8A-4147-A177-3AD203B41FA5}">
                      <a16:colId xmlns:a16="http://schemas.microsoft.com/office/drawing/2014/main" xmlns="" val="682209222"/>
                    </a:ext>
                  </a:extLst>
                </a:gridCol>
                <a:gridCol w="730918">
                  <a:extLst>
                    <a:ext uri="{9D8B030D-6E8A-4147-A177-3AD203B41FA5}">
                      <a16:colId xmlns:a16="http://schemas.microsoft.com/office/drawing/2014/main" xmlns="" val="3667423238"/>
                    </a:ext>
                  </a:extLst>
                </a:gridCol>
                <a:gridCol w="730918">
                  <a:extLst>
                    <a:ext uri="{9D8B030D-6E8A-4147-A177-3AD203B41FA5}">
                      <a16:colId xmlns:a16="http://schemas.microsoft.com/office/drawing/2014/main" xmlns="" val="3211978370"/>
                    </a:ext>
                  </a:extLst>
                </a:gridCol>
                <a:gridCol w="730918">
                  <a:extLst>
                    <a:ext uri="{9D8B030D-6E8A-4147-A177-3AD203B41FA5}">
                      <a16:colId xmlns:a16="http://schemas.microsoft.com/office/drawing/2014/main" xmlns="" val="4017159600"/>
                    </a:ext>
                  </a:extLst>
                </a:gridCol>
                <a:gridCol w="730918">
                  <a:extLst>
                    <a:ext uri="{9D8B030D-6E8A-4147-A177-3AD203B41FA5}">
                      <a16:colId xmlns:a16="http://schemas.microsoft.com/office/drawing/2014/main" xmlns="" val="4148468089"/>
                    </a:ext>
                  </a:extLst>
                </a:gridCol>
              </a:tblGrid>
              <a:tr h="383750">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2022</a:t>
                      </a:r>
                    </a:p>
                  </a:txBody>
                  <a:tcPr marL="2638" marR="2638" marT="26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rPr>
                        <a:t>1</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rPr>
                        <a:t>月</a:t>
                      </a:r>
                    </a:p>
                  </a:txBody>
                  <a:tcPr marL="166175" marR="2638" marT="2638"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dirty="0">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dirty="0">
                          <a:effectLst/>
                          <a:latin typeface="游明朝 Light" panose="02020300000000000000" pitchFamily="18" charset="-128"/>
                          <a:ea typeface="游明朝 Light" panose="02020300000000000000" pitchFamily="18" charset="-128"/>
                        </a:rPr>
                        <a:t>　</a:t>
                      </a:r>
                    </a:p>
                  </a:txBody>
                  <a:tcPr marL="2638" marR="2638" marT="26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034656754"/>
                  </a:ext>
                </a:extLst>
              </a:tr>
              <a:tr h="224925">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日曜日</a:t>
                      </a:r>
                    </a:p>
                  </a:txBody>
                  <a:tcPr marL="55392" marR="2638" marT="2638"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月曜日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火曜日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水曜日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木曜日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金曜日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土曜日</a:t>
                      </a:r>
                    </a:p>
                  </a:txBody>
                  <a:tcPr marL="55392" marR="2638" marT="2638"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2930684107"/>
                  </a:ext>
                </a:extLst>
              </a:tr>
              <a:tr h="311887">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26</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rPr>
                        <a:t>31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05920"/>
                  </a:ext>
                </a:extLst>
              </a:tr>
              <a:tr h="72944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80307291"/>
                  </a:ext>
                </a:extLst>
              </a:tr>
              <a:tr h="311887">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02</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08</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24989258"/>
                  </a:ext>
                </a:extLst>
              </a:tr>
              <a:tr h="72944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272064860"/>
                  </a:ext>
                </a:extLst>
              </a:tr>
              <a:tr h="311887">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09</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507710018"/>
                  </a:ext>
                </a:extLst>
              </a:tr>
              <a:tr h="72944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706331571"/>
                  </a:ext>
                </a:extLst>
              </a:tr>
              <a:tr h="311887">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22</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329466112"/>
                  </a:ext>
                </a:extLst>
              </a:tr>
              <a:tr h="72944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410249998"/>
                  </a:ext>
                </a:extLst>
              </a:tr>
              <a:tr h="311887">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29</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860624737"/>
                  </a:ext>
                </a:extLst>
              </a:tr>
              <a:tr h="739174">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705752568"/>
                  </a:ext>
                </a:extLst>
              </a:tr>
              <a:tr h="311887">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30</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500" b="0" i="0" u="none" strike="noStrike">
                          <a:effectLst/>
                          <a:latin typeface="Meiryo UI" panose="020B0604030504040204" pitchFamily="50" charset="-128"/>
                          <a:ea typeface="Meiryo UI" panose="020B0604030504040204" pitchFamily="50" charset="-128"/>
                        </a:rPr>
                        <a:t>　</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553263515"/>
                  </a:ext>
                </a:extLst>
              </a:tr>
              <a:tr h="826708">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87885545"/>
                  </a:ext>
                </a:extLst>
              </a:tr>
            </a:tbl>
          </a:graphicData>
        </a:graphic>
      </p:graphicFrame>
    </p:spTree>
    <p:extLst>
      <p:ext uri="{BB962C8B-B14F-4D97-AF65-F5344CB8AC3E}">
        <p14:creationId xmlns:p14="http://schemas.microsoft.com/office/powerpoint/2010/main" val="1675425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1312185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B797B02D-08D8-47F8-B57F-05B3EE35BEFE}"/>
              </a:ext>
            </a:extLst>
          </p:cNvPr>
          <p:cNvPicPr>
            <a:picLocks noChangeAspect="1"/>
          </p:cNvPicPr>
          <p:nvPr/>
        </p:nvPicPr>
        <p:blipFill>
          <a:blip r:embed="rId2"/>
          <a:stretch>
            <a:fillRect/>
          </a:stretch>
        </p:blipFill>
        <p:spPr>
          <a:xfrm>
            <a:off x="-1" y="-6350"/>
            <a:ext cx="5376863" cy="7169150"/>
          </a:xfrm>
          <a:prstGeom prst="rect">
            <a:avLst/>
          </a:prstGeom>
        </p:spPr>
      </p:pic>
      <p:graphicFrame>
        <p:nvGraphicFramePr>
          <p:cNvPr id="36" name="表 35">
            <a:extLst>
              <a:ext uri="{FF2B5EF4-FFF2-40B4-BE49-F238E27FC236}">
                <a16:creationId xmlns:a16="http://schemas.microsoft.com/office/drawing/2014/main" xmlns="" id="{9E097809-AC6B-48D0-BA99-9E56BD764601}"/>
              </a:ext>
            </a:extLst>
          </p:cNvPr>
          <p:cNvGraphicFramePr>
            <a:graphicFrameLocks noGrp="1"/>
          </p:cNvGraphicFramePr>
          <p:nvPr>
            <p:extLst>
              <p:ext uri="{D42A27DB-BD31-4B8C-83A1-F6EECF244321}">
                <p14:modId xmlns:p14="http://schemas.microsoft.com/office/powerpoint/2010/main" val="3627541892"/>
              </p:ext>
            </p:extLst>
          </p:nvPr>
        </p:nvGraphicFramePr>
        <p:xfrm>
          <a:off x="118173" y="95317"/>
          <a:ext cx="5125857" cy="6966495"/>
        </p:xfrm>
        <a:graphic>
          <a:graphicData uri="http://schemas.openxmlformats.org/drawingml/2006/table">
            <a:tbl>
              <a:tblPr/>
              <a:tblGrid>
                <a:gridCol w="752259">
                  <a:extLst>
                    <a:ext uri="{9D8B030D-6E8A-4147-A177-3AD203B41FA5}">
                      <a16:colId xmlns:a16="http://schemas.microsoft.com/office/drawing/2014/main" xmlns="" val="3063386053"/>
                    </a:ext>
                  </a:extLst>
                </a:gridCol>
                <a:gridCol w="728933">
                  <a:extLst>
                    <a:ext uri="{9D8B030D-6E8A-4147-A177-3AD203B41FA5}">
                      <a16:colId xmlns:a16="http://schemas.microsoft.com/office/drawing/2014/main" xmlns="" val="2276643905"/>
                    </a:ext>
                  </a:extLst>
                </a:gridCol>
                <a:gridCol w="728933">
                  <a:extLst>
                    <a:ext uri="{9D8B030D-6E8A-4147-A177-3AD203B41FA5}">
                      <a16:colId xmlns:a16="http://schemas.microsoft.com/office/drawing/2014/main" xmlns="" val="943723108"/>
                    </a:ext>
                  </a:extLst>
                </a:gridCol>
                <a:gridCol w="728933">
                  <a:extLst>
                    <a:ext uri="{9D8B030D-6E8A-4147-A177-3AD203B41FA5}">
                      <a16:colId xmlns:a16="http://schemas.microsoft.com/office/drawing/2014/main" xmlns="" val="3878439654"/>
                    </a:ext>
                  </a:extLst>
                </a:gridCol>
                <a:gridCol w="728933">
                  <a:extLst>
                    <a:ext uri="{9D8B030D-6E8A-4147-A177-3AD203B41FA5}">
                      <a16:colId xmlns:a16="http://schemas.microsoft.com/office/drawing/2014/main" xmlns="" val="3926488744"/>
                    </a:ext>
                  </a:extLst>
                </a:gridCol>
                <a:gridCol w="728933">
                  <a:extLst>
                    <a:ext uri="{9D8B030D-6E8A-4147-A177-3AD203B41FA5}">
                      <a16:colId xmlns:a16="http://schemas.microsoft.com/office/drawing/2014/main" xmlns="" val="1834273244"/>
                    </a:ext>
                  </a:extLst>
                </a:gridCol>
                <a:gridCol w="728933">
                  <a:extLst>
                    <a:ext uri="{9D8B030D-6E8A-4147-A177-3AD203B41FA5}">
                      <a16:colId xmlns:a16="http://schemas.microsoft.com/office/drawing/2014/main" xmlns="" val="806744611"/>
                    </a:ext>
                  </a:extLst>
                </a:gridCol>
              </a:tblGrid>
              <a:tr h="378084">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2022</a:t>
                      </a:r>
                    </a:p>
                  </a:txBody>
                  <a:tcPr marL="2638" marR="2638" marT="26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rPr>
                        <a:t>2</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rPr>
                        <a:t>月</a:t>
                      </a:r>
                    </a:p>
                  </a:txBody>
                  <a:tcPr marL="166175" marR="2638" marT="2638"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dirty="0">
                          <a:effectLst/>
                          <a:latin typeface="游明朝 Light" panose="02020300000000000000" pitchFamily="18" charset="-128"/>
                          <a:ea typeface="游明朝 Light" panose="02020300000000000000" pitchFamily="18" charset="-128"/>
                        </a:rPr>
                        <a:t>　</a:t>
                      </a:r>
                    </a:p>
                  </a:txBody>
                  <a:tcPr marL="2638" marR="2638" marT="26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796079004"/>
                  </a:ext>
                </a:extLst>
              </a:tr>
              <a:tr h="225217">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日曜日</a:t>
                      </a:r>
                    </a:p>
                  </a:txBody>
                  <a:tcPr marL="55392" marR="2638" marT="2638"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月曜日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火曜日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水曜日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木曜日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金曜日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土曜日</a:t>
                      </a:r>
                    </a:p>
                  </a:txBody>
                  <a:tcPr marL="55392" marR="2638" marT="2638"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861535663"/>
                  </a:ext>
                </a:extLst>
              </a:tr>
              <a:tr h="312289">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30</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rPr>
                        <a:t>31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05</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310827888"/>
                  </a:ext>
                </a:extLst>
              </a:tr>
              <a:tr h="730389">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498502411"/>
                  </a:ext>
                </a:extLst>
              </a:tr>
              <a:tr h="31228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06</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774130217"/>
                  </a:ext>
                </a:extLst>
              </a:tr>
              <a:tr h="730389">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439815825"/>
                  </a:ext>
                </a:extLst>
              </a:tr>
              <a:tr h="31228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19</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517123950"/>
                  </a:ext>
                </a:extLst>
              </a:tr>
              <a:tr h="730389">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372050897"/>
                  </a:ext>
                </a:extLst>
              </a:tr>
              <a:tr h="31228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26</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775947833"/>
                  </a:ext>
                </a:extLst>
              </a:tr>
              <a:tr h="730389">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650084806"/>
                  </a:ext>
                </a:extLst>
              </a:tr>
              <a:tr h="312289">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27</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05</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29099806"/>
                  </a:ext>
                </a:extLst>
              </a:tr>
              <a:tr h="740130">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930301556"/>
                  </a:ext>
                </a:extLst>
              </a:tr>
              <a:tr h="312289">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06</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500" b="0" i="0" u="none" strike="noStrike">
                          <a:effectLst/>
                          <a:latin typeface="Meiryo UI" panose="020B0604030504040204" pitchFamily="50" charset="-128"/>
                          <a:ea typeface="Meiryo UI" panose="020B0604030504040204" pitchFamily="50" charset="-128"/>
                        </a:rPr>
                        <a:t>　</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650657483"/>
                  </a:ext>
                </a:extLst>
              </a:tr>
              <a:tr h="827774">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4049143611"/>
                  </a:ext>
                </a:extLst>
              </a:tr>
            </a:tbl>
          </a:graphicData>
        </a:graphic>
      </p:graphicFrame>
    </p:spTree>
    <p:extLst>
      <p:ext uri="{BB962C8B-B14F-4D97-AF65-F5344CB8AC3E}">
        <p14:creationId xmlns:p14="http://schemas.microsoft.com/office/powerpoint/2010/main" val="72571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1975677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DA81661D-BA50-4136-916F-C1B18F82C459}"/>
              </a:ext>
            </a:extLst>
          </p:cNvPr>
          <p:cNvPicPr>
            <a:picLocks noChangeAspect="1"/>
          </p:cNvPicPr>
          <p:nvPr/>
        </p:nvPicPr>
        <p:blipFill>
          <a:blip r:embed="rId2"/>
          <a:stretch>
            <a:fillRect/>
          </a:stretch>
        </p:blipFill>
        <p:spPr>
          <a:xfrm>
            <a:off x="-1" y="0"/>
            <a:ext cx="5376863" cy="7169150"/>
          </a:xfrm>
          <a:prstGeom prst="rect">
            <a:avLst/>
          </a:prstGeom>
        </p:spPr>
      </p:pic>
      <p:graphicFrame>
        <p:nvGraphicFramePr>
          <p:cNvPr id="38" name="表 37">
            <a:extLst>
              <a:ext uri="{FF2B5EF4-FFF2-40B4-BE49-F238E27FC236}">
                <a16:creationId xmlns:a16="http://schemas.microsoft.com/office/drawing/2014/main" xmlns="" id="{EE044273-309B-45C6-9097-E6BABD3CB39D}"/>
              </a:ext>
            </a:extLst>
          </p:cNvPr>
          <p:cNvGraphicFramePr>
            <a:graphicFrameLocks noGrp="1"/>
          </p:cNvGraphicFramePr>
          <p:nvPr>
            <p:extLst>
              <p:ext uri="{D42A27DB-BD31-4B8C-83A1-F6EECF244321}">
                <p14:modId xmlns:p14="http://schemas.microsoft.com/office/powerpoint/2010/main" val="399795990"/>
              </p:ext>
            </p:extLst>
          </p:nvPr>
        </p:nvGraphicFramePr>
        <p:xfrm>
          <a:off x="122966" y="100652"/>
          <a:ext cx="5129801" cy="6964799"/>
        </p:xfrm>
        <a:graphic>
          <a:graphicData uri="http://schemas.openxmlformats.org/drawingml/2006/table">
            <a:tbl>
              <a:tblPr/>
              <a:tblGrid>
                <a:gridCol w="752837">
                  <a:extLst>
                    <a:ext uri="{9D8B030D-6E8A-4147-A177-3AD203B41FA5}">
                      <a16:colId xmlns:a16="http://schemas.microsoft.com/office/drawing/2014/main" xmlns="" val="1183363829"/>
                    </a:ext>
                  </a:extLst>
                </a:gridCol>
                <a:gridCol w="729494">
                  <a:extLst>
                    <a:ext uri="{9D8B030D-6E8A-4147-A177-3AD203B41FA5}">
                      <a16:colId xmlns:a16="http://schemas.microsoft.com/office/drawing/2014/main" xmlns="" val="3923371918"/>
                    </a:ext>
                  </a:extLst>
                </a:gridCol>
                <a:gridCol w="729494">
                  <a:extLst>
                    <a:ext uri="{9D8B030D-6E8A-4147-A177-3AD203B41FA5}">
                      <a16:colId xmlns:a16="http://schemas.microsoft.com/office/drawing/2014/main" xmlns="" val="2260188224"/>
                    </a:ext>
                  </a:extLst>
                </a:gridCol>
                <a:gridCol w="729494">
                  <a:extLst>
                    <a:ext uri="{9D8B030D-6E8A-4147-A177-3AD203B41FA5}">
                      <a16:colId xmlns:a16="http://schemas.microsoft.com/office/drawing/2014/main" xmlns="" val="2764256579"/>
                    </a:ext>
                  </a:extLst>
                </a:gridCol>
                <a:gridCol w="729494">
                  <a:extLst>
                    <a:ext uri="{9D8B030D-6E8A-4147-A177-3AD203B41FA5}">
                      <a16:colId xmlns:a16="http://schemas.microsoft.com/office/drawing/2014/main" xmlns="" val="1868382492"/>
                    </a:ext>
                  </a:extLst>
                </a:gridCol>
                <a:gridCol w="729494">
                  <a:extLst>
                    <a:ext uri="{9D8B030D-6E8A-4147-A177-3AD203B41FA5}">
                      <a16:colId xmlns:a16="http://schemas.microsoft.com/office/drawing/2014/main" xmlns="" val="1853742337"/>
                    </a:ext>
                  </a:extLst>
                </a:gridCol>
                <a:gridCol w="729494">
                  <a:extLst>
                    <a:ext uri="{9D8B030D-6E8A-4147-A177-3AD203B41FA5}">
                      <a16:colId xmlns:a16="http://schemas.microsoft.com/office/drawing/2014/main" xmlns="" val="2321999640"/>
                    </a:ext>
                  </a:extLst>
                </a:gridCol>
              </a:tblGrid>
              <a:tr h="401306">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2022</a:t>
                      </a:r>
                    </a:p>
                  </a:txBody>
                  <a:tcPr marL="2638" marR="2638" marT="26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rPr>
                        <a:t>3</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rPr>
                        <a:t>月</a:t>
                      </a:r>
                    </a:p>
                  </a:txBody>
                  <a:tcPr marL="166175" marR="2638" marT="2638"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500" b="0" i="0" u="none" strike="noStrike">
                          <a:effectLst/>
                          <a:latin typeface="游明朝 Light" panose="02020300000000000000" pitchFamily="18" charset="-128"/>
                          <a:ea typeface="游明朝 Light" panose="02020300000000000000" pitchFamily="18" charset="-128"/>
                        </a:rPr>
                        <a:t>　</a:t>
                      </a:r>
                    </a:p>
                  </a:txBody>
                  <a:tcPr marL="2638" marR="2638" marT="26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514131405"/>
                  </a:ext>
                </a:extLst>
              </a:tr>
              <a:tr h="224364">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日曜日</a:t>
                      </a:r>
                    </a:p>
                  </a:txBody>
                  <a:tcPr marL="55392" marR="2638" marT="2638"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月曜日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火曜日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水曜日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木曜日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金曜日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土曜日</a:t>
                      </a:r>
                    </a:p>
                  </a:txBody>
                  <a:tcPr marL="55392" marR="2638" marT="2638"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4145066179"/>
                  </a:ext>
                </a:extLst>
              </a:tr>
              <a:tr h="311108">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27</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05</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797565190"/>
                  </a:ext>
                </a:extLst>
              </a:tr>
              <a:tr h="72762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49839384"/>
                  </a:ext>
                </a:extLst>
              </a:tr>
              <a:tr h="311108">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06</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945813764"/>
                  </a:ext>
                </a:extLst>
              </a:tr>
              <a:tr h="72762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898667319"/>
                  </a:ext>
                </a:extLst>
              </a:tr>
              <a:tr h="311108">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19</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734172212"/>
                  </a:ext>
                </a:extLst>
              </a:tr>
              <a:tr h="72762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47499324"/>
                  </a:ext>
                </a:extLst>
              </a:tr>
              <a:tr h="311108">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26</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383734387"/>
                  </a:ext>
                </a:extLst>
              </a:tr>
              <a:tr h="727627">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386586357"/>
                  </a:ext>
                </a:extLst>
              </a:tr>
              <a:tr h="311108">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27</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02</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320699909"/>
                  </a:ext>
                </a:extLst>
              </a:tr>
              <a:tr h="737330">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944134201"/>
                  </a:ext>
                </a:extLst>
              </a:tr>
              <a:tr h="311108">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03</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500" b="0" i="0" u="none" strike="noStrike">
                          <a:effectLst/>
                          <a:latin typeface="Meiryo UI" panose="020B0604030504040204" pitchFamily="50" charset="-128"/>
                          <a:ea typeface="Meiryo UI" panose="020B0604030504040204" pitchFamily="50" charset="-128"/>
                        </a:rPr>
                        <a:t>　</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473587444"/>
                  </a:ext>
                </a:extLst>
              </a:tr>
              <a:tr h="824643">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Meiryo UI" panose="020B0604030504040204" pitchFamily="50" charset="-128"/>
                          <a:ea typeface="Meiryo UI" panose="020B0604030504040204" pitchFamily="50" charset="-128"/>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2336430080"/>
                  </a:ext>
                </a:extLst>
              </a:tr>
            </a:tbl>
          </a:graphicData>
        </a:graphic>
      </p:graphicFrame>
    </p:spTree>
    <p:extLst>
      <p:ext uri="{BB962C8B-B14F-4D97-AF65-F5344CB8AC3E}">
        <p14:creationId xmlns:p14="http://schemas.microsoft.com/office/powerpoint/2010/main" val="21573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549423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3280906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158903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79C49151-CE18-4EDB-9C08-ABA7CB4DA039}"/>
              </a:ext>
            </a:extLst>
          </p:cNvPr>
          <p:cNvSpPr/>
          <p:nvPr/>
        </p:nvSpPr>
        <p:spPr>
          <a:xfrm>
            <a:off x="317097" y="760164"/>
            <a:ext cx="4736939" cy="5938091"/>
          </a:xfrm>
          <a:prstGeom prst="rect">
            <a:avLst/>
          </a:prstGeom>
          <a:solidFill>
            <a:schemeClr val="bg1"/>
          </a:solid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3" dirty="0"/>
          </a:p>
        </p:txBody>
      </p:sp>
      <p:sp>
        <p:nvSpPr>
          <p:cNvPr id="8" name="テキスト ボックス 7">
            <a:extLst>
              <a:ext uri="{FF2B5EF4-FFF2-40B4-BE49-F238E27FC236}">
                <a16:creationId xmlns:a16="http://schemas.microsoft.com/office/drawing/2014/main" xmlns="" id="{46488DBB-9A43-4D66-B019-20CB3134696C}"/>
              </a:ext>
            </a:extLst>
          </p:cNvPr>
          <p:cNvSpPr txBox="1"/>
          <p:nvPr/>
        </p:nvSpPr>
        <p:spPr>
          <a:xfrm>
            <a:off x="1665779" y="2528326"/>
            <a:ext cx="2045303" cy="448713"/>
          </a:xfrm>
          <a:prstGeom prst="rect">
            <a:avLst/>
          </a:prstGeom>
          <a:noFill/>
        </p:spPr>
        <p:txBody>
          <a:bodyPr wrap="none" rtlCol="0">
            <a:spAutoFit/>
          </a:bodyPr>
          <a:lstStyle/>
          <a:p>
            <a:pPr algn="ctr"/>
            <a:r>
              <a:rPr kumimoji="1" lang="en-US" altLang="ja-JP" sz="2316" dirty="0"/>
              <a:t>My Notes 2021</a:t>
            </a:r>
          </a:p>
        </p:txBody>
      </p:sp>
      <p:sp>
        <p:nvSpPr>
          <p:cNvPr id="10" name="テキスト ボックス 9">
            <a:extLst>
              <a:ext uri="{FF2B5EF4-FFF2-40B4-BE49-F238E27FC236}">
                <a16:creationId xmlns:a16="http://schemas.microsoft.com/office/drawing/2014/main" xmlns="" id="{3F2F9DC2-23ED-4081-9FFF-5536934249D9}"/>
              </a:ext>
            </a:extLst>
          </p:cNvPr>
          <p:cNvSpPr txBox="1"/>
          <p:nvPr/>
        </p:nvSpPr>
        <p:spPr>
          <a:xfrm>
            <a:off x="713871" y="4116855"/>
            <a:ext cx="3953418" cy="1027589"/>
          </a:xfrm>
          <a:prstGeom prst="rect">
            <a:avLst/>
          </a:prstGeom>
          <a:noFill/>
        </p:spPr>
        <p:txBody>
          <a:bodyPr wrap="square" rtlCol="0">
            <a:spAutoFit/>
          </a:bodyPr>
          <a:lstStyle/>
          <a:p>
            <a:pPr algn="ctr"/>
            <a:r>
              <a:rPr kumimoji="1" lang="ja-JP" altLang="en-US" sz="1013" dirty="0">
                <a:latin typeface="游明朝 Light" panose="02020300000000000000" pitchFamily="18" charset="-128"/>
                <a:ea typeface="游明朝 Light" panose="02020300000000000000" pitchFamily="18" charset="-128"/>
              </a:rPr>
              <a:t>目標を立て、その目標に対しての達成度を測ること。</a:t>
            </a:r>
            <a:endParaRPr kumimoji="1" lang="en-US" altLang="ja-JP" sz="1013" dirty="0">
              <a:latin typeface="游明朝 Light" panose="02020300000000000000" pitchFamily="18" charset="-128"/>
              <a:ea typeface="游明朝 Light" panose="02020300000000000000" pitchFamily="18" charset="-128"/>
            </a:endParaRPr>
          </a:p>
          <a:p>
            <a:pPr algn="ctr"/>
            <a:r>
              <a:rPr kumimoji="1" lang="ja-JP" altLang="en-US" sz="1013" dirty="0">
                <a:latin typeface="游明朝 Light" panose="02020300000000000000" pitchFamily="18" charset="-128"/>
                <a:ea typeface="游明朝 Light" panose="02020300000000000000" pitchFamily="18" charset="-128"/>
              </a:rPr>
              <a:t>日々の気づきを積み重ねていくこと。</a:t>
            </a:r>
            <a:endParaRPr kumimoji="1" lang="en-US" altLang="ja-JP" sz="1013" dirty="0">
              <a:latin typeface="游明朝 Light" panose="02020300000000000000" pitchFamily="18" charset="-128"/>
              <a:ea typeface="游明朝 Light" panose="02020300000000000000" pitchFamily="18" charset="-128"/>
            </a:endParaRPr>
          </a:p>
          <a:p>
            <a:pPr algn="ctr"/>
            <a:r>
              <a:rPr kumimoji="1" lang="ja-JP" altLang="en-US" sz="1013" dirty="0">
                <a:latin typeface="游明朝 Light" panose="02020300000000000000" pitchFamily="18" charset="-128"/>
                <a:ea typeface="游明朝 Light" panose="02020300000000000000" pitchFamily="18" charset="-128"/>
              </a:rPr>
              <a:t>これによって人は大きく成長すると言われます。</a:t>
            </a:r>
            <a:endParaRPr kumimoji="1" lang="en-US" altLang="ja-JP" sz="1013" dirty="0">
              <a:latin typeface="游明朝 Light" panose="02020300000000000000" pitchFamily="18" charset="-128"/>
              <a:ea typeface="游明朝 Light" panose="02020300000000000000" pitchFamily="18" charset="-128"/>
            </a:endParaRPr>
          </a:p>
          <a:p>
            <a:pPr algn="ctr"/>
            <a:endParaRPr kumimoji="1" lang="en-US" altLang="ja-JP" sz="1013" dirty="0">
              <a:latin typeface="游明朝 Light" panose="02020300000000000000" pitchFamily="18" charset="-128"/>
              <a:ea typeface="游明朝 Light" panose="02020300000000000000" pitchFamily="18" charset="-128"/>
            </a:endParaRPr>
          </a:p>
          <a:p>
            <a:pPr algn="ctr"/>
            <a:r>
              <a:rPr kumimoji="1" lang="ja-JP" altLang="en-US" sz="1013" dirty="0">
                <a:latin typeface="游明朝 Light" panose="02020300000000000000" pitchFamily="18" charset="-128"/>
                <a:ea typeface="游明朝 Light" panose="02020300000000000000" pitchFamily="18" charset="-128"/>
              </a:rPr>
              <a:t>スケジュール管理は社会人としての基本です。</a:t>
            </a:r>
            <a:endParaRPr kumimoji="1" lang="en-US" altLang="ja-JP" sz="1013" dirty="0">
              <a:latin typeface="游明朝 Light" panose="02020300000000000000" pitchFamily="18" charset="-128"/>
              <a:ea typeface="游明朝 Light" panose="02020300000000000000" pitchFamily="18" charset="-128"/>
            </a:endParaRPr>
          </a:p>
          <a:p>
            <a:pPr algn="ctr"/>
            <a:r>
              <a:rPr kumimoji="1" lang="ja-JP" altLang="en-US" sz="1013" dirty="0">
                <a:latin typeface="游明朝 Light" panose="02020300000000000000" pitchFamily="18" charset="-128"/>
                <a:ea typeface="游明朝 Light" panose="02020300000000000000" pitchFamily="18" charset="-128"/>
              </a:rPr>
              <a:t>ぜひ、</a:t>
            </a:r>
            <a:r>
              <a:rPr kumimoji="1" lang="en-US" altLang="ja-JP" sz="1013" dirty="0">
                <a:latin typeface="游明朝 Light" panose="02020300000000000000" pitchFamily="18" charset="-128"/>
                <a:ea typeface="游明朝 Light" panose="02020300000000000000" pitchFamily="18" charset="-128"/>
              </a:rPr>
              <a:t>My Note</a:t>
            </a:r>
            <a:r>
              <a:rPr kumimoji="1" lang="ja-JP" altLang="en-US" sz="1013" dirty="0">
                <a:latin typeface="游明朝 Light" panose="02020300000000000000" pitchFamily="18" charset="-128"/>
                <a:ea typeface="游明朝 Light" panose="02020300000000000000" pitchFamily="18" charset="-128"/>
              </a:rPr>
              <a:t>を使用して管理してください。</a:t>
            </a:r>
            <a:endParaRPr kumimoji="1" lang="en-US" altLang="ja-JP" sz="1013"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3170349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71720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4022193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xmlns="" id="{8EF09D9A-C50F-4B27-A6F3-E622D6E4ADB2}"/>
              </a:ext>
            </a:extLst>
          </p:cNvPr>
          <p:cNvSpPr/>
          <p:nvPr/>
        </p:nvSpPr>
        <p:spPr>
          <a:xfrm>
            <a:off x="-8185" y="1"/>
            <a:ext cx="5376863" cy="7169148"/>
          </a:xfrm>
          <a:prstGeom prst="rect">
            <a:avLst/>
          </a:prstGeom>
          <a:solidFill>
            <a:srgbClr val="C9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xmlns="" id="{27A97145-D896-4978-8691-C33C2441CC1A}"/>
              </a:ext>
            </a:extLst>
          </p:cNvPr>
          <p:cNvSpPr txBox="1"/>
          <p:nvPr/>
        </p:nvSpPr>
        <p:spPr>
          <a:xfrm>
            <a:off x="2016611" y="6291283"/>
            <a:ext cx="1343637" cy="307777"/>
          </a:xfrm>
          <a:prstGeom prst="rect">
            <a:avLst/>
          </a:prstGeom>
          <a:noFill/>
        </p:spPr>
        <p:txBody>
          <a:bodyPr wrap="none" rtlCol="0">
            <a:spAutoFit/>
          </a:bodyPr>
          <a:lstStyle/>
          <a:p>
            <a:pPr algn="r"/>
            <a:r>
              <a:rPr kumimoji="1" lang="en-US" altLang="ja-JP" sz="1400" b="1" dirty="0">
                <a:solidFill>
                  <a:schemeClr val="bg1"/>
                </a:solidFill>
                <a:latin typeface="游明朝 Light" panose="02020300000000000000" pitchFamily="18" charset="-128"/>
                <a:ea typeface="游明朝 Light" panose="02020300000000000000" pitchFamily="18" charset="-128"/>
              </a:rPr>
              <a:t>My Notes 2021</a:t>
            </a:r>
            <a:endParaRPr kumimoji="1" lang="ja-JP" altLang="en-US" sz="1400" b="1" dirty="0">
              <a:solidFill>
                <a:schemeClr val="bg1"/>
              </a:solidFill>
              <a:latin typeface="游明朝 Light" panose="02020300000000000000" pitchFamily="18" charset="-128"/>
              <a:ea typeface="游明朝 Light" panose="02020300000000000000" pitchFamily="18" charset="-128"/>
            </a:endParaRPr>
          </a:p>
        </p:txBody>
      </p:sp>
      <p:sp>
        <p:nvSpPr>
          <p:cNvPr id="9" name="テキスト ボックス 8">
            <a:extLst>
              <a:ext uri="{FF2B5EF4-FFF2-40B4-BE49-F238E27FC236}">
                <a16:creationId xmlns:a16="http://schemas.microsoft.com/office/drawing/2014/main" xmlns="" id="{D6BCE7B8-D980-4C05-BC84-7F1EBE962056}"/>
              </a:ext>
            </a:extLst>
          </p:cNvPr>
          <p:cNvSpPr txBox="1"/>
          <p:nvPr/>
        </p:nvSpPr>
        <p:spPr>
          <a:xfrm>
            <a:off x="1826656" y="5829618"/>
            <a:ext cx="1723549" cy="461665"/>
          </a:xfrm>
          <a:prstGeom prst="rect">
            <a:avLst/>
          </a:prstGeom>
          <a:noFill/>
        </p:spPr>
        <p:txBody>
          <a:bodyPr wrap="none" rtlCol="0">
            <a:spAutoFit/>
          </a:bodyPr>
          <a:lstStyle/>
          <a:p>
            <a:pPr algn="r"/>
            <a:r>
              <a:rPr kumimoji="1" lang="ja-JP" altLang="en-US" sz="2400" dirty="0">
                <a:solidFill>
                  <a:schemeClr val="bg1"/>
                </a:solidFill>
                <a:latin typeface="游明朝 Light" panose="02020300000000000000" pitchFamily="18" charset="-128"/>
                <a:ea typeface="游明朝 Light" panose="02020300000000000000" pitchFamily="18" charset="-128"/>
              </a:rPr>
              <a:t>〇〇幼稚園</a:t>
            </a:r>
          </a:p>
        </p:txBody>
      </p:sp>
      <p:sp>
        <p:nvSpPr>
          <p:cNvPr id="10" name="テキスト ボックス 9">
            <a:extLst>
              <a:ext uri="{FF2B5EF4-FFF2-40B4-BE49-F238E27FC236}">
                <a16:creationId xmlns:a16="http://schemas.microsoft.com/office/drawing/2014/main" xmlns="" id="{BBBAE775-D359-48C4-A51E-C7812173C890}"/>
              </a:ext>
            </a:extLst>
          </p:cNvPr>
          <p:cNvSpPr txBox="1"/>
          <p:nvPr/>
        </p:nvSpPr>
        <p:spPr>
          <a:xfrm>
            <a:off x="1836274" y="6599059"/>
            <a:ext cx="1704313" cy="307777"/>
          </a:xfrm>
          <a:prstGeom prst="rect">
            <a:avLst/>
          </a:prstGeom>
          <a:noFill/>
        </p:spPr>
        <p:txBody>
          <a:bodyPr wrap="square" rtlCol="0">
            <a:spAutoFit/>
          </a:bodyPr>
          <a:lstStyle/>
          <a:p>
            <a:r>
              <a:rPr kumimoji="1" lang="en-US" altLang="ja-JP" sz="1400" b="1" dirty="0">
                <a:solidFill>
                  <a:schemeClr val="bg1"/>
                </a:solidFill>
                <a:latin typeface="游明朝 Light" panose="02020300000000000000" pitchFamily="18" charset="-128"/>
                <a:ea typeface="游明朝 Light" panose="02020300000000000000" pitchFamily="18" charset="-128"/>
              </a:rPr>
              <a:t>NAME </a:t>
            </a:r>
            <a:endParaRPr kumimoji="1" lang="ja-JP" altLang="en-US" sz="1400" b="1" dirty="0">
              <a:solidFill>
                <a:schemeClr val="bg1"/>
              </a:solidFill>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161110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xmlns="" id="{B5468C40-4C2A-4E1E-8A03-12CA338BBF8E}"/>
              </a:ext>
            </a:extLst>
          </p:cNvPr>
          <p:cNvPicPr>
            <a:picLocks noChangeAspect="1"/>
          </p:cNvPicPr>
          <p:nvPr/>
        </p:nvPicPr>
        <p:blipFill>
          <a:blip r:embed="rId2"/>
          <a:stretch>
            <a:fillRect/>
          </a:stretch>
        </p:blipFill>
        <p:spPr>
          <a:xfrm>
            <a:off x="-1" y="0"/>
            <a:ext cx="5376863" cy="7169150"/>
          </a:xfrm>
          <a:prstGeom prst="rect">
            <a:avLst/>
          </a:prstGeom>
        </p:spPr>
      </p:pic>
      <p:graphicFrame>
        <p:nvGraphicFramePr>
          <p:cNvPr id="5" name="表 4">
            <a:extLst>
              <a:ext uri="{FF2B5EF4-FFF2-40B4-BE49-F238E27FC236}">
                <a16:creationId xmlns:a16="http://schemas.microsoft.com/office/drawing/2014/main" xmlns="" id="{8C6AFAC0-4FEF-4F5F-9F8C-69F9A7346FC7}"/>
              </a:ext>
            </a:extLst>
          </p:cNvPr>
          <p:cNvGraphicFramePr>
            <a:graphicFrameLocks noGrp="1"/>
          </p:cNvGraphicFramePr>
          <p:nvPr>
            <p:extLst>
              <p:ext uri="{D42A27DB-BD31-4B8C-83A1-F6EECF244321}">
                <p14:modId xmlns:p14="http://schemas.microsoft.com/office/powerpoint/2010/main" val="3399082410"/>
              </p:ext>
            </p:extLst>
          </p:nvPr>
        </p:nvGraphicFramePr>
        <p:xfrm>
          <a:off x="120800" y="110890"/>
          <a:ext cx="5131601" cy="6972739"/>
        </p:xfrm>
        <a:graphic>
          <a:graphicData uri="http://schemas.openxmlformats.org/drawingml/2006/table">
            <a:tbl>
              <a:tblPr/>
              <a:tblGrid>
                <a:gridCol w="753101">
                  <a:extLst>
                    <a:ext uri="{9D8B030D-6E8A-4147-A177-3AD203B41FA5}">
                      <a16:colId xmlns:a16="http://schemas.microsoft.com/office/drawing/2014/main" xmlns="" val="3255346594"/>
                    </a:ext>
                  </a:extLst>
                </a:gridCol>
                <a:gridCol w="729750">
                  <a:extLst>
                    <a:ext uri="{9D8B030D-6E8A-4147-A177-3AD203B41FA5}">
                      <a16:colId xmlns:a16="http://schemas.microsoft.com/office/drawing/2014/main" xmlns="" val="2348035959"/>
                    </a:ext>
                  </a:extLst>
                </a:gridCol>
                <a:gridCol w="729750">
                  <a:extLst>
                    <a:ext uri="{9D8B030D-6E8A-4147-A177-3AD203B41FA5}">
                      <a16:colId xmlns:a16="http://schemas.microsoft.com/office/drawing/2014/main" xmlns="" val="4248196803"/>
                    </a:ext>
                  </a:extLst>
                </a:gridCol>
                <a:gridCol w="729750">
                  <a:extLst>
                    <a:ext uri="{9D8B030D-6E8A-4147-A177-3AD203B41FA5}">
                      <a16:colId xmlns:a16="http://schemas.microsoft.com/office/drawing/2014/main" xmlns="" val="3609080199"/>
                    </a:ext>
                  </a:extLst>
                </a:gridCol>
                <a:gridCol w="729750">
                  <a:extLst>
                    <a:ext uri="{9D8B030D-6E8A-4147-A177-3AD203B41FA5}">
                      <a16:colId xmlns:a16="http://schemas.microsoft.com/office/drawing/2014/main" xmlns="" val="547937824"/>
                    </a:ext>
                  </a:extLst>
                </a:gridCol>
                <a:gridCol w="729750">
                  <a:extLst>
                    <a:ext uri="{9D8B030D-6E8A-4147-A177-3AD203B41FA5}">
                      <a16:colId xmlns:a16="http://schemas.microsoft.com/office/drawing/2014/main" xmlns="" val="1850693882"/>
                    </a:ext>
                  </a:extLst>
                </a:gridCol>
                <a:gridCol w="729750">
                  <a:extLst>
                    <a:ext uri="{9D8B030D-6E8A-4147-A177-3AD203B41FA5}">
                      <a16:colId xmlns:a16="http://schemas.microsoft.com/office/drawing/2014/main" xmlns="" val="367385529"/>
                    </a:ext>
                  </a:extLst>
                </a:gridCol>
              </a:tblGrid>
              <a:tr h="338493">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2021</a:t>
                      </a:r>
                    </a:p>
                  </a:txBody>
                  <a:tcPr marL="2638" marR="2638" marT="26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cs typeface="Segoe UI Light" panose="020B0502040204020203" pitchFamily="34" charset="0"/>
                        </a:rPr>
                        <a:t>4</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cs typeface="Segoe UI Light" panose="020B0502040204020203" pitchFamily="34" charset="0"/>
                        </a:rPr>
                        <a:t>月</a:t>
                      </a:r>
                    </a:p>
                  </a:txBody>
                  <a:tcPr marL="166175" marR="2638" marT="2638"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100" b="0" i="0" u="none" strike="noStrike">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1100" b="0" i="0" u="none" strike="noStrike">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1100" b="0" i="0" u="none" strike="noStrike">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2638" marR="2638" marT="26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780949010"/>
                  </a:ext>
                </a:extLst>
              </a:tr>
              <a:tr h="245561">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日曜日</a:t>
                      </a:r>
                    </a:p>
                  </a:txBody>
                  <a:tcPr marL="55392" marR="2638" marT="2638"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月曜日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火曜日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水曜日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木曜日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金曜日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土曜日</a:t>
                      </a:r>
                    </a:p>
                  </a:txBody>
                  <a:tcPr marL="55392" marR="2638" marT="2638"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279738333"/>
                  </a:ext>
                </a:extLst>
              </a:tr>
              <a:tr h="313540">
                <a:tc>
                  <a:txBody>
                    <a:bodyPr/>
                    <a:lstStyle/>
                    <a:p>
                      <a:pPr algn="l" fontAlgn="ctr"/>
                      <a:r>
                        <a:rPr lang="en-US" altLang="ja-JP" sz="700" b="0" i="0" u="none" strike="noStrike" dirty="0">
                          <a:solidFill>
                            <a:srgbClr val="747474"/>
                          </a:solidFill>
                          <a:effectLst/>
                          <a:latin typeface="游明朝 Light" panose="02020300000000000000" pitchFamily="18" charset="-128"/>
                          <a:ea typeface="游明朝 Light" panose="02020300000000000000" pitchFamily="18" charset="-128"/>
                          <a:cs typeface="Segoe UI Light" panose="020B0502040204020203" pitchFamily="34" charset="0"/>
                        </a:rPr>
                        <a:t>28</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游明朝 Light" panose="02020300000000000000" pitchFamily="18" charset="-128"/>
                          <a:ea typeface="游明朝 Light" panose="02020300000000000000" pitchFamily="18" charset="-128"/>
                          <a:cs typeface="Segoe UI Light" panose="020B0502040204020203" pitchFamily="34" charset="0"/>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游明朝 Light" panose="02020300000000000000" pitchFamily="18" charset="-128"/>
                          <a:ea typeface="游明朝 Light" panose="02020300000000000000" pitchFamily="18" charset="-128"/>
                          <a:cs typeface="Segoe UI Light" panose="020B0502040204020203" pitchFamily="34" charset="0"/>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游明朝 Light" panose="02020300000000000000" pitchFamily="18" charset="-128"/>
                          <a:ea typeface="游明朝 Light" panose="02020300000000000000" pitchFamily="18" charset="-128"/>
                          <a:cs typeface="Segoe UI Light" panose="020B0502040204020203" pitchFamily="34" charset="0"/>
                        </a:rPr>
                        <a:t>31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01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02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03</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595281848"/>
                  </a:ext>
                </a:extLst>
              </a:tr>
              <a:tr h="733315">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85438668"/>
                  </a:ext>
                </a:extLst>
              </a:tr>
              <a:tr h="313540">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04</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05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06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07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08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09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10</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489538967"/>
                  </a:ext>
                </a:extLst>
              </a:tr>
              <a:tr h="733315">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429296456"/>
                  </a:ext>
                </a:extLst>
              </a:tr>
              <a:tr h="313540">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11</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12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13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14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15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16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17</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81135096"/>
                  </a:ext>
                </a:extLst>
              </a:tr>
              <a:tr h="733315">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902848897"/>
                  </a:ext>
                </a:extLst>
              </a:tr>
              <a:tr h="313540">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18</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19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20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21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22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23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24</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569562393"/>
                  </a:ext>
                </a:extLst>
              </a:tr>
              <a:tr h="733315">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953116078"/>
                  </a:ext>
                </a:extLst>
              </a:tr>
              <a:tr h="313540">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25</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26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27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游明朝 Light" panose="02020300000000000000" pitchFamily="18" charset="-128"/>
                          <a:ea typeface="游明朝 Light" panose="02020300000000000000" pitchFamily="18" charset="-128"/>
                          <a:cs typeface="Segoe UI Light" panose="020B0502040204020203" pitchFamily="34" charset="0"/>
                        </a:rPr>
                        <a:t>01</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324078015"/>
                  </a:ext>
                </a:extLst>
              </a:tr>
              <a:tr h="743094">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230845896"/>
                  </a:ext>
                </a:extLst>
              </a:tr>
              <a:tr h="313540">
                <a:tc>
                  <a:txBody>
                    <a:bodyPr/>
                    <a:lstStyle/>
                    <a:p>
                      <a:pPr algn="l" fontAlgn="ctr"/>
                      <a:r>
                        <a:rPr lang="en-US" altLang="ja-JP" sz="700" b="0" i="0" u="none" strike="noStrike">
                          <a:solidFill>
                            <a:srgbClr val="747474"/>
                          </a:solidFill>
                          <a:effectLst/>
                          <a:latin typeface="游明朝 Light" panose="02020300000000000000" pitchFamily="18" charset="-128"/>
                          <a:ea typeface="游明朝 Light" panose="02020300000000000000" pitchFamily="18" charset="-128"/>
                          <a:cs typeface="Segoe UI Light" panose="020B0502040204020203" pitchFamily="34" charset="0"/>
                        </a:rPr>
                        <a:t>02</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游明朝 Light" panose="02020300000000000000" pitchFamily="18" charset="-128"/>
                          <a:ea typeface="游明朝 Light" panose="02020300000000000000" pitchFamily="18" charset="-128"/>
                          <a:cs typeface="Segoe UI Light" panose="020B0502040204020203" pitchFamily="34" charset="0"/>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700" b="0" i="0" u="none" strike="noStrike" dirty="0">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550444282"/>
                  </a:ext>
                </a:extLst>
              </a:tr>
              <a:tr h="831091">
                <a:tc>
                  <a:txBody>
                    <a:bodyPr/>
                    <a:lstStyle/>
                    <a:p>
                      <a:pPr algn="l" fontAlgn="t"/>
                      <a:r>
                        <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700" b="0" i="0" u="none" strike="noStrike" dirty="0">
                        <a:solidFill>
                          <a:srgbClr val="000000"/>
                        </a:solidFill>
                        <a:effectLst/>
                        <a:latin typeface="游明朝 Light" panose="02020300000000000000" pitchFamily="18" charset="-128"/>
                        <a:ea typeface="游明朝 Light" panose="02020300000000000000" pitchFamily="18" charset="-128"/>
                        <a:cs typeface="Segoe UI Light" panose="020B0502040204020203" pitchFamily="34" charset="0"/>
                      </a:endParaRP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902894437"/>
                  </a:ext>
                </a:extLst>
              </a:tr>
            </a:tbl>
          </a:graphicData>
        </a:graphic>
      </p:graphicFrame>
      <p:sp>
        <p:nvSpPr>
          <p:cNvPr id="2" name="テキスト ボックス 1">
            <a:extLst>
              <a:ext uri="{FF2B5EF4-FFF2-40B4-BE49-F238E27FC236}">
                <a16:creationId xmlns:a16="http://schemas.microsoft.com/office/drawing/2014/main" xmlns="" id="{49F07FE9-61B3-4015-8DE0-24594ECE30F4}"/>
              </a:ext>
            </a:extLst>
          </p:cNvPr>
          <p:cNvSpPr txBox="1"/>
          <p:nvPr/>
        </p:nvSpPr>
        <p:spPr>
          <a:xfrm>
            <a:off x="1018302" y="1814201"/>
            <a:ext cx="569387" cy="184666"/>
          </a:xfrm>
          <a:prstGeom prst="rect">
            <a:avLst/>
          </a:prstGeom>
          <a:noFill/>
        </p:spPr>
        <p:txBody>
          <a:bodyPr wrap="none" rtlCol="0">
            <a:spAutoFit/>
          </a:bodyPr>
          <a:lstStyle/>
          <a:p>
            <a:r>
              <a:rPr kumimoji="1" lang="ja-JP" altLang="en-US" sz="600" dirty="0">
                <a:latin typeface="游明朝 Light" panose="02020300000000000000" pitchFamily="18" charset="-128"/>
                <a:ea typeface="游明朝 Light" panose="02020300000000000000" pitchFamily="18" charset="-128"/>
              </a:rPr>
              <a:t>新年度集会</a:t>
            </a:r>
          </a:p>
        </p:txBody>
      </p:sp>
      <p:sp>
        <p:nvSpPr>
          <p:cNvPr id="6" name="テキスト ボックス 5">
            <a:extLst>
              <a:ext uri="{FF2B5EF4-FFF2-40B4-BE49-F238E27FC236}">
                <a16:creationId xmlns:a16="http://schemas.microsoft.com/office/drawing/2014/main" xmlns="" id="{3D1B5F42-3207-4D6D-83F6-041B9C6814B2}"/>
              </a:ext>
            </a:extLst>
          </p:cNvPr>
          <p:cNvSpPr txBox="1"/>
          <p:nvPr/>
        </p:nvSpPr>
        <p:spPr>
          <a:xfrm>
            <a:off x="3212396" y="1814201"/>
            <a:ext cx="415498" cy="184666"/>
          </a:xfrm>
          <a:prstGeom prst="rect">
            <a:avLst/>
          </a:prstGeom>
          <a:noFill/>
        </p:spPr>
        <p:txBody>
          <a:bodyPr wrap="none" rtlCol="0">
            <a:spAutoFit/>
          </a:bodyPr>
          <a:lstStyle/>
          <a:p>
            <a:r>
              <a:rPr kumimoji="1" lang="ja-JP" altLang="en-US" sz="600" dirty="0">
                <a:latin typeface="游明朝 Light" panose="02020300000000000000" pitchFamily="18" charset="-128"/>
                <a:ea typeface="游明朝 Light" panose="02020300000000000000" pitchFamily="18" charset="-128"/>
              </a:rPr>
              <a:t>入園式</a:t>
            </a:r>
          </a:p>
        </p:txBody>
      </p:sp>
      <p:sp>
        <p:nvSpPr>
          <p:cNvPr id="7" name="テキスト ボックス 6">
            <a:extLst>
              <a:ext uri="{FF2B5EF4-FFF2-40B4-BE49-F238E27FC236}">
                <a16:creationId xmlns:a16="http://schemas.microsoft.com/office/drawing/2014/main" xmlns="" id="{0D56445A-1A8B-4000-94CD-14AA0F44DD2C}"/>
              </a:ext>
            </a:extLst>
          </p:cNvPr>
          <p:cNvSpPr txBox="1"/>
          <p:nvPr/>
        </p:nvSpPr>
        <p:spPr>
          <a:xfrm>
            <a:off x="4673574" y="1814201"/>
            <a:ext cx="492443" cy="184666"/>
          </a:xfrm>
          <a:prstGeom prst="rect">
            <a:avLst/>
          </a:prstGeom>
          <a:noFill/>
        </p:spPr>
        <p:txBody>
          <a:bodyPr wrap="none" rtlCol="0">
            <a:spAutoFit/>
          </a:bodyPr>
          <a:lstStyle/>
          <a:p>
            <a:r>
              <a:rPr kumimoji="1" lang="ja-JP" altLang="en-US" sz="600">
                <a:latin typeface="游明朝 Light" panose="02020300000000000000" pitchFamily="18" charset="-128"/>
                <a:ea typeface="游明朝 Light" panose="02020300000000000000" pitchFamily="18" charset="-128"/>
              </a:rPr>
              <a:t>交通指導</a:t>
            </a:r>
            <a:endParaRPr kumimoji="1" lang="ja-JP" altLang="en-US" sz="600" dirty="0">
              <a:latin typeface="游明朝 Light" panose="02020300000000000000" pitchFamily="18" charset="-128"/>
              <a:ea typeface="游明朝 Light" panose="02020300000000000000" pitchFamily="18" charset="-128"/>
            </a:endParaRPr>
          </a:p>
        </p:txBody>
      </p:sp>
      <p:sp>
        <p:nvSpPr>
          <p:cNvPr id="9" name="テキスト ボックス 8">
            <a:extLst>
              <a:ext uri="{FF2B5EF4-FFF2-40B4-BE49-F238E27FC236}">
                <a16:creationId xmlns:a16="http://schemas.microsoft.com/office/drawing/2014/main" xmlns="" id="{E78E1E67-C781-4F20-9530-6B1EA216FA46}"/>
              </a:ext>
            </a:extLst>
          </p:cNvPr>
          <p:cNvSpPr txBox="1"/>
          <p:nvPr/>
        </p:nvSpPr>
        <p:spPr>
          <a:xfrm>
            <a:off x="1018301" y="2863551"/>
            <a:ext cx="492443" cy="184666"/>
          </a:xfrm>
          <a:prstGeom prst="rect">
            <a:avLst/>
          </a:prstGeom>
          <a:noFill/>
        </p:spPr>
        <p:txBody>
          <a:bodyPr wrap="none" rtlCol="0">
            <a:spAutoFit/>
          </a:bodyPr>
          <a:lstStyle/>
          <a:p>
            <a:r>
              <a:rPr kumimoji="1" lang="ja-JP" altLang="en-US" sz="600" dirty="0">
                <a:latin typeface="游明朝 Light" panose="02020300000000000000" pitchFamily="18" charset="-128"/>
                <a:ea typeface="游明朝 Light" panose="02020300000000000000" pitchFamily="18" charset="-128"/>
              </a:rPr>
              <a:t>身体測定</a:t>
            </a:r>
          </a:p>
        </p:txBody>
      </p:sp>
      <p:sp>
        <p:nvSpPr>
          <p:cNvPr id="10" name="テキスト ボックス 9">
            <a:extLst>
              <a:ext uri="{FF2B5EF4-FFF2-40B4-BE49-F238E27FC236}">
                <a16:creationId xmlns:a16="http://schemas.microsoft.com/office/drawing/2014/main" xmlns="" id="{66513785-1775-4A74-A59E-43B7E5076F36}"/>
              </a:ext>
            </a:extLst>
          </p:cNvPr>
          <p:cNvSpPr txBox="1"/>
          <p:nvPr/>
        </p:nvSpPr>
        <p:spPr>
          <a:xfrm>
            <a:off x="1018300" y="3912901"/>
            <a:ext cx="569387" cy="184666"/>
          </a:xfrm>
          <a:prstGeom prst="rect">
            <a:avLst/>
          </a:prstGeom>
          <a:noFill/>
        </p:spPr>
        <p:txBody>
          <a:bodyPr wrap="none" rtlCol="0">
            <a:spAutoFit/>
          </a:bodyPr>
          <a:lstStyle/>
          <a:p>
            <a:r>
              <a:rPr kumimoji="1" lang="ja-JP" altLang="en-US" sz="600" dirty="0">
                <a:latin typeface="游明朝 Light" panose="02020300000000000000" pitchFamily="18" charset="-128"/>
                <a:ea typeface="游明朝 Light" panose="02020300000000000000" pitchFamily="18" charset="-128"/>
              </a:rPr>
              <a:t>お誕生日会</a:t>
            </a:r>
          </a:p>
        </p:txBody>
      </p:sp>
      <p:sp>
        <p:nvSpPr>
          <p:cNvPr id="11" name="テキスト ボックス 10">
            <a:extLst>
              <a:ext uri="{FF2B5EF4-FFF2-40B4-BE49-F238E27FC236}">
                <a16:creationId xmlns:a16="http://schemas.microsoft.com/office/drawing/2014/main" xmlns="" id="{AD164495-C8FA-430A-805A-DF77794F04EA}"/>
              </a:ext>
            </a:extLst>
          </p:cNvPr>
          <p:cNvSpPr txBox="1"/>
          <p:nvPr/>
        </p:nvSpPr>
        <p:spPr>
          <a:xfrm>
            <a:off x="3212396" y="4955270"/>
            <a:ext cx="492443" cy="184666"/>
          </a:xfrm>
          <a:prstGeom prst="rect">
            <a:avLst/>
          </a:prstGeom>
          <a:noFill/>
        </p:spPr>
        <p:txBody>
          <a:bodyPr wrap="none" rtlCol="0">
            <a:spAutoFit/>
          </a:bodyPr>
          <a:lstStyle/>
          <a:p>
            <a:r>
              <a:rPr kumimoji="1" lang="ja-JP" altLang="en-US" sz="600" dirty="0">
                <a:latin typeface="游明朝 Light" panose="02020300000000000000" pitchFamily="18" charset="-128"/>
                <a:ea typeface="游明朝 Light" panose="02020300000000000000" pitchFamily="18" charset="-128"/>
              </a:rPr>
              <a:t>保護者会</a:t>
            </a:r>
          </a:p>
        </p:txBody>
      </p:sp>
    </p:spTree>
    <p:extLst>
      <p:ext uri="{BB962C8B-B14F-4D97-AF65-F5344CB8AC3E}">
        <p14:creationId xmlns:p14="http://schemas.microsoft.com/office/powerpoint/2010/main" val="115996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432D394C-C927-4450-A50D-91FFE8359F56}"/>
              </a:ext>
            </a:extLst>
          </p:cNvPr>
          <p:cNvPicPr>
            <a:picLocks noChangeAspect="1"/>
          </p:cNvPicPr>
          <p:nvPr/>
        </p:nvPicPr>
        <p:blipFill>
          <a:blip r:embed="rId2"/>
          <a:stretch>
            <a:fillRect/>
          </a:stretch>
        </p:blipFill>
        <p:spPr>
          <a:xfrm>
            <a:off x="0" y="1"/>
            <a:ext cx="5376863" cy="7169150"/>
          </a:xfrm>
          <a:prstGeom prst="rect">
            <a:avLst/>
          </a:prstGeom>
        </p:spPr>
      </p:pic>
      <p:sp>
        <p:nvSpPr>
          <p:cNvPr id="3" name="テキスト ボックス 2">
            <a:extLst>
              <a:ext uri="{FF2B5EF4-FFF2-40B4-BE49-F238E27FC236}">
                <a16:creationId xmlns:a16="http://schemas.microsoft.com/office/drawing/2014/main" xmlns="" id="{26204A8E-940D-465C-B37E-D4BA93F1553A}"/>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170999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xmlns="" id="{4DE2A357-0E74-4662-B56A-35F0D68AE84E}"/>
              </a:ext>
            </a:extLst>
          </p:cNvPr>
          <p:cNvPicPr>
            <a:picLocks noChangeAspect="1"/>
          </p:cNvPicPr>
          <p:nvPr/>
        </p:nvPicPr>
        <p:blipFill>
          <a:blip r:embed="rId3"/>
          <a:stretch>
            <a:fillRect/>
          </a:stretch>
        </p:blipFill>
        <p:spPr>
          <a:xfrm>
            <a:off x="-1" y="0"/>
            <a:ext cx="5376863" cy="7169150"/>
          </a:xfrm>
          <a:prstGeom prst="rect">
            <a:avLst/>
          </a:prstGeom>
        </p:spPr>
      </p:pic>
      <p:graphicFrame>
        <p:nvGraphicFramePr>
          <p:cNvPr id="18" name="表 17">
            <a:extLst>
              <a:ext uri="{FF2B5EF4-FFF2-40B4-BE49-F238E27FC236}">
                <a16:creationId xmlns:a16="http://schemas.microsoft.com/office/drawing/2014/main" xmlns="" id="{A280C9A6-2C15-4092-AFBD-86791F9043CB}"/>
              </a:ext>
            </a:extLst>
          </p:cNvPr>
          <p:cNvGraphicFramePr>
            <a:graphicFrameLocks noGrp="1"/>
          </p:cNvGraphicFramePr>
          <p:nvPr>
            <p:extLst>
              <p:ext uri="{D42A27DB-BD31-4B8C-83A1-F6EECF244321}">
                <p14:modId xmlns:p14="http://schemas.microsoft.com/office/powerpoint/2010/main" val="1417702822"/>
              </p:ext>
            </p:extLst>
          </p:nvPr>
        </p:nvGraphicFramePr>
        <p:xfrm>
          <a:off x="123293" y="107950"/>
          <a:ext cx="5130273" cy="6979651"/>
        </p:xfrm>
        <a:graphic>
          <a:graphicData uri="http://schemas.openxmlformats.org/drawingml/2006/table">
            <a:tbl>
              <a:tblPr/>
              <a:tblGrid>
                <a:gridCol w="752907">
                  <a:extLst>
                    <a:ext uri="{9D8B030D-6E8A-4147-A177-3AD203B41FA5}">
                      <a16:colId xmlns:a16="http://schemas.microsoft.com/office/drawing/2014/main" xmlns="" val="1128299712"/>
                    </a:ext>
                  </a:extLst>
                </a:gridCol>
                <a:gridCol w="729561">
                  <a:extLst>
                    <a:ext uri="{9D8B030D-6E8A-4147-A177-3AD203B41FA5}">
                      <a16:colId xmlns:a16="http://schemas.microsoft.com/office/drawing/2014/main" xmlns="" val="763747143"/>
                    </a:ext>
                  </a:extLst>
                </a:gridCol>
                <a:gridCol w="729561">
                  <a:extLst>
                    <a:ext uri="{9D8B030D-6E8A-4147-A177-3AD203B41FA5}">
                      <a16:colId xmlns:a16="http://schemas.microsoft.com/office/drawing/2014/main" xmlns="" val="3640777739"/>
                    </a:ext>
                  </a:extLst>
                </a:gridCol>
                <a:gridCol w="729561">
                  <a:extLst>
                    <a:ext uri="{9D8B030D-6E8A-4147-A177-3AD203B41FA5}">
                      <a16:colId xmlns:a16="http://schemas.microsoft.com/office/drawing/2014/main" xmlns="" val="3942998525"/>
                    </a:ext>
                  </a:extLst>
                </a:gridCol>
                <a:gridCol w="729561">
                  <a:extLst>
                    <a:ext uri="{9D8B030D-6E8A-4147-A177-3AD203B41FA5}">
                      <a16:colId xmlns:a16="http://schemas.microsoft.com/office/drawing/2014/main" xmlns="" val="4025156539"/>
                    </a:ext>
                  </a:extLst>
                </a:gridCol>
                <a:gridCol w="729561">
                  <a:extLst>
                    <a:ext uri="{9D8B030D-6E8A-4147-A177-3AD203B41FA5}">
                      <a16:colId xmlns:a16="http://schemas.microsoft.com/office/drawing/2014/main" xmlns="" val="380188560"/>
                    </a:ext>
                  </a:extLst>
                </a:gridCol>
                <a:gridCol w="729561">
                  <a:extLst>
                    <a:ext uri="{9D8B030D-6E8A-4147-A177-3AD203B41FA5}">
                      <a16:colId xmlns:a16="http://schemas.microsoft.com/office/drawing/2014/main" xmlns="" val="3901856696"/>
                    </a:ext>
                  </a:extLst>
                </a:gridCol>
              </a:tblGrid>
              <a:tr h="352470">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2021</a:t>
                      </a:r>
                    </a:p>
                  </a:txBody>
                  <a:tcPr marL="2638" marR="2638" marT="2638"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cs typeface="Segoe UI Light" panose="020B0502040204020203" pitchFamily="34" charset="0"/>
                        </a:rPr>
                        <a:t>5</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cs typeface="Segoe UI Light" panose="020B0502040204020203" pitchFamily="34" charset="0"/>
                        </a:rPr>
                        <a:t>月</a:t>
                      </a:r>
                    </a:p>
                  </a:txBody>
                  <a:tcPr marL="166175" marR="2638" marT="2638"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1100" b="0" i="0" u="none" strike="noStrike">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1100" b="0" i="0" u="none" strike="noStrike" dirty="0">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2638" marR="2638" marT="2638"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1100" b="0" i="0" u="none" strike="noStrike">
                          <a:effectLst/>
                          <a:latin typeface="游明朝 Light" panose="02020300000000000000" pitchFamily="18" charset="-128"/>
                          <a:ea typeface="游明朝 Light" panose="02020300000000000000" pitchFamily="18" charset="-128"/>
                          <a:cs typeface="Segoe UI Light" panose="020B0502040204020203" pitchFamily="34" charset="0"/>
                        </a:rPr>
                        <a:t>　</a:t>
                      </a:r>
                    </a:p>
                  </a:txBody>
                  <a:tcPr marL="2638" marR="2638" marT="2638"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164209925"/>
                  </a:ext>
                </a:extLst>
              </a:tr>
              <a:tr h="249154">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日曜日</a:t>
                      </a:r>
                    </a:p>
                  </a:txBody>
                  <a:tcPr marL="55392" marR="2638" marT="2638"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月曜日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火曜日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水曜日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木曜日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金曜日</a:t>
                      </a:r>
                    </a:p>
                  </a:txBody>
                  <a:tcPr marL="55392" marR="2638" marT="2638"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土曜日</a:t>
                      </a:r>
                    </a:p>
                  </a:txBody>
                  <a:tcPr marL="55392" marR="2638" marT="2638"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4162555317"/>
                  </a:ext>
                </a:extLst>
              </a:tr>
              <a:tr h="313017">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cs typeface="Segoe UI Light" panose="020B0502040204020203" pitchFamily="34" charset="0"/>
                        </a:rPr>
                        <a:t>25</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cs typeface="Segoe UI Light" panose="020B0502040204020203" pitchFamily="34" charset="0"/>
                        </a:rPr>
                        <a:t>26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cs typeface="Segoe UI Light" panose="020B0502040204020203" pitchFamily="34" charset="0"/>
                        </a:rPr>
                        <a:t>27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cs typeface="Segoe UI Light" panose="020B0502040204020203" pitchFamily="34" charset="0"/>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cs typeface="Segoe UI Light" panose="020B0502040204020203" pitchFamily="34" charset="0"/>
                        </a:rPr>
                        <a:t>29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cs typeface="Segoe UI Light" panose="020B0502040204020203" pitchFamily="34" charset="0"/>
                        </a:rPr>
                        <a:t>30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01</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160844904"/>
                  </a:ext>
                </a:extLst>
              </a:tr>
              <a:tr h="732092">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1882828642"/>
                  </a:ext>
                </a:extLst>
              </a:tr>
              <a:tr h="313017">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02</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03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04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05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06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07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08</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989827139"/>
                  </a:ext>
                </a:extLst>
              </a:tr>
              <a:tr h="732092">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096929057"/>
                  </a:ext>
                </a:extLst>
              </a:tr>
              <a:tr h="313017">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09</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10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11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12</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13</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14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15</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610667224"/>
                  </a:ext>
                </a:extLst>
              </a:tr>
              <a:tr h="732092">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804297825"/>
                  </a:ext>
                </a:extLst>
              </a:tr>
              <a:tr h="313017">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16</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17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18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19</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20</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21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22</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3728993227"/>
                  </a:ext>
                </a:extLst>
              </a:tr>
              <a:tr h="732092">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45238636"/>
                  </a:ext>
                </a:extLst>
              </a:tr>
              <a:tr h="313017">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23</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24</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25</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26</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27</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28</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29</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75213854"/>
                  </a:ext>
                </a:extLst>
              </a:tr>
              <a:tr h="741854">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981027305"/>
                  </a:ext>
                </a:extLst>
              </a:tr>
              <a:tr h="313017">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30</a:t>
                      </a:r>
                    </a:p>
                  </a:txBody>
                  <a:tcPr marL="55392" marR="2638" marT="2638"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31</a:t>
                      </a:r>
                    </a:p>
                  </a:txBody>
                  <a:tcPr marL="55392" marR="2638" marT="26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895945031"/>
                  </a:ext>
                </a:extLst>
              </a:tr>
              <a:tr h="829703">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rPr>
                        <a:t>　</a:t>
                      </a:r>
                    </a:p>
                  </a:txBody>
                  <a:tcPr marL="55392" marR="2638" marT="2638"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cs typeface="Segoe UI Light" panose="020B0502040204020203" pitchFamily="34" charset="0"/>
                      </a:endParaRPr>
                    </a:p>
                  </a:txBody>
                  <a:tcPr marL="55392" marR="2638" marT="2638"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2701377868"/>
                  </a:ext>
                </a:extLst>
              </a:tr>
            </a:tbl>
          </a:graphicData>
        </a:graphic>
      </p:graphicFrame>
    </p:spTree>
    <p:extLst>
      <p:ext uri="{BB962C8B-B14F-4D97-AF65-F5344CB8AC3E}">
        <p14:creationId xmlns:p14="http://schemas.microsoft.com/office/powerpoint/2010/main" val="63444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344966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B876702B-6EDD-431B-9654-9FC81552D828}"/>
              </a:ext>
            </a:extLst>
          </p:cNvPr>
          <p:cNvPicPr>
            <a:picLocks noChangeAspect="1"/>
          </p:cNvPicPr>
          <p:nvPr/>
        </p:nvPicPr>
        <p:blipFill>
          <a:blip r:embed="rId2"/>
          <a:stretch>
            <a:fillRect/>
          </a:stretch>
        </p:blipFill>
        <p:spPr>
          <a:xfrm>
            <a:off x="-1" y="0"/>
            <a:ext cx="5376863" cy="7169150"/>
          </a:xfrm>
          <a:prstGeom prst="rect">
            <a:avLst/>
          </a:prstGeom>
        </p:spPr>
      </p:pic>
      <p:graphicFrame>
        <p:nvGraphicFramePr>
          <p:cNvPr id="3" name="表 2">
            <a:extLst>
              <a:ext uri="{FF2B5EF4-FFF2-40B4-BE49-F238E27FC236}">
                <a16:creationId xmlns:a16="http://schemas.microsoft.com/office/drawing/2014/main" xmlns="" id="{E6781DE0-1166-48BC-AC08-39AB08F6DB07}"/>
              </a:ext>
            </a:extLst>
          </p:cNvPr>
          <p:cNvGraphicFramePr>
            <a:graphicFrameLocks noGrp="1"/>
          </p:cNvGraphicFramePr>
          <p:nvPr>
            <p:extLst>
              <p:ext uri="{D42A27DB-BD31-4B8C-83A1-F6EECF244321}">
                <p14:modId xmlns:p14="http://schemas.microsoft.com/office/powerpoint/2010/main" val="243133839"/>
              </p:ext>
            </p:extLst>
          </p:nvPr>
        </p:nvGraphicFramePr>
        <p:xfrm>
          <a:off x="128016" y="115234"/>
          <a:ext cx="5116511" cy="6940322"/>
        </p:xfrm>
        <a:graphic>
          <a:graphicData uri="http://schemas.openxmlformats.org/drawingml/2006/table">
            <a:tbl>
              <a:tblPr/>
              <a:tblGrid>
                <a:gridCol w="750887">
                  <a:extLst>
                    <a:ext uri="{9D8B030D-6E8A-4147-A177-3AD203B41FA5}">
                      <a16:colId xmlns:a16="http://schemas.microsoft.com/office/drawing/2014/main" xmlns="" val="3230994314"/>
                    </a:ext>
                  </a:extLst>
                </a:gridCol>
                <a:gridCol w="727604">
                  <a:extLst>
                    <a:ext uri="{9D8B030D-6E8A-4147-A177-3AD203B41FA5}">
                      <a16:colId xmlns:a16="http://schemas.microsoft.com/office/drawing/2014/main" xmlns="" val="240025563"/>
                    </a:ext>
                  </a:extLst>
                </a:gridCol>
                <a:gridCol w="727604">
                  <a:extLst>
                    <a:ext uri="{9D8B030D-6E8A-4147-A177-3AD203B41FA5}">
                      <a16:colId xmlns:a16="http://schemas.microsoft.com/office/drawing/2014/main" xmlns="" val="2467828937"/>
                    </a:ext>
                  </a:extLst>
                </a:gridCol>
                <a:gridCol w="727604">
                  <a:extLst>
                    <a:ext uri="{9D8B030D-6E8A-4147-A177-3AD203B41FA5}">
                      <a16:colId xmlns:a16="http://schemas.microsoft.com/office/drawing/2014/main" xmlns="" val="514564901"/>
                    </a:ext>
                  </a:extLst>
                </a:gridCol>
                <a:gridCol w="727604">
                  <a:extLst>
                    <a:ext uri="{9D8B030D-6E8A-4147-A177-3AD203B41FA5}">
                      <a16:colId xmlns:a16="http://schemas.microsoft.com/office/drawing/2014/main" xmlns="" val="1898752414"/>
                    </a:ext>
                  </a:extLst>
                </a:gridCol>
                <a:gridCol w="727604">
                  <a:extLst>
                    <a:ext uri="{9D8B030D-6E8A-4147-A177-3AD203B41FA5}">
                      <a16:colId xmlns:a16="http://schemas.microsoft.com/office/drawing/2014/main" xmlns="" val="714751342"/>
                    </a:ext>
                  </a:extLst>
                </a:gridCol>
                <a:gridCol w="727604">
                  <a:extLst>
                    <a:ext uri="{9D8B030D-6E8A-4147-A177-3AD203B41FA5}">
                      <a16:colId xmlns:a16="http://schemas.microsoft.com/office/drawing/2014/main" xmlns="" val="1850692711"/>
                    </a:ext>
                  </a:extLst>
                </a:gridCol>
              </a:tblGrid>
              <a:tr h="348246">
                <a:tc>
                  <a:txBody>
                    <a:bodyPr/>
                    <a:lstStyle/>
                    <a:p>
                      <a:pPr algn="ctr" fontAlgn="b"/>
                      <a:r>
                        <a:rPr lang="en-US" altLang="ja-JP" sz="1600" b="1" i="0" u="none" strike="noStrike" dirty="0">
                          <a:solidFill>
                            <a:srgbClr val="FFFFFF"/>
                          </a:solidFill>
                          <a:effectLst/>
                          <a:latin typeface="游明朝 Light" panose="02020300000000000000" pitchFamily="18" charset="-128"/>
                          <a:ea typeface="游明朝 Light" panose="02020300000000000000" pitchFamily="18" charset="-128"/>
                          <a:cs typeface="Segoe UI Light" panose="020B0502040204020203" pitchFamily="34" charset="0"/>
                        </a:rPr>
                        <a:t>2021</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gridSpan="3">
                  <a:txBody>
                    <a:bodyPr/>
                    <a:lstStyle/>
                    <a:p>
                      <a:pPr algn="l" fontAlgn="b"/>
                      <a:r>
                        <a:rPr lang="en-US" altLang="ja-JP" sz="1500" b="0" i="0" u="none" strike="noStrike" dirty="0">
                          <a:solidFill>
                            <a:schemeClr val="tx1"/>
                          </a:solidFill>
                          <a:effectLst/>
                          <a:latin typeface="游明朝 Light" panose="02020300000000000000" pitchFamily="18" charset="-128"/>
                          <a:ea typeface="游明朝 Light" panose="02020300000000000000" pitchFamily="18" charset="-128"/>
                          <a:cs typeface="Segoe UI Light" panose="020B0502040204020203" pitchFamily="34" charset="0"/>
                        </a:rPr>
                        <a:t>6</a:t>
                      </a:r>
                      <a:r>
                        <a:rPr lang="ja-JP" altLang="en-US" sz="1500" b="0" i="0" u="none" strike="noStrike" dirty="0">
                          <a:solidFill>
                            <a:schemeClr val="tx1"/>
                          </a:solidFill>
                          <a:effectLst/>
                          <a:latin typeface="游明朝 Light" panose="02020300000000000000" pitchFamily="18" charset="-128"/>
                          <a:ea typeface="游明朝 Light" panose="02020300000000000000" pitchFamily="18" charset="-128"/>
                          <a:cs typeface="Segoe UI Light" panose="020B0502040204020203" pitchFamily="34" charset="0"/>
                        </a:rPr>
                        <a:t>月</a:t>
                      </a:r>
                    </a:p>
                  </a:txBody>
                  <a:tcPr marL="166175" marR="0" marT="0"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700" b="0" i="0" u="none" strike="noStrike">
                          <a:effectLst/>
                          <a:latin typeface="游明朝 Light" panose="02020300000000000000" pitchFamily="18" charset="-128"/>
                          <a:ea typeface="游明朝 Light" panose="02020300000000000000" pitchFamily="18" charset="-128"/>
                        </a:rPr>
                        <a:t>　</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700" b="0" i="0" u="none" strike="noStrike">
                          <a:effectLst/>
                          <a:latin typeface="游明朝 Light" panose="02020300000000000000" pitchFamily="18" charset="-128"/>
                          <a:ea typeface="游明朝 Light" panose="02020300000000000000" pitchFamily="18" charset="-128"/>
                        </a:rPr>
                        <a:t>　</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b"/>
                      <a:r>
                        <a:rPr lang="ja-JP" altLang="en-US" sz="700" b="0" i="0" u="none" strike="noStrike">
                          <a:effectLst/>
                          <a:latin typeface="游明朝 Light" panose="02020300000000000000" pitchFamily="18" charset="-128"/>
                          <a:ea typeface="游明朝 Light" panose="02020300000000000000" pitchFamily="18" charset="-128"/>
                        </a:rPr>
                        <a:t>　</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2850059"/>
                  </a:ext>
                </a:extLst>
              </a:tr>
              <a:tr h="238360">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日曜日</a:t>
                      </a:r>
                    </a:p>
                  </a:txBody>
                  <a:tcPr marL="55392" marR="0" marT="0" marB="0" anchor="ctr">
                    <a:lnL w="12700"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月曜日</a:t>
                      </a:r>
                    </a:p>
                  </a:txBody>
                  <a:tcPr marL="55392"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火曜日</a:t>
                      </a:r>
                    </a:p>
                  </a:txBody>
                  <a:tcPr marL="55392"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水曜日</a:t>
                      </a:r>
                    </a:p>
                  </a:txBody>
                  <a:tcPr marL="55392"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木曜日</a:t>
                      </a:r>
                    </a:p>
                  </a:txBody>
                  <a:tcPr marL="55392"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金曜日</a:t>
                      </a:r>
                    </a:p>
                  </a:txBody>
                  <a:tcPr marL="55392"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100" b="1" i="0" u="none" strike="noStrike" dirty="0">
                          <a:solidFill>
                            <a:srgbClr val="FFFFFF"/>
                          </a:solidFill>
                          <a:effectLst/>
                          <a:latin typeface="游明朝 Light" panose="02020300000000000000" pitchFamily="18" charset="-128"/>
                          <a:ea typeface="游明朝 Light" panose="02020300000000000000" pitchFamily="18" charset="-128"/>
                        </a:rPr>
                        <a:t>土曜日</a:t>
                      </a:r>
                    </a:p>
                  </a:txBody>
                  <a:tcPr marL="55392" marR="0" marT="0" marB="0" anchor="ctr">
                    <a:lnL w="190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A0D565"/>
                    </a:solidFill>
                  </a:tcPr>
                </a:tc>
                <a:extLst>
                  <a:ext uri="{0D108BD9-81ED-4DB2-BD59-A6C34878D82A}">
                    <a16:rowId xmlns:a16="http://schemas.microsoft.com/office/drawing/2014/main" xmlns="" val="1804594075"/>
                  </a:ext>
                </a:extLst>
              </a:tr>
              <a:tr h="275081">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30</a:t>
                      </a:r>
                    </a:p>
                  </a:txBody>
                  <a:tcPr marL="55392" marR="0" marT="0"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747474"/>
                          </a:solidFill>
                          <a:effectLst/>
                          <a:latin typeface="Meiryo UI" panose="020B0604030504040204" pitchFamily="50" charset="-128"/>
                          <a:ea typeface="Meiryo UI" panose="020B0604030504040204" pitchFamily="50" charset="-128"/>
                        </a:rPr>
                        <a:t>31</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01</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02</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03</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04</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05</a:t>
                      </a:r>
                    </a:p>
                  </a:txBody>
                  <a:tcPr marL="55392" marR="0" marT="0"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4022832631"/>
                  </a:ext>
                </a:extLst>
              </a:tr>
              <a:tr h="765168">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334934098"/>
                  </a:ext>
                </a:extLst>
              </a:tr>
              <a:tr h="275081">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06</a:t>
                      </a:r>
                    </a:p>
                  </a:txBody>
                  <a:tcPr marL="55392" marR="0" marT="0"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07</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08</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09</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11</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12</a:t>
                      </a:r>
                    </a:p>
                  </a:txBody>
                  <a:tcPr marL="55392" marR="0" marT="0"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2615767927"/>
                  </a:ext>
                </a:extLst>
              </a:tr>
              <a:tr h="765168">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3123836432"/>
                  </a:ext>
                </a:extLst>
              </a:tr>
              <a:tr h="275081">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13</a:t>
                      </a:r>
                    </a:p>
                  </a:txBody>
                  <a:tcPr marL="55392" marR="0" marT="0"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14</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18</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19</a:t>
                      </a:r>
                    </a:p>
                  </a:txBody>
                  <a:tcPr marL="55392" marR="0" marT="0"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4187621465"/>
                  </a:ext>
                </a:extLst>
              </a:tr>
              <a:tr h="765168">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989486214"/>
                  </a:ext>
                </a:extLst>
              </a:tr>
              <a:tr h="275081">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20</a:t>
                      </a:r>
                    </a:p>
                  </a:txBody>
                  <a:tcPr marL="55392" marR="0" marT="0"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21</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22</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24</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25</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26</a:t>
                      </a:r>
                    </a:p>
                  </a:txBody>
                  <a:tcPr marL="55392" marR="0" marT="0"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940829107"/>
                  </a:ext>
                </a:extLst>
              </a:tr>
              <a:tr h="765168">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67083949"/>
                  </a:ext>
                </a:extLst>
              </a:tr>
              <a:tr h="275081">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27</a:t>
                      </a:r>
                    </a:p>
                  </a:txBody>
                  <a:tcPr marL="55392" marR="0" marT="0"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29</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30</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01</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02</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03</a:t>
                      </a:r>
                    </a:p>
                  </a:txBody>
                  <a:tcPr marL="55392" marR="0" marT="0"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23451939"/>
                  </a:ext>
                </a:extLst>
              </a:tr>
              <a:tr h="775369">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982256343"/>
                  </a:ext>
                </a:extLst>
              </a:tr>
              <a:tr h="275081">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04</a:t>
                      </a:r>
                    </a:p>
                  </a:txBody>
                  <a:tcPr marL="55392" marR="0" marT="0" marB="0" anchor="ctr">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altLang="ja-JP" sz="700" b="0" i="0" u="none" strike="noStrike">
                          <a:solidFill>
                            <a:srgbClr val="747474"/>
                          </a:solidFill>
                          <a:effectLst/>
                          <a:latin typeface="Meiryo UI" panose="020B0604030504040204" pitchFamily="50" charset="-128"/>
                          <a:ea typeface="Meiryo UI" panose="020B0604030504040204" pitchFamily="50" charset="-128"/>
                        </a:rPr>
                        <a:t>05</a:t>
                      </a:r>
                    </a:p>
                  </a:txBody>
                  <a:tcPr marL="55392"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gridSpan="5">
                  <a:txBody>
                    <a:bodyPr/>
                    <a:lstStyle/>
                    <a:p>
                      <a:pPr algn="l" fontAlgn="ctr"/>
                      <a:r>
                        <a:rPr lang="ja-JP" altLang="en-US" sz="700" b="0" i="0" u="none" strike="noStrike">
                          <a:effectLst/>
                          <a:latin typeface="Meiryo UI" panose="020B0604030504040204" pitchFamily="50" charset="-128"/>
                          <a:ea typeface="Meiryo UI" panose="020B0604030504040204" pitchFamily="50" charset="-128"/>
                        </a:rPr>
                        <a:t>　</a:t>
                      </a:r>
                    </a:p>
                  </a:txBody>
                  <a:tcPr marL="55392" marR="0" marT="0" marB="0" anchor="ctr">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711737315"/>
                  </a:ext>
                </a:extLst>
              </a:tr>
              <a:tr h="867189">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12700" cap="flat" cmpd="sng" algn="ctr">
                      <a:solidFill>
                        <a:schemeClr val="tx1"/>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t"/>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55392"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5">
                  <a:txBody>
                    <a:bodyPr/>
                    <a:lstStyle/>
                    <a:p>
                      <a:pPr algn="l" fontAlgn="t"/>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55392" marR="0" marT="0" marB="0">
                    <a:lnL w="6350" cap="flat" cmpd="sng" algn="ctr">
                      <a:solidFill>
                        <a:srgbClr val="D9D9D9"/>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130805175"/>
                  </a:ext>
                </a:extLst>
              </a:tr>
            </a:tbl>
          </a:graphicData>
        </a:graphic>
      </p:graphicFrame>
    </p:spTree>
    <p:extLst>
      <p:ext uri="{BB962C8B-B14F-4D97-AF65-F5344CB8AC3E}">
        <p14:creationId xmlns:p14="http://schemas.microsoft.com/office/powerpoint/2010/main" val="322961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E5A668C-4030-4593-8CDF-5233E4BB4A43}"/>
              </a:ext>
            </a:extLst>
          </p:cNvPr>
          <p:cNvPicPr>
            <a:picLocks noChangeAspect="1"/>
          </p:cNvPicPr>
          <p:nvPr/>
        </p:nvPicPr>
        <p:blipFill>
          <a:blip r:embed="rId2"/>
          <a:stretch>
            <a:fillRect/>
          </a:stretch>
        </p:blipFill>
        <p:spPr>
          <a:xfrm>
            <a:off x="0" y="1"/>
            <a:ext cx="5376863" cy="7169150"/>
          </a:xfrm>
          <a:prstGeom prst="rect">
            <a:avLst/>
          </a:prstGeom>
        </p:spPr>
      </p:pic>
      <p:sp>
        <p:nvSpPr>
          <p:cNvPr id="4" name="テキスト ボックス 3">
            <a:extLst>
              <a:ext uri="{FF2B5EF4-FFF2-40B4-BE49-F238E27FC236}">
                <a16:creationId xmlns:a16="http://schemas.microsoft.com/office/drawing/2014/main" xmlns="" id="{F7E41C60-7472-4D92-83CF-CC2449E452CB}"/>
              </a:ext>
            </a:extLst>
          </p:cNvPr>
          <p:cNvSpPr txBox="1"/>
          <p:nvPr/>
        </p:nvSpPr>
        <p:spPr>
          <a:xfrm>
            <a:off x="42152" y="0"/>
            <a:ext cx="1179093" cy="369332"/>
          </a:xfrm>
          <a:prstGeom prst="rect">
            <a:avLst/>
          </a:prstGeom>
          <a:noFill/>
        </p:spPr>
        <p:txBody>
          <a:bodyPr wrap="square" rtlCol="0">
            <a:spAutoFit/>
          </a:bodyPr>
          <a:lstStyle/>
          <a:p>
            <a:r>
              <a:rPr kumimoji="1" lang="en-US" altLang="ja-JP" dirty="0">
                <a:latin typeface="游明朝 Light" panose="02020300000000000000" pitchFamily="18" charset="-128"/>
                <a:ea typeface="游明朝 Light" panose="02020300000000000000" pitchFamily="18" charset="-128"/>
              </a:rPr>
              <a:t>memo</a:t>
            </a:r>
            <a:endParaRPr kumimoji="1" lang="ja-JP" altLang="en-US" dirty="0">
              <a:latin typeface="游明朝 Light" panose="02020300000000000000" pitchFamily="18" charset="-128"/>
              <a:ea typeface="游明朝 Light" panose="02020300000000000000" pitchFamily="18" charset="-128"/>
            </a:endParaRPr>
          </a:p>
        </p:txBody>
      </p:sp>
    </p:spTree>
    <p:extLst>
      <p:ext uri="{BB962C8B-B14F-4D97-AF65-F5344CB8AC3E}">
        <p14:creationId xmlns:p14="http://schemas.microsoft.com/office/powerpoint/2010/main" val="1459350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TotalTime>
  <Words>689</Words>
  <Application>Microsoft Office PowerPoint</Application>
  <PresentationFormat>B5 (ISO) 176x250 mm</PresentationFormat>
  <Paragraphs>1094</Paragraphs>
  <Slides>32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32</vt:i4>
      </vt:variant>
    </vt:vector>
  </HeadingPairs>
  <TitlesOfParts>
    <vt:vector size="42" baseType="lpstr">
      <vt:lpstr>Meiryo UI</vt:lpstr>
      <vt:lpstr>小塚ゴシック Pro R</vt:lpstr>
      <vt:lpstr>游ゴシック</vt:lpstr>
      <vt:lpstr>游ゴシック Light</vt:lpstr>
      <vt:lpstr>游明朝 Light</vt:lpstr>
      <vt:lpstr>Arial</vt:lpstr>
      <vt:lpstr>Calibri</vt:lpstr>
      <vt:lpstr>Calibri Light</vt:lpstr>
      <vt:lpstr>Segoe UI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小島 千奈</dc:creator>
  <cp:lastModifiedBy>User</cp:lastModifiedBy>
  <cp:revision>31</cp:revision>
  <dcterms:created xsi:type="dcterms:W3CDTF">2021-01-29T01:27:39Z</dcterms:created>
  <dcterms:modified xsi:type="dcterms:W3CDTF">2022-09-12T06:47:41Z</dcterms:modified>
</cp:coreProperties>
</file>