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2342" y="53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70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6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4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6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6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4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0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33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14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6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2597-0F37-4E69-AD36-D320FBC7C41A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6837-3264-47B5-AF13-A60E4C960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12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6017" y="64768"/>
            <a:ext cx="6418849" cy="4255771"/>
          </a:xfrm>
          <a:prstGeom prst="rect">
            <a:avLst/>
          </a:prstGeom>
          <a:blipFill dpi="0"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prstDash val="solid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4448" y="3281261"/>
            <a:ext cx="133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写真送付欄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86316"/>
              </p:ext>
            </p:extLst>
          </p:nvPr>
        </p:nvGraphicFramePr>
        <p:xfrm>
          <a:off x="246017" y="4384039"/>
          <a:ext cx="6429829" cy="230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氏名（ふりがな）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（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　　　月　　　　　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担当クラス・役職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出身地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-25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出身大学・専門学校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7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趣味・特技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46017" y="6838516"/>
            <a:ext cx="6429829" cy="7106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9877" y="6862964"/>
            <a:ext cx="3222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○○幼稚園のココが好き！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35037" y="7594920"/>
            <a:ext cx="6429829" cy="7106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6017" y="7628376"/>
            <a:ext cx="5630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「先生になってよかった！」とやりがいを感じた瞬間は？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35038" y="8362754"/>
            <a:ext cx="6429829" cy="7106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6017" y="8397995"/>
            <a:ext cx="5630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子ども達と接する時に心掛けていることは？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235037" y="9130587"/>
            <a:ext cx="6429829" cy="7106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9877" y="9165272"/>
            <a:ext cx="4644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最近思わずクスっと笑った子どもたちのエピソードは？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80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79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watanabe@gclip.net</cp:lastModifiedBy>
  <cp:revision>20</cp:revision>
  <cp:lastPrinted>2022-07-27T08:13:08Z</cp:lastPrinted>
  <dcterms:created xsi:type="dcterms:W3CDTF">2022-07-20T04:43:31Z</dcterms:created>
  <dcterms:modified xsi:type="dcterms:W3CDTF">2022-08-04T10:08:25Z</dcterms:modified>
</cp:coreProperties>
</file>