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2D3"/>
    <a:srgbClr val="FFDFE4"/>
    <a:srgbClr val="996633"/>
    <a:srgbClr val="FCD4F2"/>
    <a:srgbClr val="E8D1BA"/>
    <a:srgbClr val="FAB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389" autoAdjust="0"/>
    <p:restoredTop sz="94660"/>
  </p:normalViewPr>
  <p:slideViewPr>
    <p:cSldViewPr snapToGrid="0">
      <p:cViewPr varScale="1">
        <p:scale>
          <a:sx n="70" d="100"/>
          <a:sy n="70" d="100"/>
        </p:scale>
        <p:origin x="2964" y="-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2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13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45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89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2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03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9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65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8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7CA1-885D-4955-A314-409D37AB36D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98CA0-9ACA-4683-B99E-FAA605DB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2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2" r="50359"/>
          <a:stretch/>
        </p:blipFill>
        <p:spPr>
          <a:xfrm rot="1056726">
            <a:off x="3697972" y="2574289"/>
            <a:ext cx="2810360" cy="2704845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5E18F24A-6405-4989-A258-1939E97A5F64}"/>
              </a:ext>
            </a:extLst>
          </p:cNvPr>
          <p:cNvSpPr/>
          <p:nvPr/>
        </p:nvSpPr>
        <p:spPr>
          <a:xfrm>
            <a:off x="4340129" y="347596"/>
            <a:ext cx="2150476" cy="2468880"/>
          </a:xfrm>
          <a:prstGeom prst="rect">
            <a:avLst/>
          </a:prstGeom>
          <a:solidFill>
            <a:schemeClr val="bg1"/>
          </a:solidFill>
          <a:ln w="28575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4551C99-DD82-4229-AF95-477CD82031B8}"/>
              </a:ext>
            </a:extLst>
          </p:cNvPr>
          <p:cNvSpPr txBox="1"/>
          <p:nvPr/>
        </p:nvSpPr>
        <p:spPr>
          <a:xfrm>
            <a:off x="367395" y="153742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名前</a:t>
            </a: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xmlns="" id="{A8295071-C12D-4906-8720-4CF6DE7014CE}"/>
              </a:ext>
            </a:extLst>
          </p:cNvPr>
          <p:cNvSpPr/>
          <p:nvPr/>
        </p:nvSpPr>
        <p:spPr>
          <a:xfrm>
            <a:off x="331996" y="5804905"/>
            <a:ext cx="3055560" cy="1862110"/>
          </a:xfrm>
          <a:prstGeom prst="roundRect">
            <a:avLst/>
          </a:prstGeom>
          <a:solidFill>
            <a:srgbClr val="F1E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xmlns="" id="{4E554528-39C7-4E91-876A-F4DC52205486}"/>
              </a:ext>
            </a:extLst>
          </p:cNvPr>
          <p:cNvSpPr/>
          <p:nvPr/>
        </p:nvSpPr>
        <p:spPr>
          <a:xfrm>
            <a:off x="3631031" y="5804905"/>
            <a:ext cx="2904334" cy="1862110"/>
          </a:xfrm>
          <a:prstGeom prst="roundRect">
            <a:avLst/>
          </a:prstGeom>
          <a:solidFill>
            <a:srgbClr val="F1E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xmlns="" id="{6E0C6818-CB99-4452-AF4A-F619C33B1D2E}"/>
              </a:ext>
            </a:extLst>
          </p:cNvPr>
          <p:cNvSpPr/>
          <p:nvPr/>
        </p:nvSpPr>
        <p:spPr>
          <a:xfrm>
            <a:off x="363421" y="8377693"/>
            <a:ext cx="6127183" cy="1349582"/>
          </a:xfrm>
          <a:prstGeom prst="roundRect">
            <a:avLst/>
          </a:prstGeom>
          <a:solidFill>
            <a:srgbClr val="FFDF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xmlns="" id="{16B3AA98-7BCA-4F55-81EF-B618F52368B1}"/>
              </a:ext>
            </a:extLst>
          </p:cNvPr>
          <p:cNvSpPr txBox="1"/>
          <p:nvPr/>
        </p:nvSpPr>
        <p:spPr>
          <a:xfrm>
            <a:off x="393905" y="7984213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ひとこと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xmlns="" id="{82A52B70-BC4D-463A-AD4F-32E268F0A946}"/>
              </a:ext>
            </a:extLst>
          </p:cNvPr>
          <p:cNvSpPr txBox="1"/>
          <p:nvPr/>
        </p:nvSpPr>
        <p:spPr>
          <a:xfrm>
            <a:off x="393904" y="5411425"/>
            <a:ext cx="190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好きな行事</a:t>
            </a:r>
            <a:r>
              <a:rPr kumimoji="1" lang="en-US" altLang="ja-JP" b="1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TOP3</a:t>
            </a:r>
            <a:endParaRPr kumimoji="1" lang="ja-JP" altLang="en-US" b="1" dirty="0">
              <a:solidFill>
                <a:srgbClr val="9966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8953D4E4-3BE5-46E0-BE0A-78D01D9E00E9}"/>
              </a:ext>
            </a:extLst>
          </p:cNvPr>
          <p:cNvSpPr txBox="1"/>
          <p:nvPr/>
        </p:nvSpPr>
        <p:spPr>
          <a:xfrm>
            <a:off x="3710934" y="5411425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好きな</a:t>
            </a:r>
            <a:r>
              <a:rPr kumimoji="1" lang="ja-JP" altLang="en-US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せんせん</a:t>
            </a:r>
            <a:r>
              <a:rPr kumimoji="1" lang="en-US" altLang="ja-JP" b="1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TOP3</a:t>
            </a:r>
            <a:endParaRPr kumimoji="1" lang="ja-JP" altLang="en-US" b="1" dirty="0">
              <a:solidFill>
                <a:srgbClr val="9966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42" name="Picture 18">
            <a:extLst>
              <a:ext uri="{FF2B5EF4-FFF2-40B4-BE49-F238E27FC236}">
                <a16:creationId xmlns:a16="http://schemas.microsoft.com/office/drawing/2014/main" xmlns="" id="{33B01DEB-9A9A-4B3C-B553-3FC646E6C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34" y="6252130"/>
            <a:ext cx="2780084" cy="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8">
            <a:extLst>
              <a:ext uri="{FF2B5EF4-FFF2-40B4-BE49-F238E27FC236}">
                <a16:creationId xmlns:a16="http://schemas.microsoft.com/office/drawing/2014/main" xmlns="" id="{55C2D693-0513-4F1D-A99D-A8DEA8559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34" y="6750395"/>
            <a:ext cx="2780084" cy="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8">
            <a:extLst>
              <a:ext uri="{FF2B5EF4-FFF2-40B4-BE49-F238E27FC236}">
                <a16:creationId xmlns:a16="http://schemas.microsoft.com/office/drawing/2014/main" xmlns="" id="{3CF89177-D307-43A7-9AC9-EA9DC080E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26" y="7248660"/>
            <a:ext cx="2780084" cy="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8">
            <a:extLst>
              <a:ext uri="{FF2B5EF4-FFF2-40B4-BE49-F238E27FC236}">
                <a16:creationId xmlns:a16="http://schemas.microsoft.com/office/drawing/2014/main" xmlns="" id="{89F3967C-ABDF-456D-AA34-E797FE605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10" y="6248567"/>
            <a:ext cx="2780084" cy="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>
            <a:extLst>
              <a:ext uri="{FF2B5EF4-FFF2-40B4-BE49-F238E27FC236}">
                <a16:creationId xmlns:a16="http://schemas.microsoft.com/office/drawing/2014/main" xmlns="" id="{63BE5968-A7C4-46BA-BF60-46DE85D93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10" y="6747943"/>
            <a:ext cx="2780084" cy="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8">
            <a:extLst>
              <a:ext uri="{FF2B5EF4-FFF2-40B4-BE49-F238E27FC236}">
                <a16:creationId xmlns:a16="http://schemas.microsoft.com/office/drawing/2014/main" xmlns="" id="{3715F945-138F-467A-BD12-2C63B9F0C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653" y="7247319"/>
            <a:ext cx="2780084" cy="9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xmlns="" id="{9840E376-C273-4948-A487-00D72393B05E}"/>
              </a:ext>
            </a:extLst>
          </p:cNvPr>
          <p:cNvSpPr/>
          <p:nvPr/>
        </p:nvSpPr>
        <p:spPr>
          <a:xfrm>
            <a:off x="350520" y="3497996"/>
            <a:ext cx="6127183" cy="159090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DF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xmlns="" id="{0CDAFC44-EFA1-4841-B247-00EA566E8B1E}"/>
              </a:ext>
            </a:extLst>
          </p:cNvPr>
          <p:cNvSpPr txBox="1"/>
          <p:nvPr/>
        </p:nvSpPr>
        <p:spPr>
          <a:xfrm>
            <a:off x="368240" y="3101137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9966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趣味・特技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49" b="89966" l="1515" r="48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729"/>
          <a:stretch/>
        </p:blipFill>
        <p:spPr>
          <a:xfrm rot="20735221">
            <a:off x="-98473" y="-791943"/>
            <a:ext cx="2251319" cy="323108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27" t="50566"/>
          <a:stretch/>
        </p:blipFill>
        <p:spPr>
          <a:xfrm rot="19295575">
            <a:off x="-144674" y="6913950"/>
            <a:ext cx="1231804" cy="102520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949" b="89966" l="1515" r="489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729"/>
          <a:stretch/>
        </p:blipFill>
        <p:spPr>
          <a:xfrm rot="2429370">
            <a:off x="4700179" y="7215715"/>
            <a:ext cx="2020598" cy="28999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7942">
            <a:off x="5791732" y="5277212"/>
            <a:ext cx="943679" cy="79098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247" b="13442" l="33273" r="93455">
                        <a14:foregroundMark x1="34000" y1="12072" x2="42909" y2="11729"/>
                        <a14:foregroundMark x1="44606" y1="11815" x2="56485" y2="11045"/>
                        <a14:foregroundMark x1="57818" y1="12414" x2="71758" y2="11387"/>
                        <a14:foregroundMark x1="72364" y1="11986" x2="85576" y2="103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45" t="8733" r="35089" b="85926"/>
          <a:stretch/>
        </p:blipFill>
        <p:spPr>
          <a:xfrm>
            <a:off x="-381431" y="2166574"/>
            <a:ext cx="4012462" cy="3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45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13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 千奈</dc:creator>
  <cp:lastModifiedBy>User</cp:lastModifiedBy>
  <cp:revision>11</cp:revision>
  <dcterms:created xsi:type="dcterms:W3CDTF">2021-02-24T02:44:48Z</dcterms:created>
  <dcterms:modified xsi:type="dcterms:W3CDTF">2022-09-12T07:04:30Z</dcterms:modified>
</cp:coreProperties>
</file>