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1536" y="72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5C4B-4D0E-461D-B5AA-34CCA0DD906D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EC94-E285-4290-B5DB-F908A712D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50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5C4B-4D0E-461D-B5AA-34CCA0DD906D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EC94-E285-4290-B5DB-F908A712D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97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5C4B-4D0E-461D-B5AA-34CCA0DD906D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EC94-E285-4290-B5DB-F908A712D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31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5C4B-4D0E-461D-B5AA-34CCA0DD906D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EC94-E285-4290-B5DB-F908A712D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51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5C4B-4D0E-461D-B5AA-34CCA0DD906D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EC94-E285-4290-B5DB-F908A712D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13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5C4B-4D0E-461D-B5AA-34CCA0DD906D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EC94-E285-4290-B5DB-F908A712D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05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5C4B-4D0E-461D-B5AA-34CCA0DD906D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EC94-E285-4290-B5DB-F908A712D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84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5C4B-4D0E-461D-B5AA-34CCA0DD906D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EC94-E285-4290-B5DB-F908A712D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03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5C4B-4D0E-461D-B5AA-34CCA0DD906D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EC94-E285-4290-B5DB-F908A712D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28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5C4B-4D0E-461D-B5AA-34CCA0DD906D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EC94-E285-4290-B5DB-F908A712D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36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5C4B-4D0E-461D-B5AA-34CCA0DD906D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EC94-E285-4290-B5DB-F908A712D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66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5C4B-4D0E-461D-B5AA-34CCA0DD906D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DEC94-E285-4290-B5DB-F908A712DA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5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0" t="627" r="23263" b="627"/>
          <a:stretch/>
        </p:blipFill>
        <p:spPr>
          <a:xfrm>
            <a:off x="0" y="0"/>
            <a:ext cx="6858000" cy="6871088"/>
          </a:xfrm>
          <a:prstGeom prst="rect">
            <a:avLst/>
          </a:prstGeom>
        </p:spPr>
      </p:pic>
      <p:sp>
        <p:nvSpPr>
          <p:cNvPr id="7" name="フレーム 6"/>
          <p:cNvSpPr/>
          <p:nvPr/>
        </p:nvSpPr>
        <p:spPr>
          <a:xfrm>
            <a:off x="0" y="0"/>
            <a:ext cx="6858000" cy="6871088"/>
          </a:xfrm>
          <a:prstGeom prst="frame">
            <a:avLst>
              <a:gd name="adj1" fmla="val 2405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フローチャート: 結合子 9"/>
          <p:cNvSpPr/>
          <p:nvPr/>
        </p:nvSpPr>
        <p:spPr>
          <a:xfrm>
            <a:off x="-731521" y="4327895"/>
            <a:ext cx="3644538" cy="3431443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ドーナツ 11"/>
          <p:cNvSpPr/>
          <p:nvPr/>
        </p:nvSpPr>
        <p:spPr>
          <a:xfrm>
            <a:off x="-542109" y="4539655"/>
            <a:ext cx="3265714" cy="3007922"/>
          </a:xfrm>
          <a:prstGeom prst="donut">
            <a:avLst>
              <a:gd name="adj" fmla="val 16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16993" y="518172"/>
            <a:ext cx="907941" cy="36537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tx2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豊かな自然の中で子ども達がのびのび育つ、</a:t>
            </a:r>
            <a:endParaRPr lang="en-US" altLang="ja-JP" sz="1400" dirty="0" smtClean="0">
              <a:solidFill>
                <a:schemeClr val="tx2">
                  <a:lumMod val="7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500" dirty="0" smtClean="0">
              <a:solidFill>
                <a:schemeClr val="tx2">
                  <a:lumMod val="7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800" dirty="0" smtClean="0">
                <a:solidFill>
                  <a:schemeClr val="bg1"/>
                </a:solidFill>
                <a:effectLst>
                  <a:glow rad="241300">
                    <a:schemeClr val="accent6">
                      <a:lumMod val="60000"/>
                      <a:lumOff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この園で働きたい。</a:t>
            </a:r>
            <a:endParaRPr kumimoji="1" lang="ja-JP" altLang="en-US" sz="2800" dirty="0">
              <a:solidFill>
                <a:schemeClr val="bg1"/>
              </a:solidFill>
              <a:effectLst>
                <a:glow rad="241300">
                  <a:schemeClr val="accent6">
                    <a:lumMod val="60000"/>
                    <a:lumOff val="40000"/>
                  </a:schemeClr>
                </a:glo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9188" y="5236742"/>
            <a:ext cx="237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幼保学生向け</a:t>
            </a:r>
            <a:endParaRPr kumimoji="1" lang="ja-JP" altLang="en-US" sz="2400" dirty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6587" y="333507"/>
            <a:ext cx="190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tx2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GCLIP</a:t>
            </a:r>
            <a:r>
              <a:rPr kumimoji="1" lang="ja-JP" altLang="en-US" dirty="0" smtClean="0">
                <a:solidFill>
                  <a:schemeClr val="tx2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幼稚園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="" xmlns:a16="http://schemas.microsoft.com/office/drawing/2014/main" id="{4D55A70B-1DFF-423B-FC17-77D324294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42" y="265432"/>
            <a:ext cx="461938" cy="461938"/>
          </a:xfrm>
          <a:prstGeom prst="rect">
            <a:avLst/>
          </a:prstGeom>
        </p:spPr>
      </p:pic>
      <p:sp>
        <p:nvSpPr>
          <p:cNvPr id="2" name="フローチャート: 端子 1"/>
          <p:cNvSpPr/>
          <p:nvPr/>
        </p:nvSpPr>
        <p:spPr>
          <a:xfrm>
            <a:off x="3135088" y="4270133"/>
            <a:ext cx="1251857" cy="424331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3061" y="4325132"/>
            <a:ext cx="1328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tx2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園の特色</a:t>
            </a:r>
            <a:endParaRPr kumimoji="1" lang="ja-JP" altLang="en-US" b="1" dirty="0">
              <a:solidFill>
                <a:schemeClr val="tx2">
                  <a:lumMod val="7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61995" y="4692313"/>
            <a:ext cx="36470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ja-JP" altLang="en-US" sz="16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１．</a:t>
            </a:r>
            <a:r>
              <a:rPr lang="ja-JP" altLang="ja-JP" sz="16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子ども</a:t>
            </a:r>
            <a:r>
              <a:rPr lang="ja-JP" altLang="ja-JP" sz="1600" b="1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主体・のびのび教育</a:t>
            </a:r>
          </a:p>
          <a:p>
            <a:pPr lvl="0">
              <a:lnSpc>
                <a:spcPct val="150000"/>
              </a:lnSpc>
            </a:pPr>
            <a:r>
              <a:rPr lang="ja-JP" altLang="en-US" sz="16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２．園庭の広さは設置基準の２倍</a:t>
            </a:r>
            <a:endParaRPr lang="en-US" altLang="ja-JP" sz="1600" b="1" dirty="0" smtClean="0">
              <a:solidFill>
                <a:schemeClr val="tx2">
                  <a:lumMod val="75000"/>
                </a:schemeClr>
              </a:solidFill>
              <a:effectLst>
                <a:glow rad="101600">
                  <a:schemeClr val="bg1"/>
                </a:glo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16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３．若手</a:t>
            </a:r>
            <a:r>
              <a:rPr lang="ja-JP" altLang="en-US" sz="1600" b="1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</a:t>
            </a:r>
            <a:r>
              <a:rPr lang="ja-JP" altLang="en-US" sz="16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ベテランまで年齢のバランス◎</a:t>
            </a:r>
            <a:endParaRPr lang="ja-JP" altLang="ja-JP" sz="1600" b="1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bg1"/>
                </a:glo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16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４．</a:t>
            </a:r>
            <a:r>
              <a:rPr lang="ja-JP" altLang="ja-JP" sz="16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充実</a:t>
            </a:r>
            <a:r>
              <a:rPr lang="ja-JP" altLang="ja-JP" sz="1600" b="1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の研修</a:t>
            </a:r>
            <a:r>
              <a:rPr lang="ja-JP" altLang="ja-JP" sz="1600" b="1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bg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制度</a:t>
            </a:r>
            <a:endParaRPr lang="ja-JP" altLang="ja-JP" sz="1600" b="1" dirty="0">
              <a:solidFill>
                <a:schemeClr val="tx2">
                  <a:lumMod val="75000"/>
                </a:schemeClr>
              </a:solidFill>
              <a:effectLst>
                <a:glow rad="101600">
                  <a:schemeClr val="bg1"/>
                </a:glo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586" y="5666334"/>
            <a:ext cx="2959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n w="12700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園見学</a:t>
            </a:r>
            <a:r>
              <a:rPr lang="ja-JP" altLang="en-US" sz="2800" b="1" dirty="0" smtClean="0">
                <a:ln w="12700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受付中！</a:t>
            </a:r>
            <a:endParaRPr lang="ja-JP" altLang="en-US" sz="2800" b="1" dirty="0">
              <a:ln w="127000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054" y="5673256"/>
            <a:ext cx="3093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FF00"/>
                </a:solidFill>
                <a:latin typeface="+mj-ea"/>
                <a:ea typeface="+mj-ea"/>
              </a:rPr>
              <a:t>園</a:t>
            </a:r>
            <a:r>
              <a:rPr lang="ja-JP" altLang="en-US" sz="2800" b="1" dirty="0">
                <a:solidFill>
                  <a:srgbClr val="FFFF00"/>
                </a:solidFill>
                <a:latin typeface="+mj-ea"/>
                <a:ea typeface="+mj-ea"/>
              </a:rPr>
              <a:t>見学</a:t>
            </a:r>
            <a:r>
              <a:rPr lang="ja-JP" altLang="en-US" sz="2800" b="1" dirty="0" smtClean="0">
                <a:solidFill>
                  <a:srgbClr val="FFFF00"/>
                </a:solidFill>
                <a:latin typeface="+mj-ea"/>
                <a:ea typeface="+mj-ea"/>
              </a:rPr>
              <a:t>受付中！</a:t>
            </a:r>
            <a:endParaRPr lang="ja-JP" altLang="en-US" sz="2800" b="1" dirty="0">
              <a:solidFill>
                <a:srgbClr val="FFFF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913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</TotalTime>
  <Words>66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UD デジタル 教科書体 NK-R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18</cp:revision>
  <cp:lastPrinted>2022-09-26T08:25:12Z</cp:lastPrinted>
  <dcterms:created xsi:type="dcterms:W3CDTF">2022-09-21T05:31:09Z</dcterms:created>
  <dcterms:modified xsi:type="dcterms:W3CDTF">2022-09-27T01:45:47Z</dcterms:modified>
</cp:coreProperties>
</file>