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9890"/>
    <a:srgbClr val="F7D5D1"/>
    <a:srgbClr val="F3C0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3" autoAdjust="0"/>
    <p:restoredTop sz="94660"/>
  </p:normalViewPr>
  <p:slideViewPr>
    <p:cSldViewPr snapToGrid="0">
      <p:cViewPr>
        <p:scale>
          <a:sx n="58" d="100"/>
          <a:sy n="58" d="100"/>
        </p:scale>
        <p:origin x="1404" y="1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231831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18173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134088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169419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221106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179679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3527676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137503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218566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269288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0DE271-11CD-44F4-ACAB-55EFB427E6CA}" type="datetimeFigureOut">
              <a:rPr kumimoji="1" lang="ja-JP" altLang="en-US" smtClean="0"/>
              <a:t>2021/3/26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163335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DE271-11CD-44F4-ACAB-55EFB427E6CA}" type="datetimeFigureOut">
              <a:rPr kumimoji="1" lang="ja-JP" altLang="en-US" smtClean="0"/>
              <a:t>2021/3/26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BD5AA-EFDA-40A5-B6F4-735AA42F7DF2}" type="slidenum">
              <a:rPr kumimoji="1" lang="ja-JP" altLang="en-US" smtClean="0"/>
              <a:t>‹#›</a:t>
            </a:fld>
            <a:endParaRPr kumimoji="1" lang="ja-JP" altLang="en-US"/>
          </a:p>
        </p:txBody>
      </p:sp>
    </p:spTree>
    <p:extLst>
      <p:ext uri="{BB962C8B-B14F-4D97-AF65-F5344CB8AC3E}">
        <p14:creationId xmlns:p14="http://schemas.microsoft.com/office/powerpoint/2010/main" val="1488887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FB58F347-CD16-44D8-BE79-7A204CFE8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4" name="正方形/長方形 13">
            <a:extLst>
              <a:ext uri="{FF2B5EF4-FFF2-40B4-BE49-F238E27FC236}">
                <a16:creationId xmlns:a16="http://schemas.microsoft.com/office/drawing/2014/main" id="{8BB3F0F5-3FF2-4B53-9FA7-92A0BED00E5E}"/>
              </a:ext>
            </a:extLst>
          </p:cNvPr>
          <p:cNvSpPr/>
          <p:nvPr/>
        </p:nvSpPr>
        <p:spPr>
          <a:xfrm>
            <a:off x="186812" y="243348"/>
            <a:ext cx="9541087" cy="6371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リーフォーム: 図形 9">
            <a:extLst>
              <a:ext uri="{FF2B5EF4-FFF2-40B4-BE49-F238E27FC236}">
                <a16:creationId xmlns:a16="http://schemas.microsoft.com/office/drawing/2014/main" id="{780F93E0-C9FA-43C6-925F-51817FC95576}"/>
              </a:ext>
            </a:extLst>
          </p:cNvPr>
          <p:cNvSpPr/>
          <p:nvPr/>
        </p:nvSpPr>
        <p:spPr>
          <a:xfrm>
            <a:off x="336748" y="0"/>
            <a:ext cx="1236413" cy="1582994"/>
          </a:xfrm>
          <a:custGeom>
            <a:avLst/>
            <a:gdLst>
              <a:gd name="connsiteX0" fmla="*/ 0 w 1484671"/>
              <a:gd name="connsiteY0" fmla="*/ 0 h 2458063"/>
              <a:gd name="connsiteX1" fmla="*/ 1484671 w 1484671"/>
              <a:gd name="connsiteY1" fmla="*/ 0 h 2458063"/>
              <a:gd name="connsiteX2" fmla="*/ 1484671 w 1484671"/>
              <a:gd name="connsiteY2" fmla="*/ 1799301 h 2458063"/>
              <a:gd name="connsiteX3" fmla="*/ 1484671 w 1484671"/>
              <a:gd name="connsiteY3" fmla="*/ 1799303 h 2458063"/>
              <a:gd name="connsiteX4" fmla="*/ 1484671 w 1484671"/>
              <a:gd name="connsiteY4" fmla="*/ 2458063 h 2458063"/>
              <a:gd name="connsiteX5" fmla="*/ 742338 w 1484671"/>
              <a:gd name="connsiteY5" fmla="*/ 1799303 h 2458063"/>
              <a:gd name="connsiteX6" fmla="*/ 742334 w 1484671"/>
              <a:gd name="connsiteY6" fmla="*/ 1799303 h 2458063"/>
              <a:gd name="connsiteX7" fmla="*/ 0 w 1484671"/>
              <a:gd name="connsiteY7" fmla="*/ 2458063 h 2458063"/>
              <a:gd name="connsiteX8" fmla="*/ 0 w 1484671"/>
              <a:gd name="connsiteY8" fmla="*/ 1799303 h 2458063"/>
              <a:gd name="connsiteX9" fmla="*/ 0 w 1484671"/>
              <a:gd name="connsiteY9" fmla="*/ 1799301 h 245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4671" h="2458063">
                <a:moveTo>
                  <a:pt x="0" y="0"/>
                </a:moveTo>
                <a:lnTo>
                  <a:pt x="1484671" y="0"/>
                </a:lnTo>
                <a:lnTo>
                  <a:pt x="1484671" y="1799301"/>
                </a:lnTo>
                <a:lnTo>
                  <a:pt x="1484671" y="1799303"/>
                </a:lnTo>
                <a:lnTo>
                  <a:pt x="1484671" y="2458063"/>
                </a:lnTo>
                <a:lnTo>
                  <a:pt x="742338" y="1799303"/>
                </a:lnTo>
                <a:lnTo>
                  <a:pt x="742334" y="1799303"/>
                </a:lnTo>
                <a:lnTo>
                  <a:pt x="0" y="2458063"/>
                </a:lnTo>
                <a:lnTo>
                  <a:pt x="0" y="1799303"/>
                </a:lnTo>
                <a:lnTo>
                  <a:pt x="0" y="1799301"/>
                </a:lnTo>
                <a:close/>
              </a:path>
            </a:pathLst>
          </a:custGeom>
          <a:solidFill>
            <a:srgbClr val="EC989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p>
        </p:txBody>
      </p:sp>
      <p:sp>
        <p:nvSpPr>
          <p:cNvPr id="11" name="テキスト ボックス 10">
            <a:extLst>
              <a:ext uri="{FF2B5EF4-FFF2-40B4-BE49-F238E27FC236}">
                <a16:creationId xmlns:a16="http://schemas.microsoft.com/office/drawing/2014/main" id="{7AF9264E-6CA1-456C-A6DA-68A3959CF21A}"/>
              </a:ext>
            </a:extLst>
          </p:cNvPr>
          <p:cNvSpPr txBox="1"/>
          <p:nvPr/>
        </p:nvSpPr>
        <p:spPr>
          <a:xfrm>
            <a:off x="442634" y="-1"/>
            <a:ext cx="1024639" cy="1107996"/>
          </a:xfrm>
          <a:prstGeom prst="rect">
            <a:avLst/>
          </a:prstGeom>
          <a:noFill/>
        </p:spPr>
        <p:txBody>
          <a:bodyPr wrap="none" rtlCol="0">
            <a:spAutoFit/>
          </a:bodyPr>
          <a:lstStyle/>
          <a:p>
            <a:r>
              <a:rPr kumimoji="1" lang="en-US" altLang="ja-JP" sz="6600" dirty="0">
                <a:solidFill>
                  <a:schemeClr val="bg1"/>
                </a:solidFill>
              </a:rPr>
              <a:t>4</a:t>
            </a:r>
            <a:r>
              <a:rPr kumimoji="1" lang="ja-JP" altLang="en-US" sz="1600" dirty="0">
                <a:solidFill>
                  <a:schemeClr val="bg1"/>
                </a:solidFill>
              </a:rPr>
              <a:t>月号</a:t>
            </a:r>
          </a:p>
        </p:txBody>
      </p:sp>
      <p:sp>
        <p:nvSpPr>
          <p:cNvPr id="15" name="テキスト ボックス 14">
            <a:extLst>
              <a:ext uri="{FF2B5EF4-FFF2-40B4-BE49-F238E27FC236}">
                <a16:creationId xmlns:a16="http://schemas.microsoft.com/office/drawing/2014/main" id="{31BE8BF1-7F91-4473-9A29-FCFB75369DC0}"/>
              </a:ext>
            </a:extLst>
          </p:cNvPr>
          <p:cNvSpPr txBox="1"/>
          <p:nvPr/>
        </p:nvSpPr>
        <p:spPr>
          <a:xfrm>
            <a:off x="1695865" y="480256"/>
            <a:ext cx="2773516" cy="1015663"/>
          </a:xfrm>
          <a:prstGeom prst="rect">
            <a:avLst/>
          </a:prstGeom>
          <a:noFill/>
        </p:spPr>
        <p:txBody>
          <a:bodyPr wrap="none" rtlCol="0">
            <a:spAutoFit/>
          </a:bodyPr>
          <a:lstStyle/>
          <a:p>
            <a:r>
              <a:rPr kumimoji="1" lang="ja-JP" altLang="en-US" sz="6000" b="1" dirty="0">
                <a:solidFill>
                  <a:srgbClr val="EC989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園だより</a:t>
            </a:r>
          </a:p>
        </p:txBody>
      </p:sp>
      <p:pic>
        <p:nvPicPr>
          <p:cNvPr id="18" name="図 17">
            <a:extLst>
              <a:ext uri="{FF2B5EF4-FFF2-40B4-BE49-F238E27FC236}">
                <a16:creationId xmlns:a16="http://schemas.microsoft.com/office/drawing/2014/main" id="{DA370D13-8A6E-449E-8D6F-3CAB6C3EF273}"/>
              </a:ext>
            </a:extLst>
          </p:cNvPr>
          <p:cNvPicPr>
            <a:picLocks noChangeAspect="1"/>
          </p:cNvPicPr>
          <p:nvPr/>
        </p:nvPicPr>
        <p:blipFill rotWithShape="1">
          <a:blip r:embed="rId3">
            <a:extLst>
              <a:ext uri="{28A0092B-C50C-407E-A947-70E740481C1C}">
                <a14:useLocalDpi xmlns:a14="http://schemas.microsoft.com/office/drawing/2010/main" val="0"/>
              </a:ext>
            </a:extLst>
          </a:blip>
          <a:srcRect l="32223" t="42939" r="60623" b="47455"/>
          <a:stretch/>
        </p:blipFill>
        <p:spPr>
          <a:xfrm rot="21195702">
            <a:off x="4454942" y="405854"/>
            <a:ext cx="579814" cy="658762"/>
          </a:xfrm>
          <a:prstGeom prst="rect">
            <a:avLst/>
          </a:prstGeom>
        </p:spPr>
      </p:pic>
      <p:pic>
        <p:nvPicPr>
          <p:cNvPr id="19" name="図 18">
            <a:extLst>
              <a:ext uri="{FF2B5EF4-FFF2-40B4-BE49-F238E27FC236}">
                <a16:creationId xmlns:a16="http://schemas.microsoft.com/office/drawing/2014/main" id="{95B3B2EA-025C-4A23-B6D2-A5D730467318}"/>
              </a:ext>
            </a:extLst>
          </p:cNvPr>
          <p:cNvPicPr>
            <a:picLocks noChangeAspect="1"/>
          </p:cNvPicPr>
          <p:nvPr/>
        </p:nvPicPr>
        <p:blipFill rotWithShape="1">
          <a:blip r:embed="rId3">
            <a:extLst>
              <a:ext uri="{28A0092B-C50C-407E-A947-70E740481C1C}">
                <a14:useLocalDpi xmlns:a14="http://schemas.microsoft.com/office/drawing/2010/main" val="0"/>
              </a:ext>
            </a:extLst>
          </a:blip>
          <a:srcRect l="32223" t="42939" r="60623" b="47455"/>
          <a:stretch/>
        </p:blipFill>
        <p:spPr>
          <a:xfrm rot="686453">
            <a:off x="4864745" y="997991"/>
            <a:ext cx="408246" cy="463833"/>
          </a:xfrm>
          <a:prstGeom prst="rect">
            <a:avLst/>
          </a:prstGeom>
        </p:spPr>
      </p:pic>
      <p:sp>
        <p:nvSpPr>
          <p:cNvPr id="20" name="四角形: 角を丸くする 19">
            <a:extLst>
              <a:ext uri="{FF2B5EF4-FFF2-40B4-BE49-F238E27FC236}">
                <a16:creationId xmlns:a16="http://schemas.microsoft.com/office/drawing/2014/main" id="{2041AA4A-21FC-41CD-A6A2-BCA79D1618B9}"/>
              </a:ext>
            </a:extLst>
          </p:cNvPr>
          <p:cNvSpPr/>
          <p:nvPr/>
        </p:nvSpPr>
        <p:spPr>
          <a:xfrm>
            <a:off x="442635" y="1801678"/>
            <a:ext cx="4771473" cy="2392232"/>
          </a:xfrm>
          <a:prstGeom prst="roundRect">
            <a:avLst>
              <a:gd name="adj" fmla="val 3775"/>
            </a:avLst>
          </a:prstGeom>
          <a:noFill/>
          <a:ln w="28575">
            <a:solidFill>
              <a:srgbClr val="EC989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00D535FB-D5AA-407B-A881-44A96837C4C6}"/>
              </a:ext>
            </a:extLst>
          </p:cNvPr>
          <p:cNvSpPr txBox="1"/>
          <p:nvPr/>
        </p:nvSpPr>
        <p:spPr>
          <a:xfrm>
            <a:off x="513987" y="2273274"/>
            <a:ext cx="4628768" cy="1785104"/>
          </a:xfrm>
          <a:prstGeom prst="rect">
            <a:avLst/>
          </a:prstGeom>
          <a:noFill/>
        </p:spPr>
        <p:txBody>
          <a:bodyPr wrap="square" rtlCol="0">
            <a:spAutoFit/>
          </a:bodyPr>
          <a:lstStyle/>
          <a:p>
            <a:r>
              <a:rPr lang="ja-JP" altLang="en-US" sz="1100" b="0" i="0" dirty="0">
                <a:solidFill>
                  <a:srgbClr val="333333"/>
                </a:solidFill>
                <a:effectLst/>
                <a:latin typeface="Lato"/>
              </a:rPr>
              <a:t>いよいよ新年度がスタートします。ドキドキ？ワクワク？ソワソワ？　新年度を迎えたお子さんの様子はいかがでしょうか。</a:t>
            </a:r>
            <a:endParaRPr lang="en-US" altLang="ja-JP" sz="1100" b="0" i="0" dirty="0">
              <a:solidFill>
                <a:srgbClr val="333333"/>
              </a:solidFill>
              <a:effectLst/>
              <a:latin typeface="Lato"/>
            </a:endParaRPr>
          </a:p>
          <a:p>
            <a:endParaRPr lang="en-US" altLang="ja-JP" sz="1100" dirty="0">
              <a:solidFill>
                <a:srgbClr val="333333"/>
              </a:solidFill>
              <a:latin typeface="Lato"/>
            </a:endParaRPr>
          </a:p>
          <a:p>
            <a:r>
              <a:rPr lang="ja-JP" altLang="en-US" sz="1100" dirty="0">
                <a:solidFill>
                  <a:srgbClr val="333333"/>
                </a:solidFill>
                <a:latin typeface="Lato"/>
              </a:rPr>
              <a:t>さて、</a:t>
            </a:r>
            <a:r>
              <a:rPr lang="en-US" altLang="ja-JP" sz="1100" b="0" i="0" dirty="0">
                <a:solidFill>
                  <a:srgbClr val="333333"/>
                </a:solidFill>
                <a:effectLst/>
                <a:latin typeface="Lato"/>
              </a:rPr>
              <a:t>4</a:t>
            </a:r>
            <a:r>
              <a:rPr lang="ja-JP" altLang="en-US" sz="1100" b="0" i="0" dirty="0">
                <a:solidFill>
                  <a:srgbClr val="333333"/>
                </a:solidFill>
                <a:effectLst/>
                <a:latin typeface="Lato"/>
              </a:rPr>
              <a:t>月は旧暦で「卯月（うづき・うつき）」とも言います。諸説ありますが、「卯の花（ウツギの花）が咲く月」が省略された呼び名が当てはめられたことが由来と言われています。さまざまな草木が花を咲かせる季節。その光景が子どもたちが成長していく姿にも重なります。新しい環境を迎え、不安な気持ちでいっぱいの子どもたちもいると思います。園の生活に慣れるまで、お友だちや先生たちと馴染むまで、しっかりと子どもたちに向き合い寄り添っていきたいと思います。</a:t>
            </a:r>
            <a:endParaRPr lang="en-US" altLang="ja-JP" sz="1100" b="0" i="0" dirty="0">
              <a:solidFill>
                <a:srgbClr val="333333"/>
              </a:solidFill>
              <a:effectLst/>
              <a:latin typeface="Lato"/>
            </a:endParaRPr>
          </a:p>
        </p:txBody>
      </p:sp>
      <p:sp>
        <p:nvSpPr>
          <p:cNvPr id="23" name="四角形: メモ 22">
            <a:extLst>
              <a:ext uri="{FF2B5EF4-FFF2-40B4-BE49-F238E27FC236}">
                <a16:creationId xmlns:a16="http://schemas.microsoft.com/office/drawing/2014/main" id="{548EC3FD-0FBF-4AFB-BBD6-42DFF93C9B8C}"/>
              </a:ext>
            </a:extLst>
          </p:cNvPr>
          <p:cNvSpPr/>
          <p:nvPr/>
        </p:nvSpPr>
        <p:spPr>
          <a:xfrm>
            <a:off x="5567525" y="461195"/>
            <a:ext cx="3804600" cy="2069448"/>
          </a:xfrm>
          <a:prstGeom prst="foldedCorner">
            <a:avLst>
              <a:gd name="adj" fmla="val 1103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 name="グループ化 34">
            <a:extLst>
              <a:ext uri="{FF2B5EF4-FFF2-40B4-BE49-F238E27FC236}">
                <a16:creationId xmlns:a16="http://schemas.microsoft.com/office/drawing/2014/main" id="{D9D9E93C-4943-4520-8D68-02802529977E}"/>
              </a:ext>
            </a:extLst>
          </p:cNvPr>
          <p:cNvGrpSpPr/>
          <p:nvPr/>
        </p:nvGrpSpPr>
        <p:grpSpPr>
          <a:xfrm>
            <a:off x="7486050" y="332581"/>
            <a:ext cx="139314" cy="257228"/>
            <a:chOff x="7457680" y="1856749"/>
            <a:chExt cx="211648" cy="390785"/>
          </a:xfrm>
        </p:grpSpPr>
        <p:sp>
          <p:nvSpPr>
            <p:cNvPr id="32" name="フリーフォーム: 図形 31">
              <a:extLst>
                <a:ext uri="{FF2B5EF4-FFF2-40B4-BE49-F238E27FC236}">
                  <a16:creationId xmlns:a16="http://schemas.microsoft.com/office/drawing/2014/main" id="{66BF782A-2A4B-4DDB-8819-4CB9DB833976}"/>
                </a:ext>
              </a:extLst>
            </p:cNvPr>
            <p:cNvSpPr/>
            <p:nvPr/>
          </p:nvSpPr>
          <p:spPr>
            <a:xfrm rot="957318">
              <a:off x="7457680" y="1856749"/>
              <a:ext cx="211648" cy="347087"/>
            </a:xfrm>
            <a:custGeom>
              <a:avLst/>
              <a:gdLst>
                <a:gd name="connsiteX0" fmla="*/ 107290 w 211648"/>
                <a:gd name="connsiteY0" fmla="*/ 0 h 347087"/>
                <a:gd name="connsiteX1" fmla="*/ 182337 w 211648"/>
                <a:gd name="connsiteY1" fmla="*/ 59121 h 347087"/>
                <a:gd name="connsiteX2" fmla="*/ 160356 w 211648"/>
                <a:gd name="connsiteY2" fmla="*/ 100926 h 347087"/>
                <a:gd name="connsiteX3" fmla="*/ 141165 w 211648"/>
                <a:gd name="connsiteY3" fmla="*/ 107189 h 347087"/>
                <a:gd name="connsiteX4" fmla="*/ 140967 w 211648"/>
                <a:gd name="connsiteY4" fmla="*/ 185939 h 347087"/>
                <a:gd name="connsiteX5" fmla="*/ 147015 w 211648"/>
                <a:gd name="connsiteY5" fmla="*/ 186901 h 347087"/>
                <a:gd name="connsiteX6" fmla="*/ 211648 w 211648"/>
                <a:gd name="connsiteY6" fmla="*/ 263718 h 347087"/>
                <a:gd name="connsiteX7" fmla="*/ 105824 w 211648"/>
                <a:gd name="connsiteY7" fmla="*/ 347087 h 347087"/>
                <a:gd name="connsiteX8" fmla="*/ 0 w 211648"/>
                <a:gd name="connsiteY8" fmla="*/ 263718 h 347087"/>
                <a:gd name="connsiteX9" fmla="*/ 64633 w 211648"/>
                <a:gd name="connsiteY9" fmla="*/ 186901 h 347087"/>
                <a:gd name="connsiteX10" fmla="*/ 66326 w 211648"/>
                <a:gd name="connsiteY10" fmla="*/ 186631 h 347087"/>
                <a:gd name="connsiteX11" fmla="*/ 75490 w 211648"/>
                <a:gd name="connsiteY11" fmla="*/ 112221 h 347087"/>
                <a:gd name="connsiteX12" fmla="*/ 54225 w 211648"/>
                <a:gd name="connsiteY12" fmla="*/ 100926 h 347087"/>
                <a:gd name="connsiteX13" fmla="*/ 32245 w 211648"/>
                <a:gd name="connsiteY13" fmla="*/ 59121 h 347087"/>
                <a:gd name="connsiteX14" fmla="*/ 107290 w 211648"/>
                <a:gd name="connsiteY14" fmla="*/ 0 h 34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1648" h="347087">
                  <a:moveTo>
                    <a:pt x="107290" y="0"/>
                  </a:moveTo>
                  <a:cubicBezTo>
                    <a:pt x="148738" y="0"/>
                    <a:pt x="182337" y="26469"/>
                    <a:pt x="182337" y="59121"/>
                  </a:cubicBezTo>
                  <a:cubicBezTo>
                    <a:pt x="182337" y="75447"/>
                    <a:pt x="173937" y="90228"/>
                    <a:pt x="160356" y="100926"/>
                  </a:cubicBezTo>
                  <a:lnTo>
                    <a:pt x="141165" y="107189"/>
                  </a:lnTo>
                  <a:lnTo>
                    <a:pt x="140967" y="185939"/>
                  </a:lnTo>
                  <a:lnTo>
                    <a:pt x="147015" y="186901"/>
                  </a:lnTo>
                  <a:cubicBezTo>
                    <a:pt x="184998" y="199557"/>
                    <a:pt x="211648" y="229186"/>
                    <a:pt x="211648" y="263718"/>
                  </a:cubicBezTo>
                  <a:cubicBezTo>
                    <a:pt x="211648" y="309761"/>
                    <a:pt x="164269" y="347087"/>
                    <a:pt x="105824" y="347087"/>
                  </a:cubicBezTo>
                  <a:cubicBezTo>
                    <a:pt x="47379" y="347087"/>
                    <a:pt x="0" y="309761"/>
                    <a:pt x="0" y="263718"/>
                  </a:cubicBezTo>
                  <a:cubicBezTo>
                    <a:pt x="0" y="229186"/>
                    <a:pt x="26651" y="199557"/>
                    <a:pt x="64633" y="186901"/>
                  </a:cubicBezTo>
                  <a:lnTo>
                    <a:pt x="66326" y="186631"/>
                  </a:lnTo>
                  <a:lnTo>
                    <a:pt x="75490" y="112221"/>
                  </a:lnTo>
                  <a:lnTo>
                    <a:pt x="54225" y="100926"/>
                  </a:lnTo>
                  <a:cubicBezTo>
                    <a:pt x="40644" y="90227"/>
                    <a:pt x="32245" y="75447"/>
                    <a:pt x="32245" y="59121"/>
                  </a:cubicBezTo>
                  <a:cubicBezTo>
                    <a:pt x="32244" y="26469"/>
                    <a:pt x="65844" y="0"/>
                    <a:pt x="107290" y="0"/>
                  </a:cubicBezTo>
                  <a:close/>
                </a:path>
              </a:pathLst>
            </a:custGeom>
            <a:solidFill>
              <a:srgbClr val="EC989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cxnSp>
          <p:nvCxnSpPr>
            <p:cNvPr id="30" name="直線コネクタ 29">
              <a:extLst>
                <a:ext uri="{FF2B5EF4-FFF2-40B4-BE49-F238E27FC236}">
                  <a16:creationId xmlns:a16="http://schemas.microsoft.com/office/drawing/2014/main" id="{6D76B6AB-4043-41C7-9AF9-A985A3CAD1DC}"/>
                </a:ext>
              </a:extLst>
            </p:cNvPr>
            <p:cNvCxnSpPr>
              <a:cxnSpLocks/>
              <a:stCxn id="32" idx="7"/>
            </p:cNvCxnSpPr>
            <p:nvPr/>
          </p:nvCxnSpPr>
          <p:spPr>
            <a:xfrm flipH="1">
              <a:off x="7498239" y="2197150"/>
              <a:ext cx="17560" cy="50384"/>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sp>
        <p:nvSpPr>
          <p:cNvPr id="36" name="テキスト ボックス 35">
            <a:extLst>
              <a:ext uri="{FF2B5EF4-FFF2-40B4-BE49-F238E27FC236}">
                <a16:creationId xmlns:a16="http://schemas.microsoft.com/office/drawing/2014/main" id="{0C333A88-DBFD-440C-9296-8C0A9DD7724B}"/>
              </a:ext>
            </a:extLst>
          </p:cNvPr>
          <p:cNvSpPr txBox="1"/>
          <p:nvPr/>
        </p:nvSpPr>
        <p:spPr>
          <a:xfrm>
            <a:off x="5609513" y="511814"/>
            <a:ext cx="904415" cy="523220"/>
          </a:xfrm>
          <a:prstGeom prst="rect">
            <a:avLst/>
          </a:prstGeom>
          <a:noFill/>
        </p:spPr>
        <p:txBody>
          <a:bodyPr wrap="none" rtlCol="0">
            <a:spAutoFit/>
          </a:bodyPr>
          <a:lstStyle/>
          <a:p>
            <a:r>
              <a:rPr kumimoji="1" lang="ja-JP" altLang="en-US" sz="2800" b="1" dirty="0">
                <a:solidFill>
                  <a:srgbClr val="EC9890"/>
                </a:solidFill>
                <a:latin typeface="Meiryo UI" panose="020B0604030504040204" pitchFamily="50" charset="-128"/>
                <a:ea typeface="Meiryo UI" panose="020B0604030504040204" pitchFamily="50" charset="-128"/>
              </a:rPr>
              <a:t>お</a:t>
            </a:r>
            <a:r>
              <a:rPr kumimoji="1" lang="ja-JP" altLang="en-US" sz="1400" b="1" dirty="0">
                <a:solidFill>
                  <a:srgbClr val="EC9890"/>
                </a:solidFill>
                <a:latin typeface="Meiryo UI" panose="020B0604030504040204" pitchFamily="50" charset="-128"/>
                <a:ea typeface="Meiryo UI" panose="020B0604030504040204" pitchFamily="50" charset="-128"/>
              </a:rPr>
              <a:t>しらせ</a:t>
            </a:r>
            <a:endParaRPr kumimoji="1" lang="ja-JP" altLang="en-US" sz="1600" b="1" dirty="0">
              <a:solidFill>
                <a:srgbClr val="EC9890"/>
              </a:solidFill>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C1DAA2F8-9E6D-4C69-B4ED-C5F35C1132D2}"/>
              </a:ext>
            </a:extLst>
          </p:cNvPr>
          <p:cNvSpPr txBox="1"/>
          <p:nvPr/>
        </p:nvSpPr>
        <p:spPr>
          <a:xfrm>
            <a:off x="5655572" y="976322"/>
            <a:ext cx="3572817" cy="1384995"/>
          </a:xfrm>
          <a:prstGeom prst="rect">
            <a:avLst/>
          </a:prstGeom>
          <a:noFill/>
        </p:spPr>
        <p:txBody>
          <a:bodyPr wrap="square" rtlCol="0">
            <a:spAutoFit/>
          </a:bodyPr>
          <a:lstStyle/>
          <a:p>
            <a:r>
              <a:rPr lang="ja-JP" altLang="en-US" sz="1050" b="0" i="0" dirty="0">
                <a:solidFill>
                  <a:srgbClr val="333333"/>
                </a:solidFill>
                <a:effectLst/>
                <a:latin typeface="Lato"/>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lang="en-US" altLang="ja-JP" sz="1050" b="0" i="0" dirty="0">
              <a:solidFill>
                <a:srgbClr val="333333"/>
              </a:solidFill>
              <a:effectLst/>
              <a:latin typeface="Lato"/>
            </a:endParaRPr>
          </a:p>
        </p:txBody>
      </p:sp>
      <p:sp>
        <p:nvSpPr>
          <p:cNvPr id="49" name="フリーフォーム: 図形 48">
            <a:extLst>
              <a:ext uri="{FF2B5EF4-FFF2-40B4-BE49-F238E27FC236}">
                <a16:creationId xmlns:a16="http://schemas.microsoft.com/office/drawing/2014/main" id="{1D37008E-5197-4092-8DC4-7ED7D908D189}"/>
              </a:ext>
            </a:extLst>
          </p:cNvPr>
          <p:cNvSpPr/>
          <p:nvPr/>
        </p:nvSpPr>
        <p:spPr>
          <a:xfrm rot="18981821">
            <a:off x="5683500" y="3877264"/>
            <a:ext cx="3629622" cy="3574364"/>
          </a:xfrm>
          <a:custGeom>
            <a:avLst/>
            <a:gdLst>
              <a:gd name="connsiteX0" fmla="*/ 3282956 w 3629622"/>
              <a:gd name="connsiteY0" fmla="*/ 1423677 h 3574364"/>
              <a:gd name="connsiteX1" fmla="*/ 3397540 w 3629622"/>
              <a:gd name="connsiteY1" fmla="*/ 1532933 h 3574364"/>
              <a:gd name="connsiteX2" fmla="*/ 3398286 w 3629622"/>
              <a:gd name="connsiteY2" fmla="*/ 1564273 h 3574364"/>
              <a:gd name="connsiteX3" fmla="*/ 3249206 w 3629622"/>
              <a:gd name="connsiteY3" fmla="*/ 1720624 h 3574364"/>
              <a:gd name="connsiteX4" fmla="*/ 3508886 w 3629622"/>
              <a:gd name="connsiteY4" fmla="*/ 1968228 h 3574364"/>
              <a:gd name="connsiteX5" fmla="*/ 3511722 w 3629622"/>
              <a:gd name="connsiteY5" fmla="*/ 2087362 h 3574364"/>
              <a:gd name="connsiteX6" fmla="*/ 3390160 w 3629622"/>
              <a:gd name="connsiteY6" fmla="*/ 2214853 h 3574364"/>
              <a:gd name="connsiteX7" fmla="*/ 3576483 w 3629622"/>
              <a:gd name="connsiteY7" fmla="*/ 2392512 h 3574364"/>
              <a:gd name="connsiteX8" fmla="*/ 3582254 w 3629622"/>
              <a:gd name="connsiteY8" fmla="*/ 2634921 h 3574364"/>
              <a:gd name="connsiteX9" fmla="*/ 2737165 w 3629622"/>
              <a:gd name="connsiteY9" fmla="*/ 3521226 h 3574364"/>
              <a:gd name="connsiteX10" fmla="*/ 2494756 w 3629622"/>
              <a:gd name="connsiteY10" fmla="*/ 3526997 h 3574364"/>
              <a:gd name="connsiteX11" fmla="*/ 53138 w 3629622"/>
              <a:gd name="connsiteY11" fmla="*/ 1198923 h 3574364"/>
              <a:gd name="connsiteX12" fmla="*/ 47367 w 3629622"/>
              <a:gd name="connsiteY12" fmla="*/ 956513 h 3574364"/>
              <a:gd name="connsiteX13" fmla="*/ 892456 w 3629622"/>
              <a:gd name="connsiteY13" fmla="*/ 70208 h 3574364"/>
              <a:gd name="connsiteX14" fmla="*/ 1134866 w 3629622"/>
              <a:gd name="connsiteY14" fmla="*/ 64437 h 3574364"/>
              <a:gd name="connsiteX15" fmla="*/ 1336326 w 3629622"/>
              <a:gd name="connsiteY15" fmla="*/ 256529 h 3574364"/>
              <a:gd name="connsiteX16" fmla="*/ 1457888 w 3629622"/>
              <a:gd name="connsiteY16" fmla="*/ 129038 h 3574364"/>
              <a:gd name="connsiteX17" fmla="*/ 1577021 w 3629622"/>
              <a:gd name="connsiteY17" fmla="*/ 126202 h 3574364"/>
              <a:gd name="connsiteX18" fmla="*/ 1821838 w 3629622"/>
              <a:gd name="connsiteY18" fmla="*/ 359634 h 3574364"/>
              <a:gd name="connsiteX19" fmla="*/ 1969394 w 3629622"/>
              <a:gd name="connsiteY19" fmla="*/ 204881 h 3574364"/>
              <a:gd name="connsiteX20" fmla="*/ 2000734 w 3629622"/>
              <a:gd name="connsiteY20" fmla="*/ 204135 h 3574364"/>
              <a:gd name="connsiteX21" fmla="*/ 2115318 w 3629622"/>
              <a:gd name="connsiteY21" fmla="*/ 313391 h 3574364"/>
              <a:gd name="connsiteX22" fmla="*/ 2116064 w 3629622"/>
              <a:gd name="connsiteY22" fmla="*/ 344731 h 3574364"/>
              <a:gd name="connsiteX23" fmla="*/ 1968508 w 3629622"/>
              <a:gd name="connsiteY23" fmla="*/ 499484 h 3574364"/>
              <a:gd name="connsiteX24" fmla="*/ 2462187 w 3629622"/>
              <a:gd name="connsiteY24" fmla="*/ 970204 h 3574364"/>
              <a:gd name="connsiteX25" fmla="*/ 2609743 w 3629622"/>
              <a:gd name="connsiteY25" fmla="*/ 815451 h 3574364"/>
              <a:gd name="connsiteX26" fmla="*/ 2641083 w 3629622"/>
              <a:gd name="connsiteY26" fmla="*/ 814705 h 3574364"/>
              <a:gd name="connsiteX27" fmla="*/ 2755667 w 3629622"/>
              <a:gd name="connsiteY27" fmla="*/ 923961 h 3574364"/>
              <a:gd name="connsiteX28" fmla="*/ 2756413 w 3629622"/>
              <a:gd name="connsiteY28" fmla="*/ 955301 h 3574364"/>
              <a:gd name="connsiteX29" fmla="*/ 2608857 w 3629622"/>
              <a:gd name="connsiteY29" fmla="*/ 1110054 h 3574364"/>
              <a:gd name="connsiteX30" fmla="*/ 3102535 w 3629622"/>
              <a:gd name="connsiteY30" fmla="*/ 1580774 h 3574364"/>
              <a:gd name="connsiteX31" fmla="*/ 3251616 w 3629622"/>
              <a:gd name="connsiteY31" fmla="*/ 1424423 h 3574364"/>
              <a:gd name="connsiteX32" fmla="*/ 3282956 w 3629622"/>
              <a:gd name="connsiteY32" fmla="*/ 1423677 h 3574364"/>
              <a:gd name="connsiteX33" fmla="*/ 3511397 w 3629622"/>
              <a:gd name="connsiteY33" fmla="*/ 1308307 h 3574364"/>
              <a:gd name="connsiteX34" fmla="*/ 3420233 w 3629622"/>
              <a:gd name="connsiteY34" fmla="*/ 1308307 h 3574364"/>
              <a:gd name="connsiteX35" fmla="*/ 3329068 w 3629622"/>
              <a:gd name="connsiteY35" fmla="*/ 1400680 h 3574364"/>
              <a:gd name="connsiteX36" fmla="*/ 3329066 w 3629622"/>
              <a:gd name="connsiteY36" fmla="*/ 1400679 h 3574364"/>
              <a:gd name="connsiteX37" fmla="*/ 3420232 w 3629622"/>
              <a:gd name="connsiteY37" fmla="*/ 1493053 h 3574364"/>
              <a:gd name="connsiteX38" fmla="*/ 3511396 w 3629622"/>
              <a:gd name="connsiteY38" fmla="*/ 1400679 h 3574364"/>
              <a:gd name="connsiteX39" fmla="*/ 2867922 w 3629622"/>
              <a:gd name="connsiteY39" fmla="*/ 694756 h 3574364"/>
              <a:gd name="connsiteX40" fmla="*/ 2776758 w 3629622"/>
              <a:gd name="connsiteY40" fmla="*/ 694755 h 3574364"/>
              <a:gd name="connsiteX41" fmla="*/ 2685593 w 3629622"/>
              <a:gd name="connsiteY41" fmla="*/ 787128 h 3574364"/>
              <a:gd name="connsiteX42" fmla="*/ 2685590 w 3629622"/>
              <a:gd name="connsiteY42" fmla="*/ 787127 h 3574364"/>
              <a:gd name="connsiteX43" fmla="*/ 2776757 w 3629622"/>
              <a:gd name="connsiteY43" fmla="*/ 879502 h 3574364"/>
              <a:gd name="connsiteX44" fmla="*/ 2867920 w 3629622"/>
              <a:gd name="connsiteY44" fmla="*/ 787127 h 3574364"/>
              <a:gd name="connsiteX45" fmla="*/ 2224446 w 3629622"/>
              <a:gd name="connsiteY45" fmla="*/ 81203 h 3574364"/>
              <a:gd name="connsiteX46" fmla="*/ 2133282 w 3629622"/>
              <a:gd name="connsiteY46" fmla="*/ 81203 h 3574364"/>
              <a:gd name="connsiteX47" fmla="*/ 2042117 w 3629622"/>
              <a:gd name="connsiteY47" fmla="*/ 173576 h 3574364"/>
              <a:gd name="connsiteX48" fmla="*/ 2042114 w 3629622"/>
              <a:gd name="connsiteY48" fmla="*/ 173575 h 3574364"/>
              <a:gd name="connsiteX49" fmla="*/ 2133281 w 3629622"/>
              <a:gd name="connsiteY49" fmla="*/ 265949 h 3574364"/>
              <a:gd name="connsiteX50" fmla="*/ 2224444 w 3629622"/>
              <a:gd name="connsiteY50" fmla="*/ 173575 h 3574364"/>
              <a:gd name="connsiteX51" fmla="*/ 3590432 w 3629622"/>
              <a:gd name="connsiteY51" fmla="*/ 1227104 h 3574364"/>
              <a:gd name="connsiteX52" fmla="*/ 3590432 w 3629622"/>
              <a:gd name="connsiteY52" fmla="*/ 1367612 h 3574364"/>
              <a:gd name="connsiteX53" fmla="*/ 3451761 w 3629622"/>
              <a:gd name="connsiteY53" fmla="*/ 1508120 h 3574364"/>
              <a:gd name="connsiteX54" fmla="*/ 3313090 w 3629622"/>
              <a:gd name="connsiteY54" fmla="*/ 1367612 h 3574364"/>
              <a:gd name="connsiteX55" fmla="*/ 3313091 w 3629622"/>
              <a:gd name="connsiteY55" fmla="*/ 1367612 h 3574364"/>
              <a:gd name="connsiteX56" fmla="*/ 3451762 w 3629622"/>
              <a:gd name="connsiteY56" fmla="*/ 1227104 h 3574364"/>
              <a:gd name="connsiteX57" fmla="*/ 2946957 w 3629622"/>
              <a:gd name="connsiteY57" fmla="*/ 613553 h 3574364"/>
              <a:gd name="connsiteX58" fmla="*/ 2946957 w 3629622"/>
              <a:gd name="connsiteY58" fmla="*/ 754061 h 3574364"/>
              <a:gd name="connsiteX59" fmla="*/ 2808286 w 3629622"/>
              <a:gd name="connsiteY59" fmla="*/ 894568 h 3574364"/>
              <a:gd name="connsiteX60" fmla="*/ 2669615 w 3629622"/>
              <a:gd name="connsiteY60" fmla="*/ 754061 h 3574364"/>
              <a:gd name="connsiteX61" fmla="*/ 2669616 w 3629622"/>
              <a:gd name="connsiteY61" fmla="*/ 754060 h 3574364"/>
              <a:gd name="connsiteX62" fmla="*/ 2808287 w 3629622"/>
              <a:gd name="connsiteY62" fmla="*/ 613552 h 3574364"/>
              <a:gd name="connsiteX63" fmla="*/ 2303481 w 3629622"/>
              <a:gd name="connsiteY63" fmla="*/ 0 h 3574364"/>
              <a:gd name="connsiteX64" fmla="*/ 2303481 w 3629622"/>
              <a:gd name="connsiteY64" fmla="*/ 140508 h 3574364"/>
              <a:gd name="connsiteX65" fmla="*/ 2164810 w 3629622"/>
              <a:gd name="connsiteY65" fmla="*/ 281016 h 3574364"/>
              <a:gd name="connsiteX66" fmla="*/ 2026139 w 3629622"/>
              <a:gd name="connsiteY66" fmla="*/ 140508 h 3574364"/>
              <a:gd name="connsiteX67" fmla="*/ 2026140 w 3629622"/>
              <a:gd name="connsiteY67" fmla="*/ 140508 h 3574364"/>
              <a:gd name="connsiteX68" fmla="*/ 2164811 w 3629622"/>
              <a:gd name="connsiteY68" fmla="*/ 0 h 3574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629622" h="3574364">
                <a:moveTo>
                  <a:pt x="3282956" y="1423677"/>
                </a:moveTo>
                <a:lnTo>
                  <a:pt x="3397540" y="1532933"/>
                </a:lnTo>
                <a:cubicBezTo>
                  <a:pt x="3406400" y="1541381"/>
                  <a:pt x="3406734" y="1555413"/>
                  <a:pt x="3398286" y="1564273"/>
                </a:cubicBezTo>
                <a:lnTo>
                  <a:pt x="3249206" y="1720624"/>
                </a:lnTo>
                <a:lnTo>
                  <a:pt x="3508886" y="1968228"/>
                </a:lnTo>
                <a:cubicBezTo>
                  <a:pt x="3542567" y="2000343"/>
                  <a:pt x="3543837" y="2053681"/>
                  <a:pt x="3511722" y="2087362"/>
                </a:cubicBezTo>
                <a:lnTo>
                  <a:pt x="3390160" y="2214853"/>
                </a:lnTo>
                <a:lnTo>
                  <a:pt x="3576483" y="2392512"/>
                </a:lnTo>
                <a:cubicBezTo>
                  <a:pt x="3645017" y="2457858"/>
                  <a:pt x="3647600" y="2566388"/>
                  <a:pt x="3582254" y="2634921"/>
                </a:cubicBezTo>
                <a:lnTo>
                  <a:pt x="2737165" y="3521226"/>
                </a:lnTo>
                <a:cubicBezTo>
                  <a:pt x="2671819" y="3589759"/>
                  <a:pt x="2563289" y="3592343"/>
                  <a:pt x="2494756" y="3526997"/>
                </a:cubicBezTo>
                <a:lnTo>
                  <a:pt x="53138" y="1198923"/>
                </a:lnTo>
                <a:cubicBezTo>
                  <a:pt x="-15395" y="1133576"/>
                  <a:pt x="-17979" y="1025046"/>
                  <a:pt x="47367" y="956513"/>
                </a:cubicBezTo>
                <a:lnTo>
                  <a:pt x="892456" y="70208"/>
                </a:lnTo>
                <a:cubicBezTo>
                  <a:pt x="957802" y="1675"/>
                  <a:pt x="1066332" y="-909"/>
                  <a:pt x="1134866" y="64437"/>
                </a:cubicBezTo>
                <a:lnTo>
                  <a:pt x="1336326" y="256529"/>
                </a:lnTo>
                <a:lnTo>
                  <a:pt x="1457888" y="129038"/>
                </a:lnTo>
                <a:cubicBezTo>
                  <a:pt x="1490003" y="95357"/>
                  <a:pt x="1543340" y="94087"/>
                  <a:pt x="1577021" y="126202"/>
                </a:cubicBezTo>
                <a:lnTo>
                  <a:pt x="1821838" y="359634"/>
                </a:lnTo>
                <a:lnTo>
                  <a:pt x="1969394" y="204881"/>
                </a:lnTo>
                <a:cubicBezTo>
                  <a:pt x="1977842" y="196021"/>
                  <a:pt x="1991874" y="195687"/>
                  <a:pt x="2000734" y="204135"/>
                </a:cubicBezTo>
                <a:lnTo>
                  <a:pt x="2115318" y="313391"/>
                </a:lnTo>
                <a:cubicBezTo>
                  <a:pt x="2124178" y="321839"/>
                  <a:pt x="2124512" y="335871"/>
                  <a:pt x="2116064" y="344731"/>
                </a:cubicBezTo>
                <a:lnTo>
                  <a:pt x="1968508" y="499484"/>
                </a:lnTo>
                <a:lnTo>
                  <a:pt x="2462187" y="970204"/>
                </a:lnTo>
                <a:lnTo>
                  <a:pt x="2609743" y="815451"/>
                </a:lnTo>
                <a:cubicBezTo>
                  <a:pt x="2618191" y="806591"/>
                  <a:pt x="2632223" y="806257"/>
                  <a:pt x="2641083" y="814705"/>
                </a:cubicBezTo>
                <a:lnTo>
                  <a:pt x="2755667" y="923961"/>
                </a:lnTo>
                <a:cubicBezTo>
                  <a:pt x="2764527" y="932409"/>
                  <a:pt x="2764861" y="946441"/>
                  <a:pt x="2756413" y="955301"/>
                </a:cubicBezTo>
                <a:lnTo>
                  <a:pt x="2608857" y="1110054"/>
                </a:lnTo>
                <a:lnTo>
                  <a:pt x="3102535" y="1580774"/>
                </a:lnTo>
                <a:lnTo>
                  <a:pt x="3251616" y="1424423"/>
                </a:lnTo>
                <a:cubicBezTo>
                  <a:pt x="3260064" y="1415563"/>
                  <a:pt x="3274096" y="1415229"/>
                  <a:pt x="3282956" y="1423677"/>
                </a:cubicBezTo>
                <a:close/>
                <a:moveTo>
                  <a:pt x="3511397" y="1308307"/>
                </a:moveTo>
                <a:lnTo>
                  <a:pt x="3420233" y="1308307"/>
                </a:lnTo>
                <a:cubicBezTo>
                  <a:pt x="3369884" y="1308307"/>
                  <a:pt x="3329068" y="1349664"/>
                  <a:pt x="3329068" y="1400680"/>
                </a:cubicBezTo>
                <a:lnTo>
                  <a:pt x="3329066" y="1400679"/>
                </a:lnTo>
                <a:cubicBezTo>
                  <a:pt x="3329067" y="1451696"/>
                  <a:pt x="3369883" y="1493053"/>
                  <a:pt x="3420232" y="1493053"/>
                </a:cubicBezTo>
                <a:cubicBezTo>
                  <a:pt x="3470581" y="1493053"/>
                  <a:pt x="3511397" y="1451696"/>
                  <a:pt x="3511396" y="1400679"/>
                </a:cubicBezTo>
                <a:close/>
                <a:moveTo>
                  <a:pt x="2867922" y="694756"/>
                </a:moveTo>
                <a:lnTo>
                  <a:pt x="2776758" y="694755"/>
                </a:lnTo>
                <a:cubicBezTo>
                  <a:pt x="2726409" y="694755"/>
                  <a:pt x="2685593" y="736113"/>
                  <a:pt x="2685593" y="787128"/>
                </a:cubicBezTo>
                <a:lnTo>
                  <a:pt x="2685590" y="787127"/>
                </a:lnTo>
                <a:cubicBezTo>
                  <a:pt x="2685592" y="838144"/>
                  <a:pt x="2726408" y="879501"/>
                  <a:pt x="2776757" y="879502"/>
                </a:cubicBezTo>
                <a:cubicBezTo>
                  <a:pt x="2827106" y="879501"/>
                  <a:pt x="2867922" y="838144"/>
                  <a:pt x="2867920" y="787127"/>
                </a:cubicBezTo>
                <a:close/>
                <a:moveTo>
                  <a:pt x="2224446" y="81203"/>
                </a:moveTo>
                <a:lnTo>
                  <a:pt x="2133282" y="81203"/>
                </a:lnTo>
                <a:cubicBezTo>
                  <a:pt x="2082932" y="81203"/>
                  <a:pt x="2042117" y="122560"/>
                  <a:pt x="2042117" y="173576"/>
                </a:cubicBezTo>
                <a:lnTo>
                  <a:pt x="2042114" y="173575"/>
                </a:lnTo>
                <a:cubicBezTo>
                  <a:pt x="2042115" y="224592"/>
                  <a:pt x="2082932" y="265949"/>
                  <a:pt x="2133281" y="265949"/>
                </a:cubicBezTo>
                <a:cubicBezTo>
                  <a:pt x="2183630" y="265949"/>
                  <a:pt x="2224445" y="224592"/>
                  <a:pt x="2224444" y="173575"/>
                </a:cubicBezTo>
                <a:close/>
                <a:moveTo>
                  <a:pt x="3590432" y="1227104"/>
                </a:moveTo>
                <a:lnTo>
                  <a:pt x="3590432" y="1367612"/>
                </a:lnTo>
                <a:cubicBezTo>
                  <a:pt x="3590432" y="1445212"/>
                  <a:pt x="3528347" y="1508120"/>
                  <a:pt x="3451761" y="1508120"/>
                </a:cubicBezTo>
                <a:cubicBezTo>
                  <a:pt x="3375175" y="1508120"/>
                  <a:pt x="3313090" y="1445212"/>
                  <a:pt x="3313090" y="1367612"/>
                </a:cubicBezTo>
                <a:lnTo>
                  <a:pt x="3313091" y="1367612"/>
                </a:lnTo>
                <a:cubicBezTo>
                  <a:pt x="3313091" y="1290012"/>
                  <a:pt x="3375176" y="1227104"/>
                  <a:pt x="3451762" y="1227104"/>
                </a:cubicBezTo>
                <a:close/>
                <a:moveTo>
                  <a:pt x="2946957" y="613553"/>
                </a:moveTo>
                <a:lnTo>
                  <a:pt x="2946957" y="754061"/>
                </a:lnTo>
                <a:cubicBezTo>
                  <a:pt x="2946957" y="831661"/>
                  <a:pt x="2884872" y="894568"/>
                  <a:pt x="2808286" y="894568"/>
                </a:cubicBezTo>
                <a:cubicBezTo>
                  <a:pt x="2731699" y="894569"/>
                  <a:pt x="2669615" y="831660"/>
                  <a:pt x="2669615" y="754061"/>
                </a:cubicBezTo>
                <a:lnTo>
                  <a:pt x="2669616" y="754060"/>
                </a:lnTo>
                <a:cubicBezTo>
                  <a:pt x="2669615" y="676461"/>
                  <a:pt x="2731700" y="613552"/>
                  <a:pt x="2808287" y="613552"/>
                </a:cubicBezTo>
                <a:close/>
                <a:moveTo>
                  <a:pt x="2303481" y="0"/>
                </a:moveTo>
                <a:lnTo>
                  <a:pt x="2303481" y="140508"/>
                </a:lnTo>
                <a:cubicBezTo>
                  <a:pt x="2303481" y="218108"/>
                  <a:pt x="2241396" y="281016"/>
                  <a:pt x="2164810" y="281016"/>
                </a:cubicBezTo>
                <a:cubicBezTo>
                  <a:pt x="2088223" y="281016"/>
                  <a:pt x="2026139" y="218108"/>
                  <a:pt x="2026139" y="140508"/>
                </a:cubicBezTo>
                <a:lnTo>
                  <a:pt x="2026140" y="140508"/>
                </a:lnTo>
                <a:cubicBezTo>
                  <a:pt x="2026139" y="62908"/>
                  <a:pt x="2088224" y="0"/>
                  <a:pt x="2164811" y="0"/>
                </a:cubicBezTo>
                <a:close/>
              </a:path>
            </a:pathLst>
          </a:custGeom>
          <a:solidFill>
            <a:schemeClr val="bg1"/>
          </a:solidFill>
          <a:ln w="28575">
            <a:solidFill>
              <a:srgbClr val="EC989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50" name="テキスト ボックス 49">
            <a:extLst>
              <a:ext uri="{FF2B5EF4-FFF2-40B4-BE49-F238E27FC236}">
                <a16:creationId xmlns:a16="http://schemas.microsoft.com/office/drawing/2014/main" id="{2F7F5483-3D90-47E4-AA40-57F1693D7F8B}"/>
              </a:ext>
            </a:extLst>
          </p:cNvPr>
          <p:cNvSpPr txBox="1"/>
          <p:nvPr/>
        </p:nvSpPr>
        <p:spPr>
          <a:xfrm>
            <a:off x="6608755" y="4731151"/>
            <a:ext cx="1782860" cy="338554"/>
          </a:xfrm>
          <a:prstGeom prst="rect">
            <a:avLst/>
          </a:prstGeom>
          <a:noFill/>
        </p:spPr>
        <p:txBody>
          <a:bodyPr wrap="none" rtlCol="0">
            <a:spAutoFit/>
          </a:bodyPr>
          <a:lstStyle/>
          <a:p>
            <a:r>
              <a:rPr kumimoji="1" lang="en-US" altLang="ja-JP" sz="1600" b="1" dirty="0">
                <a:solidFill>
                  <a:srgbClr val="EC9890"/>
                </a:solidFill>
                <a:latin typeface="Meiryo UI" panose="020B0604030504040204" pitchFamily="50" charset="-128"/>
                <a:ea typeface="Meiryo UI" panose="020B0604030504040204" pitchFamily="50" charset="-128"/>
              </a:rPr>
              <a:t>4</a:t>
            </a:r>
            <a:r>
              <a:rPr kumimoji="1" lang="ja-JP" altLang="en-US" sz="1600" b="1" dirty="0">
                <a:solidFill>
                  <a:srgbClr val="EC9890"/>
                </a:solidFill>
                <a:latin typeface="Meiryo UI" panose="020B0604030504040204" pitchFamily="50" charset="-128"/>
                <a:ea typeface="Meiryo UI" panose="020B0604030504040204" pitchFamily="50" charset="-128"/>
              </a:rPr>
              <a:t>月うまれのお友達</a:t>
            </a:r>
          </a:p>
        </p:txBody>
      </p:sp>
      <p:sp>
        <p:nvSpPr>
          <p:cNvPr id="51" name="テキスト ボックス 50">
            <a:extLst>
              <a:ext uri="{FF2B5EF4-FFF2-40B4-BE49-F238E27FC236}">
                <a16:creationId xmlns:a16="http://schemas.microsoft.com/office/drawing/2014/main" id="{E84A7799-B69C-4317-83A3-431473A95879}"/>
              </a:ext>
            </a:extLst>
          </p:cNvPr>
          <p:cNvSpPr txBox="1"/>
          <p:nvPr/>
        </p:nvSpPr>
        <p:spPr>
          <a:xfrm>
            <a:off x="5844874" y="5164452"/>
            <a:ext cx="1782209" cy="1061829"/>
          </a:xfrm>
          <a:prstGeom prst="rect">
            <a:avLst/>
          </a:prstGeom>
          <a:noFill/>
        </p:spPr>
        <p:txBody>
          <a:bodyPr wrap="square" rtlCol="0">
            <a:spAutoFit/>
          </a:bodyPr>
          <a:lstStyle/>
          <a:p>
            <a:r>
              <a:rPr lang="ja-JP" altLang="en-US" sz="1050" b="0" i="0" dirty="0">
                <a:solidFill>
                  <a:srgbClr val="333333"/>
                </a:solidFill>
                <a:effectLst/>
                <a:latin typeface="Lato"/>
              </a:rPr>
              <a:t>〇日　〇〇くん</a:t>
            </a:r>
            <a:r>
              <a:rPr lang="en-US" altLang="ja-JP" sz="1050" b="0" i="0" dirty="0">
                <a:solidFill>
                  <a:srgbClr val="333333"/>
                </a:solidFill>
                <a:effectLst/>
                <a:latin typeface="Lato"/>
              </a:rPr>
              <a:t>(</a:t>
            </a:r>
            <a:r>
              <a:rPr lang="ja-JP" altLang="en-US" sz="1050" b="0" i="0" dirty="0">
                <a:solidFill>
                  <a:srgbClr val="333333"/>
                </a:solidFill>
                <a:effectLst/>
                <a:latin typeface="Lato"/>
              </a:rPr>
              <a:t>〇歳</a:t>
            </a:r>
            <a:r>
              <a:rPr lang="en-US" altLang="ja-JP" sz="1050" b="0" i="0" dirty="0">
                <a:solidFill>
                  <a:srgbClr val="333333"/>
                </a:solidFill>
                <a:effectLst/>
                <a:latin typeface="Lato"/>
              </a:rPr>
              <a:t>)</a:t>
            </a:r>
          </a:p>
          <a:p>
            <a:r>
              <a:rPr lang="ja-JP" altLang="en-US" sz="1050" dirty="0">
                <a:solidFill>
                  <a:srgbClr val="333333"/>
                </a:solidFill>
                <a:latin typeface="Lato"/>
              </a:rPr>
              <a:t>〇日　〇〇ちゃん</a:t>
            </a:r>
            <a:r>
              <a:rPr lang="en-US" altLang="ja-JP" sz="1050" b="0" i="0" dirty="0">
                <a:solidFill>
                  <a:srgbClr val="333333"/>
                </a:solidFill>
                <a:effectLst/>
                <a:latin typeface="Lato"/>
              </a:rPr>
              <a:t>(</a:t>
            </a:r>
            <a:r>
              <a:rPr lang="ja-JP" altLang="en-US" sz="1050" b="0" i="0" dirty="0">
                <a:solidFill>
                  <a:srgbClr val="333333"/>
                </a:solidFill>
                <a:effectLst/>
                <a:latin typeface="Lato"/>
              </a:rPr>
              <a:t>〇歳</a:t>
            </a:r>
            <a:r>
              <a:rPr lang="en-US" altLang="ja-JP" sz="1050" b="0" i="0" dirty="0">
                <a:solidFill>
                  <a:srgbClr val="333333"/>
                </a:solidFill>
                <a:effectLst/>
                <a:latin typeface="Lato"/>
              </a:rPr>
              <a:t>)</a:t>
            </a:r>
            <a:endParaRPr lang="en-US" altLang="ja-JP" sz="1050" dirty="0">
              <a:solidFill>
                <a:srgbClr val="333333"/>
              </a:solidFill>
              <a:latin typeface="Lato"/>
            </a:endParaRPr>
          </a:p>
          <a:p>
            <a:r>
              <a:rPr lang="ja-JP" altLang="en-US" sz="1050" b="0" i="0" dirty="0">
                <a:solidFill>
                  <a:srgbClr val="333333"/>
                </a:solidFill>
                <a:effectLst/>
                <a:latin typeface="Lato"/>
              </a:rPr>
              <a:t>〇日　〇〇くん</a:t>
            </a:r>
            <a:r>
              <a:rPr lang="en-US" altLang="ja-JP" sz="1050" b="0" i="0" dirty="0">
                <a:solidFill>
                  <a:srgbClr val="333333"/>
                </a:solidFill>
                <a:effectLst/>
                <a:latin typeface="Lato"/>
              </a:rPr>
              <a:t>(</a:t>
            </a:r>
            <a:r>
              <a:rPr lang="ja-JP" altLang="en-US" sz="1050" b="0" i="0" dirty="0">
                <a:solidFill>
                  <a:srgbClr val="333333"/>
                </a:solidFill>
                <a:effectLst/>
                <a:latin typeface="Lato"/>
              </a:rPr>
              <a:t>〇歳</a:t>
            </a:r>
            <a:r>
              <a:rPr lang="en-US" altLang="ja-JP" sz="1050" b="0" i="0" dirty="0">
                <a:solidFill>
                  <a:srgbClr val="333333"/>
                </a:solidFill>
                <a:effectLst/>
                <a:latin typeface="Lato"/>
              </a:rPr>
              <a:t>)</a:t>
            </a:r>
          </a:p>
          <a:p>
            <a:r>
              <a:rPr lang="ja-JP" altLang="en-US" sz="1050" dirty="0">
                <a:solidFill>
                  <a:srgbClr val="333333"/>
                </a:solidFill>
                <a:latin typeface="Lato"/>
              </a:rPr>
              <a:t>〇日　〇〇ちゃん</a:t>
            </a:r>
            <a:r>
              <a:rPr lang="en-US" altLang="ja-JP" sz="1050" b="0" i="0" dirty="0">
                <a:solidFill>
                  <a:srgbClr val="333333"/>
                </a:solidFill>
                <a:effectLst/>
                <a:latin typeface="Lato"/>
              </a:rPr>
              <a:t>(</a:t>
            </a:r>
            <a:r>
              <a:rPr lang="ja-JP" altLang="en-US" sz="1050" b="0" i="0" dirty="0">
                <a:solidFill>
                  <a:srgbClr val="333333"/>
                </a:solidFill>
                <a:effectLst/>
                <a:latin typeface="Lato"/>
              </a:rPr>
              <a:t>〇歳</a:t>
            </a:r>
            <a:r>
              <a:rPr lang="en-US" altLang="ja-JP" sz="1050" b="0" i="0" dirty="0">
                <a:solidFill>
                  <a:srgbClr val="333333"/>
                </a:solidFill>
                <a:effectLst/>
                <a:latin typeface="Lato"/>
              </a:rPr>
              <a:t>)</a:t>
            </a:r>
          </a:p>
          <a:p>
            <a:r>
              <a:rPr lang="ja-JP" altLang="en-US" sz="1050" b="0" i="0" dirty="0">
                <a:solidFill>
                  <a:srgbClr val="333333"/>
                </a:solidFill>
                <a:effectLst/>
                <a:latin typeface="Lato"/>
              </a:rPr>
              <a:t>〇日　〇〇くん</a:t>
            </a:r>
            <a:r>
              <a:rPr lang="en-US" altLang="ja-JP" sz="1050" b="0" i="0" dirty="0">
                <a:solidFill>
                  <a:srgbClr val="333333"/>
                </a:solidFill>
                <a:effectLst/>
                <a:latin typeface="Lato"/>
              </a:rPr>
              <a:t>(</a:t>
            </a:r>
            <a:r>
              <a:rPr lang="ja-JP" altLang="en-US" sz="1050" b="0" i="0" dirty="0">
                <a:solidFill>
                  <a:srgbClr val="333333"/>
                </a:solidFill>
                <a:effectLst/>
                <a:latin typeface="Lato"/>
              </a:rPr>
              <a:t>〇歳</a:t>
            </a:r>
            <a:r>
              <a:rPr lang="en-US" altLang="ja-JP" sz="1050" b="0" i="0" dirty="0">
                <a:solidFill>
                  <a:srgbClr val="333333"/>
                </a:solidFill>
                <a:effectLst/>
                <a:latin typeface="Lato"/>
              </a:rPr>
              <a:t>)</a:t>
            </a:r>
          </a:p>
          <a:p>
            <a:r>
              <a:rPr lang="ja-JP" altLang="en-US" sz="1050" dirty="0">
                <a:solidFill>
                  <a:srgbClr val="333333"/>
                </a:solidFill>
                <a:latin typeface="Lato"/>
              </a:rPr>
              <a:t>〇日　〇〇ちゃん</a:t>
            </a:r>
            <a:r>
              <a:rPr lang="en-US" altLang="ja-JP" sz="1050" b="0" i="0" dirty="0">
                <a:solidFill>
                  <a:srgbClr val="333333"/>
                </a:solidFill>
                <a:effectLst/>
                <a:latin typeface="Lato"/>
              </a:rPr>
              <a:t>(</a:t>
            </a:r>
            <a:r>
              <a:rPr lang="ja-JP" altLang="en-US" sz="1050" b="0" i="0" dirty="0">
                <a:solidFill>
                  <a:srgbClr val="333333"/>
                </a:solidFill>
                <a:effectLst/>
                <a:latin typeface="Lato"/>
              </a:rPr>
              <a:t>〇歳</a:t>
            </a:r>
            <a:r>
              <a:rPr lang="en-US" altLang="ja-JP" sz="1050" b="0" i="0" dirty="0">
                <a:solidFill>
                  <a:srgbClr val="333333"/>
                </a:solidFill>
                <a:effectLst/>
                <a:latin typeface="Lato"/>
              </a:rPr>
              <a:t>)</a:t>
            </a:r>
          </a:p>
        </p:txBody>
      </p:sp>
      <p:sp>
        <p:nvSpPr>
          <p:cNvPr id="52" name="テキスト ボックス 51">
            <a:extLst>
              <a:ext uri="{FF2B5EF4-FFF2-40B4-BE49-F238E27FC236}">
                <a16:creationId xmlns:a16="http://schemas.microsoft.com/office/drawing/2014/main" id="{EEB33D85-E719-4791-AE3F-6690CA284CFA}"/>
              </a:ext>
            </a:extLst>
          </p:cNvPr>
          <p:cNvSpPr txBox="1"/>
          <p:nvPr/>
        </p:nvSpPr>
        <p:spPr>
          <a:xfrm>
            <a:off x="7411421" y="5209664"/>
            <a:ext cx="1782209" cy="253916"/>
          </a:xfrm>
          <a:prstGeom prst="rect">
            <a:avLst/>
          </a:prstGeom>
          <a:noFill/>
        </p:spPr>
        <p:txBody>
          <a:bodyPr wrap="square" rtlCol="0">
            <a:spAutoFit/>
          </a:bodyPr>
          <a:lstStyle/>
          <a:p>
            <a:pPr algn="ctr"/>
            <a:r>
              <a:rPr lang="ja-JP" altLang="en-US" sz="1050" b="1" i="0" dirty="0">
                <a:solidFill>
                  <a:srgbClr val="333333"/>
                </a:solidFill>
                <a:effectLst/>
                <a:latin typeface="Lato"/>
              </a:rPr>
              <a:t>お誕生日おめでとう！</a:t>
            </a:r>
            <a:endParaRPr lang="en-US" altLang="ja-JP" sz="1050" b="1" i="0" dirty="0">
              <a:solidFill>
                <a:srgbClr val="333333"/>
              </a:solidFill>
              <a:effectLst/>
              <a:latin typeface="Lato"/>
            </a:endParaRPr>
          </a:p>
        </p:txBody>
      </p:sp>
      <p:grpSp>
        <p:nvGrpSpPr>
          <p:cNvPr id="70" name="グループ化 69">
            <a:extLst>
              <a:ext uri="{FF2B5EF4-FFF2-40B4-BE49-F238E27FC236}">
                <a16:creationId xmlns:a16="http://schemas.microsoft.com/office/drawing/2014/main" id="{225C5845-B9CB-48BD-A601-A147F65DA69E}"/>
              </a:ext>
            </a:extLst>
          </p:cNvPr>
          <p:cNvGrpSpPr/>
          <p:nvPr/>
        </p:nvGrpSpPr>
        <p:grpSpPr>
          <a:xfrm>
            <a:off x="8178938" y="5516999"/>
            <a:ext cx="708016" cy="789391"/>
            <a:chOff x="8374144" y="5496955"/>
            <a:chExt cx="708016" cy="789391"/>
          </a:xfrm>
        </p:grpSpPr>
        <p:sp>
          <p:nvSpPr>
            <p:cNvPr id="53" name="フローチャート: 抜出し 52">
              <a:extLst>
                <a:ext uri="{FF2B5EF4-FFF2-40B4-BE49-F238E27FC236}">
                  <a16:creationId xmlns:a16="http://schemas.microsoft.com/office/drawing/2014/main" id="{F84AB483-D381-4C40-A06D-70552874EF49}"/>
                </a:ext>
              </a:extLst>
            </p:cNvPr>
            <p:cNvSpPr/>
            <p:nvPr/>
          </p:nvSpPr>
          <p:spPr>
            <a:xfrm rot="8653521">
              <a:off x="8809370" y="5865800"/>
              <a:ext cx="272790" cy="420546"/>
            </a:xfrm>
            <a:prstGeom prst="flowChartExtract">
              <a:avLst/>
            </a:prstGeom>
            <a:noFill/>
            <a:ln>
              <a:solidFill>
                <a:srgbClr val="EC9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5" name="直線コネクタ 54">
              <a:extLst>
                <a:ext uri="{FF2B5EF4-FFF2-40B4-BE49-F238E27FC236}">
                  <a16:creationId xmlns:a16="http://schemas.microsoft.com/office/drawing/2014/main" id="{549811BE-9F49-4D35-87BF-86F541B9753B}"/>
                </a:ext>
              </a:extLst>
            </p:cNvPr>
            <p:cNvCxnSpPr/>
            <p:nvPr/>
          </p:nvCxnSpPr>
          <p:spPr>
            <a:xfrm>
              <a:off x="8487390" y="5762076"/>
              <a:ext cx="247227" cy="127322"/>
            </a:xfrm>
            <a:prstGeom prst="line">
              <a:avLst/>
            </a:prstGeom>
            <a:ln>
              <a:solidFill>
                <a:srgbClr val="EC9890"/>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C5F2DDE8-1618-4FD1-9756-2897235F21D6}"/>
                </a:ext>
              </a:extLst>
            </p:cNvPr>
            <p:cNvCxnSpPr>
              <a:cxnSpLocks/>
            </p:cNvCxnSpPr>
            <p:nvPr/>
          </p:nvCxnSpPr>
          <p:spPr>
            <a:xfrm>
              <a:off x="8760750" y="5576741"/>
              <a:ext cx="69126" cy="248996"/>
            </a:xfrm>
            <a:prstGeom prst="line">
              <a:avLst/>
            </a:prstGeom>
            <a:ln>
              <a:solidFill>
                <a:srgbClr val="EC989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A425358E-CE74-4EB2-9588-46C7B41BAF4A}"/>
                </a:ext>
              </a:extLst>
            </p:cNvPr>
            <p:cNvCxnSpPr>
              <a:cxnSpLocks/>
            </p:cNvCxnSpPr>
            <p:nvPr/>
          </p:nvCxnSpPr>
          <p:spPr>
            <a:xfrm>
              <a:off x="8878447" y="5595913"/>
              <a:ext cx="6085" cy="170747"/>
            </a:xfrm>
            <a:prstGeom prst="line">
              <a:avLst/>
            </a:prstGeom>
            <a:ln>
              <a:solidFill>
                <a:srgbClr val="EC989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7639422C-F82D-42BA-864F-F96C4CB45953}"/>
                </a:ext>
              </a:extLst>
            </p:cNvPr>
            <p:cNvCxnSpPr>
              <a:cxnSpLocks/>
            </p:cNvCxnSpPr>
            <p:nvPr/>
          </p:nvCxnSpPr>
          <p:spPr>
            <a:xfrm>
              <a:off x="8529188" y="5942998"/>
              <a:ext cx="163629" cy="0"/>
            </a:xfrm>
            <a:prstGeom prst="line">
              <a:avLst/>
            </a:prstGeom>
            <a:ln>
              <a:solidFill>
                <a:srgbClr val="EC989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26C42A68-DA88-457D-8E04-C661E6841D93}"/>
                </a:ext>
              </a:extLst>
            </p:cNvPr>
            <p:cNvCxnSpPr>
              <a:cxnSpLocks/>
            </p:cNvCxnSpPr>
            <p:nvPr/>
          </p:nvCxnSpPr>
          <p:spPr>
            <a:xfrm>
              <a:off x="8565957" y="5629086"/>
              <a:ext cx="188022" cy="203024"/>
            </a:xfrm>
            <a:prstGeom prst="line">
              <a:avLst/>
            </a:prstGeom>
            <a:ln>
              <a:solidFill>
                <a:srgbClr val="EC9890"/>
              </a:solidFill>
            </a:ln>
          </p:spPr>
          <p:style>
            <a:lnRef idx="1">
              <a:schemeClr val="accent1"/>
            </a:lnRef>
            <a:fillRef idx="0">
              <a:schemeClr val="accent1"/>
            </a:fillRef>
            <a:effectRef idx="0">
              <a:schemeClr val="accent1"/>
            </a:effectRef>
            <a:fontRef idx="minor">
              <a:schemeClr val="tx1"/>
            </a:fontRef>
          </p:style>
        </p:cxnSp>
        <p:sp>
          <p:nvSpPr>
            <p:cNvPr id="66" name="星: 5 pt 65">
              <a:extLst>
                <a:ext uri="{FF2B5EF4-FFF2-40B4-BE49-F238E27FC236}">
                  <a16:creationId xmlns:a16="http://schemas.microsoft.com/office/drawing/2014/main" id="{D1BB31B1-C1DC-4F5F-B92F-44EE07AE5D86}"/>
                </a:ext>
              </a:extLst>
            </p:cNvPr>
            <p:cNvSpPr/>
            <p:nvPr/>
          </p:nvSpPr>
          <p:spPr>
            <a:xfrm rot="17774165">
              <a:off x="8376142" y="5692187"/>
              <a:ext cx="72825" cy="76821"/>
            </a:xfrm>
            <a:prstGeom prst="star5">
              <a:avLst/>
            </a:prstGeom>
            <a:solidFill>
              <a:srgbClr val="EC98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星: 5 pt 66">
              <a:extLst>
                <a:ext uri="{FF2B5EF4-FFF2-40B4-BE49-F238E27FC236}">
                  <a16:creationId xmlns:a16="http://schemas.microsoft.com/office/drawing/2014/main" id="{897FF805-913E-4B72-BAAA-92F40FFD776C}"/>
                </a:ext>
              </a:extLst>
            </p:cNvPr>
            <p:cNvSpPr/>
            <p:nvPr/>
          </p:nvSpPr>
          <p:spPr>
            <a:xfrm rot="17211724">
              <a:off x="8416144" y="5895841"/>
              <a:ext cx="72825" cy="76821"/>
            </a:xfrm>
            <a:prstGeom prst="star5">
              <a:avLst/>
            </a:prstGeom>
            <a:solidFill>
              <a:srgbClr val="EC98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星: 5 pt 67">
              <a:extLst>
                <a:ext uri="{FF2B5EF4-FFF2-40B4-BE49-F238E27FC236}">
                  <a16:creationId xmlns:a16="http://schemas.microsoft.com/office/drawing/2014/main" id="{140BA8D1-D7B2-473A-BFA5-71CF80DD1D63}"/>
                </a:ext>
              </a:extLst>
            </p:cNvPr>
            <p:cNvSpPr/>
            <p:nvPr/>
          </p:nvSpPr>
          <p:spPr>
            <a:xfrm rot="17774165">
              <a:off x="8649502" y="5620425"/>
              <a:ext cx="72825" cy="76821"/>
            </a:xfrm>
            <a:prstGeom prst="star5">
              <a:avLst/>
            </a:prstGeom>
            <a:solidFill>
              <a:srgbClr val="EC98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星: 5 pt 68">
              <a:extLst>
                <a:ext uri="{FF2B5EF4-FFF2-40B4-BE49-F238E27FC236}">
                  <a16:creationId xmlns:a16="http://schemas.microsoft.com/office/drawing/2014/main" id="{C3FA3244-C0A1-4E90-B5BA-2001CA6D61A1}"/>
                </a:ext>
              </a:extLst>
            </p:cNvPr>
            <p:cNvSpPr/>
            <p:nvPr/>
          </p:nvSpPr>
          <p:spPr>
            <a:xfrm rot="17774165">
              <a:off x="8826048" y="5494957"/>
              <a:ext cx="72825" cy="76821"/>
            </a:xfrm>
            <a:prstGeom prst="star5">
              <a:avLst/>
            </a:prstGeom>
            <a:solidFill>
              <a:srgbClr val="EC98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72" name="表 71">
            <a:extLst>
              <a:ext uri="{FF2B5EF4-FFF2-40B4-BE49-F238E27FC236}">
                <a16:creationId xmlns:a16="http://schemas.microsoft.com/office/drawing/2014/main" id="{236F2524-014C-403D-8A9D-4EA30DE4E0EB}"/>
              </a:ext>
            </a:extLst>
          </p:cNvPr>
          <p:cNvGraphicFramePr>
            <a:graphicFrameLocks noGrp="1"/>
          </p:cNvGraphicFramePr>
          <p:nvPr>
            <p:extLst>
              <p:ext uri="{D42A27DB-BD31-4B8C-83A1-F6EECF244321}">
                <p14:modId xmlns:p14="http://schemas.microsoft.com/office/powerpoint/2010/main" val="258167761"/>
              </p:ext>
            </p:extLst>
          </p:nvPr>
        </p:nvGraphicFramePr>
        <p:xfrm>
          <a:off x="503961" y="4862369"/>
          <a:ext cx="4708086" cy="1501140"/>
        </p:xfrm>
        <a:graphic>
          <a:graphicData uri="http://schemas.openxmlformats.org/drawingml/2006/table">
            <a:tbl>
              <a:tblPr/>
              <a:tblGrid>
                <a:gridCol w="743498">
                  <a:extLst>
                    <a:ext uri="{9D8B030D-6E8A-4147-A177-3AD203B41FA5}">
                      <a16:colId xmlns:a16="http://schemas.microsoft.com/office/drawing/2014/main" val="2020732339"/>
                    </a:ext>
                  </a:extLst>
                </a:gridCol>
                <a:gridCol w="560130">
                  <a:extLst>
                    <a:ext uri="{9D8B030D-6E8A-4147-A177-3AD203B41FA5}">
                      <a16:colId xmlns:a16="http://schemas.microsoft.com/office/drawing/2014/main" val="3604566850"/>
                    </a:ext>
                  </a:extLst>
                </a:gridCol>
                <a:gridCol w="3404458">
                  <a:extLst>
                    <a:ext uri="{9D8B030D-6E8A-4147-A177-3AD203B41FA5}">
                      <a16:colId xmlns:a16="http://schemas.microsoft.com/office/drawing/2014/main" val="362534459"/>
                    </a:ext>
                  </a:extLst>
                </a:gridCol>
              </a:tblGrid>
              <a:tr h="228600">
                <a:tc>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6</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日</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入園式</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427207"/>
                  </a:ext>
                </a:extLst>
              </a:tr>
              <a:tr h="228600">
                <a:tc>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10</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日</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火</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畑のお手入れ</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6897903"/>
                  </a:ext>
                </a:extLst>
              </a:tr>
              <a:tr h="228600">
                <a:tc>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14</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日</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水</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お誕生日会</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42139"/>
                  </a:ext>
                </a:extLst>
              </a:tr>
              <a:tr h="228600">
                <a:tc>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19</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日</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木</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身体測定</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1496912"/>
                  </a:ext>
                </a:extLst>
              </a:tr>
              <a:tr h="228600">
                <a:tc>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21</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日</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金</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避難訓練</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291154"/>
                  </a:ext>
                </a:extLst>
              </a:tr>
              <a:tr h="228600">
                <a:tc>
                  <a:txBody>
                    <a:bodyPr/>
                    <a:lstStyle/>
                    <a:p>
                      <a:pPr algn="ct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26</a:t>
                      </a: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日</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土</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保護者会</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319367"/>
                  </a:ext>
                </a:extLst>
              </a:tr>
            </a:tbl>
          </a:graphicData>
        </a:graphic>
      </p:graphicFrame>
      <p:sp>
        <p:nvSpPr>
          <p:cNvPr id="73" name="テキスト ボックス 72">
            <a:extLst>
              <a:ext uri="{FF2B5EF4-FFF2-40B4-BE49-F238E27FC236}">
                <a16:creationId xmlns:a16="http://schemas.microsoft.com/office/drawing/2014/main" id="{65FE6D22-9916-4E3B-A753-A737C40323AB}"/>
              </a:ext>
            </a:extLst>
          </p:cNvPr>
          <p:cNvSpPr txBox="1"/>
          <p:nvPr/>
        </p:nvSpPr>
        <p:spPr>
          <a:xfrm>
            <a:off x="442634" y="4322567"/>
            <a:ext cx="1159292" cy="523220"/>
          </a:xfrm>
          <a:prstGeom prst="rect">
            <a:avLst/>
          </a:prstGeom>
          <a:noFill/>
        </p:spPr>
        <p:txBody>
          <a:bodyPr wrap="none" rtlCol="0">
            <a:spAutoFit/>
          </a:bodyPr>
          <a:lstStyle/>
          <a:p>
            <a:r>
              <a:rPr kumimoji="1" lang="ja-JP" altLang="en-US" sz="2800" b="1" dirty="0">
                <a:solidFill>
                  <a:srgbClr val="EC9890"/>
                </a:solidFill>
                <a:latin typeface="Meiryo UI" panose="020B0604030504040204" pitchFamily="50" charset="-128"/>
                <a:ea typeface="Meiryo UI" panose="020B0604030504040204" pitchFamily="50" charset="-128"/>
              </a:rPr>
              <a:t>行</a:t>
            </a:r>
            <a:r>
              <a:rPr kumimoji="1" lang="ja-JP" altLang="en-US" sz="1600" b="1" dirty="0">
                <a:solidFill>
                  <a:srgbClr val="EC9890"/>
                </a:solidFill>
                <a:latin typeface="Meiryo UI" panose="020B0604030504040204" pitchFamily="50" charset="-128"/>
                <a:ea typeface="Meiryo UI" panose="020B0604030504040204" pitchFamily="50" charset="-128"/>
              </a:rPr>
              <a:t>事予定</a:t>
            </a:r>
          </a:p>
        </p:txBody>
      </p:sp>
      <p:sp>
        <p:nvSpPr>
          <p:cNvPr id="75" name="テキスト ボックス 74">
            <a:extLst>
              <a:ext uri="{FF2B5EF4-FFF2-40B4-BE49-F238E27FC236}">
                <a16:creationId xmlns:a16="http://schemas.microsoft.com/office/drawing/2014/main" id="{DAA445BE-9E05-45C9-8028-A9B3CFC1B7C2}"/>
              </a:ext>
            </a:extLst>
          </p:cNvPr>
          <p:cNvSpPr txBox="1"/>
          <p:nvPr/>
        </p:nvSpPr>
        <p:spPr>
          <a:xfrm>
            <a:off x="521092" y="1792980"/>
            <a:ext cx="1018227" cy="523220"/>
          </a:xfrm>
          <a:prstGeom prst="rect">
            <a:avLst/>
          </a:prstGeom>
          <a:noFill/>
        </p:spPr>
        <p:txBody>
          <a:bodyPr wrap="none" rtlCol="0">
            <a:spAutoFit/>
          </a:bodyPr>
          <a:lstStyle/>
          <a:p>
            <a:r>
              <a:rPr kumimoji="1" lang="ja-JP" altLang="en-US" sz="2800" b="1" dirty="0">
                <a:solidFill>
                  <a:srgbClr val="EC9890"/>
                </a:solidFill>
                <a:latin typeface="Meiryo UI" panose="020B0604030504040204" pitchFamily="50" charset="-128"/>
                <a:ea typeface="Meiryo UI" panose="020B0604030504040204" pitchFamily="50" charset="-128"/>
              </a:rPr>
              <a:t>あ</a:t>
            </a:r>
            <a:r>
              <a:rPr kumimoji="1" lang="ja-JP" altLang="en-US" sz="1600" b="1" dirty="0">
                <a:solidFill>
                  <a:srgbClr val="EC9890"/>
                </a:solidFill>
                <a:latin typeface="Meiryo UI" panose="020B0604030504040204" pitchFamily="50" charset="-128"/>
                <a:ea typeface="Meiryo UI" panose="020B0604030504040204" pitchFamily="50" charset="-128"/>
              </a:rPr>
              <a:t>いさつ</a:t>
            </a:r>
          </a:p>
        </p:txBody>
      </p:sp>
      <p:sp>
        <p:nvSpPr>
          <p:cNvPr id="78" name="テキスト ボックス 77">
            <a:extLst>
              <a:ext uri="{FF2B5EF4-FFF2-40B4-BE49-F238E27FC236}">
                <a16:creationId xmlns:a16="http://schemas.microsoft.com/office/drawing/2014/main" id="{9A70A8C9-C4D5-4536-A265-4A76A1764C42}"/>
              </a:ext>
            </a:extLst>
          </p:cNvPr>
          <p:cNvSpPr txBox="1"/>
          <p:nvPr/>
        </p:nvSpPr>
        <p:spPr>
          <a:xfrm>
            <a:off x="5569865" y="2707371"/>
            <a:ext cx="1467068" cy="338554"/>
          </a:xfrm>
          <a:prstGeom prst="rect">
            <a:avLst/>
          </a:prstGeom>
          <a:noFill/>
        </p:spPr>
        <p:txBody>
          <a:bodyPr wrap="none" rtlCol="0">
            <a:spAutoFit/>
          </a:bodyPr>
          <a:lstStyle/>
          <a:p>
            <a:r>
              <a:rPr kumimoji="1" lang="ja-JP" altLang="en-US" sz="1600" b="1" dirty="0">
                <a:solidFill>
                  <a:srgbClr val="EC9890"/>
                </a:solidFill>
                <a:latin typeface="Meiryo UI" panose="020B0604030504040204" pitchFamily="50" charset="-128"/>
                <a:ea typeface="Meiryo UI" panose="020B0604030504040204" pitchFamily="50" charset="-128"/>
              </a:rPr>
              <a:t>園からのお願い</a:t>
            </a:r>
          </a:p>
        </p:txBody>
      </p:sp>
      <p:sp>
        <p:nvSpPr>
          <p:cNvPr id="79" name="テキスト ボックス 78">
            <a:extLst>
              <a:ext uri="{FF2B5EF4-FFF2-40B4-BE49-F238E27FC236}">
                <a16:creationId xmlns:a16="http://schemas.microsoft.com/office/drawing/2014/main" id="{1A0E9C1B-19AF-4100-B732-EAAD2BD94C6C}"/>
              </a:ext>
            </a:extLst>
          </p:cNvPr>
          <p:cNvSpPr txBox="1"/>
          <p:nvPr/>
        </p:nvSpPr>
        <p:spPr>
          <a:xfrm>
            <a:off x="5589559" y="3059421"/>
            <a:ext cx="3660864" cy="738664"/>
          </a:xfrm>
          <a:prstGeom prst="rect">
            <a:avLst/>
          </a:prstGeom>
          <a:noFill/>
        </p:spPr>
        <p:txBody>
          <a:bodyPr wrap="square" rtlCol="0">
            <a:spAutoFit/>
          </a:bodyPr>
          <a:lstStyle/>
          <a:p>
            <a:r>
              <a:rPr lang="ja-JP" altLang="en-US" sz="1050" b="0" i="0" dirty="0">
                <a:solidFill>
                  <a:srgbClr val="333333"/>
                </a:solidFill>
                <a:effectLst/>
                <a:latin typeface="Lato"/>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lang="en-US" altLang="ja-JP" sz="1050" b="0" i="0" dirty="0">
              <a:solidFill>
                <a:srgbClr val="333333"/>
              </a:solidFill>
              <a:effectLst/>
              <a:latin typeface="Lato"/>
            </a:endParaRPr>
          </a:p>
        </p:txBody>
      </p:sp>
    </p:spTree>
    <p:extLst>
      <p:ext uri="{BB962C8B-B14F-4D97-AF65-F5344CB8AC3E}">
        <p14:creationId xmlns:p14="http://schemas.microsoft.com/office/powerpoint/2010/main" val="26442699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229</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Lato</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小島 千奈</dc:creator>
  <cp:lastModifiedBy>小島 千奈</cp:lastModifiedBy>
  <cp:revision>6</cp:revision>
  <dcterms:created xsi:type="dcterms:W3CDTF">2021-03-26T01:23:27Z</dcterms:created>
  <dcterms:modified xsi:type="dcterms:W3CDTF">2021-03-26T02:14:48Z</dcterms:modified>
</cp:coreProperties>
</file>