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  <a:srgbClr val="1E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0A633-F231-4F43-9CAE-7E6FF871AB12}" v="1" dt="2022-10-24T04:16:53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016" y="64"/>
      </p:cViewPr>
      <p:guideLst>
        <p:guide pos="216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株式会社 Gクリップコーポレーション" userId="26f804c14493b341" providerId="LiveId" clId="{69E0A633-F231-4F43-9CAE-7E6FF871AB12}"/>
    <pc:docChg chg="modSld">
      <pc:chgData name="株式会社 Gクリップコーポレーション" userId="26f804c14493b341" providerId="LiveId" clId="{69E0A633-F231-4F43-9CAE-7E6FF871AB12}" dt="2022-10-24T04:16:53.834" v="0" actId="165"/>
      <pc:docMkLst>
        <pc:docMk/>
      </pc:docMkLst>
      <pc:sldChg chg="delSp modSp">
        <pc:chgData name="株式会社 Gクリップコーポレーション" userId="26f804c14493b341" providerId="LiveId" clId="{69E0A633-F231-4F43-9CAE-7E6FF871AB12}" dt="2022-10-24T04:16:53.834" v="0" actId="165"/>
        <pc:sldMkLst>
          <pc:docMk/>
          <pc:sldMk cId="1173671564" sldId="256"/>
        </pc:sldMkLst>
        <pc:spChg chg="mod topLvl">
          <ac:chgData name="株式会社 Gクリップコーポレーション" userId="26f804c14493b341" providerId="LiveId" clId="{69E0A633-F231-4F43-9CAE-7E6FF871AB12}" dt="2022-10-24T04:16:53.834" v="0" actId="165"/>
          <ac:spMkLst>
            <pc:docMk/>
            <pc:sldMk cId="1173671564" sldId="256"/>
            <ac:spMk id="22" creationId="{00000000-0000-0000-0000-000000000000}"/>
          </ac:spMkLst>
        </pc:spChg>
        <pc:spChg chg="mod topLvl">
          <ac:chgData name="株式会社 Gクリップコーポレーション" userId="26f804c14493b341" providerId="LiveId" clId="{69E0A633-F231-4F43-9CAE-7E6FF871AB12}" dt="2022-10-24T04:16:53.834" v="0" actId="165"/>
          <ac:spMkLst>
            <pc:docMk/>
            <pc:sldMk cId="1173671564" sldId="256"/>
            <ac:spMk id="82" creationId="{A138C06E-A78E-52F5-183C-8D1DDF5B4C5E}"/>
          </ac:spMkLst>
        </pc:spChg>
        <pc:spChg chg="mod topLvl">
          <ac:chgData name="株式会社 Gクリップコーポレーション" userId="26f804c14493b341" providerId="LiveId" clId="{69E0A633-F231-4F43-9CAE-7E6FF871AB12}" dt="2022-10-24T04:16:53.834" v="0" actId="165"/>
          <ac:spMkLst>
            <pc:docMk/>
            <pc:sldMk cId="1173671564" sldId="256"/>
            <ac:spMk id="83" creationId="{0BEE3FAA-C1F3-DBB4-B80E-461413347B6A}"/>
          </ac:spMkLst>
        </pc:spChg>
        <pc:spChg chg="mod topLvl">
          <ac:chgData name="株式会社 Gクリップコーポレーション" userId="26f804c14493b341" providerId="LiveId" clId="{69E0A633-F231-4F43-9CAE-7E6FF871AB12}" dt="2022-10-24T04:16:53.834" v="0" actId="165"/>
          <ac:spMkLst>
            <pc:docMk/>
            <pc:sldMk cId="1173671564" sldId="256"/>
            <ac:spMk id="94" creationId="{3C70935B-2361-210E-03CC-8A4E1DC3D504}"/>
          </ac:spMkLst>
        </pc:spChg>
        <pc:grpChg chg="del">
          <ac:chgData name="株式会社 Gクリップコーポレーション" userId="26f804c14493b341" providerId="LiveId" clId="{69E0A633-F231-4F43-9CAE-7E6FF871AB12}" dt="2022-10-24T04:16:53.834" v="0" actId="165"/>
          <ac:grpSpMkLst>
            <pc:docMk/>
            <pc:sldMk cId="1173671564" sldId="256"/>
            <ac:grpSpMk id="92" creationId="{21A2FBA6-CC81-EC33-7579-512FA31EC53F}"/>
          </ac:grpSpMkLst>
        </pc:grpChg>
        <pc:grpChg chg="del">
          <ac:chgData name="株式会社 Gクリップコーポレーション" userId="26f804c14493b341" providerId="LiveId" clId="{69E0A633-F231-4F43-9CAE-7E6FF871AB12}" dt="2022-10-24T04:16:53.834" v="0" actId="165"/>
          <ac:grpSpMkLst>
            <pc:docMk/>
            <pc:sldMk cId="1173671564" sldId="256"/>
            <ac:grpSpMk id="1031" creationId="{080915CC-E4D3-398C-C052-E228598FBDC6}"/>
          </ac:grpSpMkLst>
        </pc:grpChg>
        <pc:cxnChg chg="mod topLvl">
          <ac:chgData name="株式会社 Gクリップコーポレーション" userId="26f804c14493b341" providerId="LiveId" clId="{69E0A633-F231-4F43-9CAE-7E6FF871AB12}" dt="2022-10-24T04:16:53.834" v="0" actId="165"/>
          <ac:cxnSpMkLst>
            <pc:docMk/>
            <pc:sldMk cId="1173671564" sldId="256"/>
            <ac:cxnSpMk id="85" creationId="{0AAA9F7A-F26B-166B-8E7B-3BB944AA085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AF5D6-5316-4C5B-AC66-165E8BB6FE33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D7783-FC62-42DD-85D3-0B21B059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95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D7783-FC62-42DD-85D3-0B21B059541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02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67B-66ED-458D-AE31-B7937DB31EFC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2476-4EB9-45E3-962C-749FECE4D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16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67B-66ED-458D-AE31-B7937DB31EFC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2476-4EB9-45E3-962C-749FECE4D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87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67B-66ED-458D-AE31-B7937DB31EFC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2476-4EB9-45E3-962C-749FECE4D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42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67B-66ED-458D-AE31-B7937DB31EFC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2476-4EB9-45E3-962C-749FECE4D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01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67B-66ED-458D-AE31-B7937DB31EFC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2476-4EB9-45E3-962C-749FECE4D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53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67B-66ED-458D-AE31-B7937DB31EFC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2476-4EB9-45E3-962C-749FECE4D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45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67B-66ED-458D-AE31-B7937DB31EFC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2476-4EB9-45E3-962C-749FECE4D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06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67B-66ED-458D-AE31-B7937DB31EFC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2476-4EB9-45E3-962C-749FECE4D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53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67B-66ED-458D-AE31-B7937DB31EFC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2476-4EB9-45E3-962C-749FECE4D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67B-66ED-458D-AE31-B7937DB31EFC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2476-4EB9-45E3-962C-749FECE4D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49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67B-66ED-458D-AE31-B7937DB31EFC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2476-4EB9-45E3-962C-749FECE4D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45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567B-66ED-458D-AE31-B7937DB31EFC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E2476-4EB9-45E3-962C-749FECE4D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64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図 80">
            <a:extLst>
              <a:ext uri="{FF2B5EF4-FFF2-40B4-BE49-F238E27FC236}">
                <a16:creationId xmlns:a16="http://schemas.microsoft.com/office/drawing/2014/main" id="{D470596F-BE6C-3103-7FFD-9FE3840313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0" r="1481"/>
          <a:stretch/>
        </p:blipFill>
        <p:spPr>
          <a:xfrm>
            <a:off x="0" y="-2102"/>
            <a:ext cx="6865702" cy="5672090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6" t="65969" r="43309" b="9709"/>
          <a:stretch/>
        </p:blipFill>
        <p:spPr>
          <a:xfrm>
            <a:off x="5747445" y="-92419"/>
            <a:ext cx="976426" cy="1004682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6" t="65969" r="43309" b="9709"/>
          <a:stretch/>
        </p:blipFill>
        <p:spPr>
          <a:xfrm rot="17355321">
            <a:off x="22128" y="219277"/>
            <a:ext cx="976426" cy="1004682"/>
          </a:xfrm>
          <a:prstGeom prst="rect">
            <a:avLst/>
          </a:prstGeom>
        </p:spPr>
      </p:pic>
      <p:sp>
        <p:nvSpPr>
          <p:cNvPr id="69" name="楕円 68">
            <a:extLst>
              <a:ext uri="{FF2B5EF4-FFF2-40B4-BE49-F238E27FC236}">
                <a16:creationId xmlns:a16="http://schemas.microsoft.com/office/drawing/2014/main" id="{E91DF898-255C-1362-0FC6-C24BED9BF1BB}"/>
              </a:ext>
            </a:extLst>
          </p:cNvPr>
          <p:cNvSpPr/>
          <p:nvPr/>
        </p:nvSpPr>
        <p:spPr>
          <a:xfrm rot="21117633">
            <a:off x="3764784" y="5458645"/>
            <a:ext cx="4035203" cy="27639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4F3B3DAB-0EDB-EFC4-F7C9-B15ED79B536D}"/>
              </a:ext>
            </a:extLst>
          </p:cNvPr>
          <p:cNvSpPr/>
          <p:nvPr/>
        </p:nvSpPr>
        <p:spPr>
          <a:xfrm rot="1584251">
            <a:off x="2370634" y="5398781"/>
            <a:ext cx="3369379" cy="23904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C6092D49-CE12-0E6B-A138-4EFECC0F03E4}"/>
              </a:ext>
            </a:extLst>
          </p:cNvPr>
          <p:cNvSpPr/>
          <p:nvPr/>
        </p:nvSpPr>
        <p:spPr>
          <a:xfrm rot="823005">
            <a:off x="-1096488" y="4605029"/>
            <a:ext cx="4035203" cy="27639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127" flipH="1">
            <a:off x="-160177" y="3633669"/>
            <a:ext cx="4166482" cy="3126667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342502" y="4706375"/>
            <a:ext cx="2197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12</a:t>
            </a:r>
            <a:r>
              <a:rPr kumimoji="1"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/</a:t>
            </a:r>
            <a:r>
              <a:rPr kumimoji="1" lang="en-US" altLang="ja-JP" sz="4400" dirty="0">
                <a:solidFill>
                  <a:srgbClr val="C4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14</a:t>
            </a:r>
            <a: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金</a:t>
            </a:r>
            <a: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13894" y="5357987"/>
            <a:ext cx="191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10:00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11:00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69263" y="5760204"/>
            <a:ext cx="2103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場所：</a:t>
            </a:r>
            <a:r>
              <a: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○○幼稚園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40D5465-D24C-D097-FB54-87F332736DE3}"/>
              </a:ext>
            </a:extLst>
          </p:cNvPr>
          <p:cNvSpPr txBox="1"/>
          <p:nvPr/>
        </p:nvSpPr>
        <p:spPr>
          <a:xfrm>
            <a:off x="4755450" y="6290585"/>
            <a:ext cx="186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GCLIP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幼稚園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D4C455C6-F7CD-37C4-709C-202C4A876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284" y="6224503"/>
            <a:ext cx="461938" cy="461938"/>
          </a:xfrm>
          <a:prstGeom prst="rect">
            <a:avLst/>
          </a:prstGeom>
        </p:spPr>
      </p:pic>
      <p:sp>
        <p:nvSpPr>
          <p:cNvPr id="56" name="フローチャート: 結合子 55">
            <a:extLst>
              <a:ext uri="{FF2B5EF4-FFF2-40B4-BE49-F238E27FC236}">
                <a16:creationId xmlns:a16="http://schemas.microsoft.com/office/drawing/2014/main" id="{B79E6D1B-8902-DF61-9E6F-0C6C471612C6}"/>
              </a:ext>
            </a:extLst>
          </p:cNvPr>
          <p:cNvSpPr/>
          <p:nvPr/>
        </p:nvSpPr>
        <p:spPr>
          <a:xfrm>
            <a:off x="5325643" y="4561268"/>
            <a:ext cx="1170580" cy="115535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ローチャート: 結合子 56">
            <a:extLst>
              <a:ext uri="{FF2B5EF4-FFF2-40B4-BE49-F238E27FC236}">
                <a16:creationId xmlns:a16="http://schemas.microsoft.com/office/drawing/2014/main" id="{025B54A3-6C71-FDE7-B1F0-152BDEA96C94}"/>
              </a:ext>
            </a:extLst>
          </p:cNvPr>
          <p:cNvSpPr/>
          <p:nvPr/>
        </p:nvSpPr>
        <p:spPr>
          <a:xfrm>
            <a:off x="5677723" y="4037491"/>
            <a:ext cx="791555" cy="80414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15757" y="4727253"/>
            <a:ext cx="1239095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accent4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kumimoji="1" lang="ja-JP" altLang="en-US" sz="1600" dirty="0">
                <a:solidFill>
                  <a:schemeClr val="accent4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kumimoji="1" lang="en-US" altLang="ja-JP" sz="2400" dirty="0">
                <a:solidFill>
                  <a:schemeClr val="accent4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kumimoji="1" lang="ja-JP" altLang="en-US" sz="1400" dirty="0">
                <a:solidFill>
                  <a:schemeClr val="accent4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歳</a:t>
            </a:r>
            <a:endParaRPr lang="en-US" altLang="ja-JP" sz="1400" dirty="0">
              <a:solidFill>
                <a:schemeClr val="accent4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親子対象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9" name="フローチャート: 結合子 58">
            <a:extLst>
              <a:ext uri="{FF2B5EF4-FFF2-40B4-BE49-F238E27FC236}">
                <a16:creationId xmlns:a16="http://schemas.microsoft.com/office/drawing/2014/main" id="{0C221409-0C0A-98F1-059A-9E651842D86C}"/>
              </a:ext>
            </a:extLst>
          </p:cNvPr>
          <p:cNvSpPr/>
          <p:nvPr/>
        </p:nvSpPr>
        <p:spPr>
          <a:xfrm>
            <a:off x="6235658" y="4308804"/>
            <a:ext cx="89982" cy="8664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二等辺三角形 59">
            <a:extLst>
              <a:ext uri="{FF2B5EF4-FFF2-40B4-BE49-F238E27FC236}">
                <a16:creationId xmlns:a16="http://schemas.microsoft.com/office/drawing/2014/main" id="{60881888-862E-8A26-F191-85DA51ED990D}"/>
              </a:ext>
            </a:extLst>
          </p:cNvPr>
          <p:cNvSpPr/>
          <p:nvPr/>
        </p:nvSpPr>
        <p:spPr>
          <a:xfrm rot="14610458">
            <a:off x="5954885" y="4354379"/>
            <a:ext cx="123450" cy="18312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ローチャート: 結合子 60">
            <a:extLst>
              <a:ext uri="{FF2B5EF4-FFF2-40B4-BE49-F238E27FC236}">
                <a16:creationId xmlns:a16="http://schemas.microsoft.com/office/drawing/2014/main" id="{72008064-5559-BF37-EC30-38B5DC5378ED}"/>
              </a:ext>
            </a:extLst>
          </p:cNvPr>
          <p:cNvSpPr/>
          <p:nvPr/>
        </p:nvSpPr>
        <p:spPr>
          <a:xfrm>
            <a:off x="5872040" y="4243969"/>
            <a:ext cx="89982" cy="8664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DA1B0069-18BA-B585-F994-253AAE6A79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317" t="6448" r="2164" b="73159"/>
          <a:stretch/>
        </p:blipFill>
        <p:spPr>
          <a:xfrm>
            <a:off x="11781399" y="135686"/>
            <a:ext cx="447065" cy="1048891"/>
          </a:xfrm>
          <a:prstGeom prst="rect">
            <a:avLst/>
          </a:prstGeom>
        </p:spPr>
      </p:pic>
      <p:sp>
        <p:nvSpPr>
          <p:cNvPr id="82" name="楕円 81">
            <a:extLst>
              <a:ext uri="{FF2B5EF4-FFF2-40B4-BE49-F238E27FC236}">
                <a16:creationId xmlns:a16="http://schemas.microsoft.com/office/drawing/2014/main" id="{A138C06E-A78E-52F5-183C-8D1DDF5B4C5E}"/>
              </a:ext>
            </a:extLst>
          </p:cNvPr>
          <p:cNvSpPr/>
          <p:nvPr/>
        </p:nvSpPr>
        <p:spPr>
          <a:xfrm>
            <a:off x="2888562" y="1723583"/>
            <a:ext cx="1876310" cy="1123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アーチ 82">
            <a:extLst>
              <a:ext uri="{FF2B5EF4-FFF2-40B4-BE49-F238E27FC236}">
                <a16:creationId xmlns:a16="http://schemas.microsoft.com/office/drawing/2014/main" id="{0BEE3FAA-C1F3-DBB4-B80E-461413347B6A}"/>
              </a:ext>
            </a:extLst>
          </p:cNvPr>
          <p:cNvSpPr/>
          <p:nvPr/>
        </p:nvSpPr>
        <p:spPr>
          <a:xfrm>
            <a:off x="2844858" y="1651838"/>
            <a:ext cx="1878913" cy="1102565"/>
          </a:xfrm>
          <a:prstGeom prst="blockArc">
            <a:avLst>
              <a:gd name="adj1" fmla="val 10193954"/>
              <a:gd name="adj2" fmla="val 8977181"/>
              <a:gd name="adj3" fmla="val 0"/>
            </a:avLst>
          </a:prstGeom>
          <a:ln>
            <a:solidFill>
              <a:srgbClr val="1E4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0AAA9F7A-F26B-166B-8E7B-3BB944AA085A}"/>
              </a:ext>
            </a:extLst>
          </p:cNvPr>
          <p:cNvCxnSpPr>
            <a:cxnSpLocks/>
            <a:stCxn id="83" idx="1"/>
          </p:cNvCxnSpPr>
          <p:nvPr/>
        </p:nvCxnSpPr>
        <p:spPr>
          <a:xfrm flipH="1">
            <a:off x="2895021" y="2592745"/>
            <a:ext cx="224672" cy="161658"/>
          </a:xfrm>
          <a:prstGeom prst="line">
            <a:avLst/>
          </a:prstGeom>
          <a:ln w="12700">
            <a:solidFill>
              <a:srgbClr val="1E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7C31F430-FFB7-71C3-11A6-CEEDFD910228}"/>
              </a:ext>
            </a:extLst>
          </p:cNvPr>
          <p:cNvSpPr txBox="1"/>
          <p:nvPr/>
        </p:nvSpPr>
        <p:spPr>
          <a:xfrm>
            <a:off x="3111351" y="2030509"/>
            <a:ext cx="1762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C4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お家でも遊べる！</a:t>
            </a:r>
            <a:endParaRPr lang="en-US" altLang="ja-JP" sz="1200" b="1" dirty="0">
              <a:solidFill>
                <a:srgbClr val="C4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1E421E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ペタペタ工作遊び♪</a:t>
            </a:r>
            <a:endParaRPr kumimoji="1" lang="ja-JP" altLang="en-US" sz="1800" dirty="0">
              <a:solidFill>
                <a:srgbClr val="1E421E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3C70935B-2361-210E-03CC-8A4E1DC3D504}"/>
              </a:ext>
            </a:extLst>
          </p:cNvPr>
          <p:cNvSpPr txBox="1"/>
          <p:nvPr/>
        </p:nvSpPr>
        <p:spPr>
          <a:xfrm rot="21353026">
            <a:off x="611025" y="357950"/>
            <a:ext cx="4622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n w="1270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クリスマスリース</a:t>
            </a:r>
            <a:endParaRPr kumimoji="1" lang="en-US" altLang="ja-JP" sz="4000" dirty="0">
              <a:ln w="127000">
                <a:solidFill>
                  <a:schemeClr val="bg1"/>
                </a:solidFill>
              </a:ln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21353026">
            <a:off x="608347" y="370304"/>
            <a:ext cx="4419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C4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クリスマス</a:t>
            </a:r>
            <a:r>
              <a:rPr lang="ja-JP" altLang="en-US" sz="4000" dirty="0">
                <a:solidFill>
                  <a:srgbClr val="1E421E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リース</a:t>
            </a:r>
            <a:endParaRPr kumimoji="1" lang="en-US" altLang="ja-JP" sz="4000" dirty="0">
              <a:solidFill>
                <a:srgbClr val="1E421E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3F0F63A-1AE9-5D3E-376E-7AE818471037}"/>
              </a:ext>
            </a:extLst>
          </p:cNvPr>
          <p:cNvSpPr txBox="1"/>
          <p:nvPr/>
        </p:nvSpPr>
        <p:spPr>
          <a:xfrm rot="21286945">
            <a:off x="4771796" y="261979"/>
            <a:ext cx="223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n w="1270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作り体験</a:t>
            </a:r>
            <a:endParaRPr kumimoji="1" lang="en-US" altLang="ja-JP" sz="2400" dirty="0">
              <a:ln w="127000">
                <a:solidFill>
                  <a:schemeClr val="bg1"/>
                </a:solidFill>
              </a:ln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3F0F63A-1AE9-5D3E-376E-7AE818471037}"/>
              </a:ext>
            </a:extLst>
          </p:cNvPr>
          <p:cNvSpPr txBox="1"/>
          <p:nvPr/>
        </p:nvSpPr>
        <p:spPr>
          <a:xfrm rot="21315108">
            <a:off x="4771795" y="270308"/>
            <a:ext cx="223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1E421E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作り体験</a:t>
            </a:r>
            <a:endParaRPr kumimoji="1" lang="en-US" altLang="ja-JP" sz="2400" dirty="0">
              <a:solidFill>
                <a:srgbClr val="1E421E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671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34</Words>
  <Application>Microsoft Office PowerPoint</Application>
  <PresentationFormat>ユーザー設定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HGS創英角ﾎﾟｯﾌﾟ体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株式会社 Gクリップコーポレーション</cp:lastModifiedBy>
  <cp:revision>23</cp:revision>
  <cp:lastPrinted>2022-10-19T07:35:18Z</cp:lastPrinted>
  <dcterms:created xsi:type="dcterms:W3CDTF">2022-10-19T01:40:26Z</dcterms:created>
  <dcterms:modified xsi:type="dcterms:W3CDTF">2022-10-24T04:16:57Z</dcterms:modified>
</cp:coreProperties>
</file>