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F13"/>
    <a:srgbClr val="00BC55"/>
    <a:srgbClr val="427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2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4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96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89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4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66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00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26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B9AD-96C0-46F8-901B-B3DA1F66A21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2B99-C1F1-4D96-A5FD-05F680CBB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1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B91962-DAC4-49A8-BB79-5DC712143D6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CB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2B1E485-F6B3-4A0F-838D-CDA8A9DD469F}"/>
              </a:ext>
            </a:extLst>
          </p:cNvPr>
          <p:cNvSpPr/>
          <p:nvPr/>
        </p:nvSpPr>
        <p:spPr>
          <a:xfrm>
            <a:off x="152400" y="122042"/>
            <a:ext cx="6560127" cy="5021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7C7F3B-A249-4C44-8986-006C5DD08031}"/>
              </a:ext>
            </a:extLst>
          </p:cNvPr>
          <p:cNvSpPr/>
          <p:nvPr/>
        </p:nvSpPr>
        <p:spPr>
          <a:xfrm>
            <a:off x="226938" y="5899758"/>
            <a:ext cx="3575576" cy="35755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</a:rPr>
              <a:t>QR</a:t>
            </a:r>
            <a:r>
              <a:rPr kumimoji="1" lang="ja-JP" altLang="en-US" sz="3600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5FFFE00-2B79-44CA-8452-21127E898194}"/>
              </a:ext>
            </a:extLst>
          </p:cNvPr>
          <p:cNvSpPr txBox="1"/>
          <p:nvPr/>
        </p:nvSpPr>
        <p:spPr>
          <a:xfrm>
            <a:off x="689217" y="5314983"/>
            <a:ext cx="2680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ID:XXXXXX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832AA605-52D7-4761-844B-325A266057A8}"/>
              </a:ext>
            </a:extLst>
          </p:cNvPr>
          <p:cNvSpPr/>
          <p:nvPr/>
        </p:nvSpPr>
        <p:spPr>
          <a:xfrm rot="5400000">
            <a:off x="4758407" y="5095537"/>
            <a:ext cx="1093480" cy="2701922"/>
          </a:xfrm>
          <a:prstGeom prst="homePlate">
            <a:avLst>
              <a:gd name="adj" fmla="val 202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996C5603-D41B-46D1-A2F9-909952C56842}"/>
              </a:ext>
            </a:extLst>
          </p:cNvPr>
          <p:cNvSpPr/>
          <p:nvPr/>
        </p:nvSpPr>
        <p:spPr>
          <a:xfrm rot="5400000">
            <a:off x="4783517" y="6336585"/>
            <a:ext cx="1093480" cy="2701922"/>
          </a:xfrm>
          <a:prstGeom prst="homePlate">
            <a:avLst>
              <a:gd name="adj" fmla="val 202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9C080C80-40FE-496C-94C3-17126EF1E7DC}"/>
              </a:ext>
            </a:extLst>
          </p:cNvPr>
          <p:cNvSpPr/>
          <p:nvPr/>
        </p:nvSpPr>
        <p:spPr>
          <a:xfrm rot="5400000">
            <a:off x="4808627" y="7577633"/>
            <a:ext cx="1093480" cy="2701922"/>
          </a:xfrm>
          <a:prstGeom prst="homePlate">
            <a:avLst>
              <a:gd name="adj" fmla="val 202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0B32DE2-137C-43C6-8493-5C1ED06898E6}"/>
              </a:ext>
            </a:extLst>
          </p:cNvPr>
          <p:cNvSpPr txBox="1"/>
          <p:nvPr/>
        </p:nvSpPr>
        <p:spPr>
          <a:xfrm>
            <a:off x="3957559" y="6044019"/>
            <a:ext cx="2686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20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コードもしくは</a:t>
            </a:r>
            <a:endParaRPr kumimoji="1" lang="en-US" altLang="ja-JP" sz="2000" b="1" dirty="0">
              <a:solidFill>
                <a:srgbClr val="2CBF1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1" lang="ja-JP" altLang="en-US" sz="20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検索にて友だち追加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4AD4ED1-3A7A-4281-92B5-C691EBB7BDE6}"/>
              </a:ext>
            </a:extLst>
          </p:cNvPr>
          <p:cNvSpPr txBox="1"/>
          <p:nvPr/>
        </p:nvSpPr>
        <p:spPr>
          <a:xfrm>
            <a:off x="4253142" y="7203124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「●●●」と</a:t>
            </a:r>
            <a:endParaRPr kumimoji="1" lang="en-US" altLang="ja-JP" sz="2400" b="1" dirty="0">
              <a:solidFill>
                <a:srgbClr val="2CBF1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送ってください♪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58429F-ADB8-48B3-BA6A-8D9AF44C3E73}"/>
              </a:ext>
            </a:extLst>
          </p:cNvPr>
          <p:cNvSpPr txBox="1"/>
          <p:nvPr/>
        </p:nvSpPr>
        <p:spPr>
          <a:xfrm>
            <a:off x="4497336" y="8503309"/>
            <a:ext cx="1665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最新情報を</a:t>
            </a:r>
            <a:endParaRPr kumimoji="1" lang="en-US" altLang="ja-JP" sz="2400" b="1" dirty="0">
              <a:solidFill>
                <a:srgbClr val="2CBF1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GET★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9129E-8A9B-4F8B-94AD-3D7B1B794720}"/>
              </a:ext>
            </a:extLst>
          </p:cNvPr>
          <p:cNvSpPr txBox="1"/>
          <p:nvPr/>
        </p:nvSpPr>
        <p:spPr>
          <a:xfrm>
            <a:off x="365760" y="43477"/>
            <a:ext cx="6091832" cy="2009633"/>
          </a:xfrm>
          <a:prstGeom prst="rect">
            <a:avLst/>
          </a:prstGeom>
          <a:noFill/>
        </p:spPr>
        <p:txBody>
          <a:bodyPr wrap="none" rtlCol="0">
            <a:prstTxWarp prst="textSlantUp">
              <a:avLst/>
            </a:prstTxWarp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2CBF13"/>
                </a:solidFill>
                <a:latin typeface="HG創英角ｺﾞｼｯｸUB" panose="020B0A09000000000000" pitchFamily="49" charset="-128"/>
                <a:ea typeface="HG創英角ｺﾞｼｯｸUB" panose="020B0A09000000000000" pitchFamily="49" charset="-128"/>
              </a:rPr>
              <a:t>LINE</a:t>
            </a:r>
            <a:r>
              <a:rPr kumimoji="1" lang="ja-JP" altLang="en-US" sz="2400" b="1" dirty="0">
                <a:solidFill>
                  <a:srgbClr val="2CBF13"/>
                </a:solidFill>
                <a:latin typeface="HG創英角ｺﾞｼｯｸUB" panose="020B0A09000000000000" pitchFamily="49" charset="-128"/>
                <a:ea typeface="HG創英角ｺﾞｼｯｸUB" panose="020B0A09000000000000" pitchFamily="49" charset="-128"/>
              </a:rPr>
              <a:t>公式アカウント</a:t>
            </a:r>
            <a:endParaRPr kumimoji="1" lang="ja-JP" altLang="en-US" sz="4000" b="1" dirty="0">
              <a:solidFill>
                <a:srgbClr val="2CBF13"/>
              </a:solidFill>
              <a:latin typeface="HG創英角ｺﾞｼｯｸUB" panose="020B0A09000000000000" pitchFamily="49" charset="-128"/>
              <a:ea typeface="HG創英角ｺﾞｼｯｸUB" panose="020B0A09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D15D31-5526-4EC8-B9E7-9E4F30775DA3}"/>
              </a:ext>
            </a:extLst>
          </p:cNvPr>
          <p:cNvSpPr txBox="1"/>
          <p:nvPr/>
        </p:nvSpPr>
        <p:spPr>
          <a:xfrm>
            <a:off x="152400" y="27183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〇〇幼稚園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94F369-111A-41A2-A1AB-925646DF1887}"/>
              </a:ext>
            </a:extLst>
          </p:cNvPr>
          <p:cNvSpPr txBox="1"/>
          <p:nvPr/>
        </p:nvSpPr>
        <p:spPr>
          <a:xfrm rot="20950477">
            <a:off x="1659123" y="1585538"/>
            <a:ext cx="3539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採用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</a:t>
            </a:r>
            <a:r>
              <a:rPr kumimoji="1" lang="ja-JP" altLang="en-US" sz="16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最新情報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を確認できます！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6D0C3B-AAD8-44A3-B319-62AE254BB70F}"/>
              </a:ext>
            </a:extLst>
          </p:cNvPr>
          <p:cNvSpPr txBox="1"/>
          <p:nvPr/>
        </p:nvSpPr>
        <p:spPr>
          <a:xfrm>
            <a:off x="385489" y="-22747"/>
            <a:ext cx="6091832" cy="2009633"/>
          </a:xfrm>
          <a:prstGeom prst="rect">
            <a:avLst/>
          </a:prstGeom>
          <a:noFill/>
        </p:spPr>
        <p:txBody>
          <a:bodyPr wrap="none" rtlCol="0">
            <a:prstTxWarp prst="textSlantUp">
              <a:avLst/>
            </a:prstTxWarp>
            <a:spAutoFit/>
          </a:bodyPr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noFill/>
                <a:latin typeface="HG創英角ｺﾞｼｯｸUB" panose="020B0A09000000000000" pitchFamily="49" charset="-128"/>
                <a:ea typeface="HG創英角ｺﾞｼｯｸUB" panose="020B0A09000000000000" pitchFamily="49" charset="-128"/>
              </a:rPr>
              <a:t>LINE</a:t>
            </a:r>
            <a:r>
              <a:rPr kumimoji="1" lang="ja-JP" altLang="en-US" sz="2400" b="1" dirty="0">
                <a:ln>
                  <a:solidFill>
                    <a:schemeClr val="tx1"/>
                  </a:solidFill>
                </a:ln>
                <a:noFill/>
                <a:latin typeface="HG創英角ｺﾞｼｯｸUB" panose="020B0A09000000000000" pitchFamily="49" charset="-128"/>
                <a:ea typeface="HG創英角ｺﾞｼｯｸUB" panose="020B0A09000000000000" pitchFamily="49" charset="-128"/>
              </a:rPr>
              <a:t>公式アカウント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noFill/>
              <a:latin typeface="HG創英角ｺﾞｼｯｸUB" panose="020B0A09000000000000" pitchFamily="49" charset="-128"/>
              <a:ea typeface="HG創英角ｺﾞｼｯｸUB" panose="020B0A09000000000000" pitchFamily="49" charset="-128"/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4E41AFA7-B7A2-46FF-895C-3A9DDB1BC1DE}"/>
              </a:ext>
            </a:extLst>
          </p:cNvPr>
          <p:cNvSpPr/>
          <p:nvPr/>
        </p:nvSpPr>
        <p:spPr>
          <a:xfrm>
            <a:off x="1141960" y="2397331"/>
            <a:ext cx="1015124" cy="680133"/>
          </a:xfrm>
          <a:prstGeom prst="wedgeEllipseCallout">
            <a:avLst>
              <a:gd name="adj1" fmla="val 40037"/>
              <a:gd name="adj2" fmla="val 45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園見学</a:t>
            </a:r>
          </a:p>
        </p:txBody>
      </p:sp>
      <p:sp>
        <p:nvSpPr>
          <p:cNvPr id="30" name="吹き出し: 円形 29">
            <a:extLst>
              <a:ext uri="{FF2B5EF4-FFF2-40B4-BE49-F238E27FC236}">
                <a16:creationId xmlns:a16="http://schemas.microsoft.com/office/drawing/2014/main" id="{C0975E13-4D6D-49F2-8058-004D6609C080}"/>
              </a:ext>
            </a:extLst>
          </p:cNvPr>
          <p:cNvSpPr/>
          <p:nvPr/>
        </p:nvSpPr>
        <p:spPr>
          <a:xfrm>
            <a:off x="1014364" y="3866484"/>
            <a:ext cx="1015124" cy="680133"/>
          </a:xfrm>
          <a:prstGeom prst="wedgeEllipseCallout">
            <a:avLst>
              <a:gd name="adj1" fmla="val 53115"/>
              <a:gd name="adj2" fmla="val -258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1" lang="en-US" altLang="ja-JP" sz="1400" b="1" dirty="0">
              <a:solidFill>
                <a:srgbClr val="2CBF1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</a:t>
            </a:r>
          </a:p>
        </p:txBody>
      </p:sp>
      <p:sp>
        <p:nvSpPr>
          <p:cNvPr id="33" name="吹き出し: 円形 32">
            <a:extLst>
              <a:ext uri="{FF2B5EF4-FFF2-40B4-BE49-F238E27FC236}">
                <a16:creationId xmlns:a16="http://schemas.microsoft.com/office/drawing/2014/main" id="{36A1D160-2B2B-4B8F-8880-CAE3035F3A49}"/>
              </a:ext>
            </a:extLst>
          </p:cNvPr>
          <p:cNvSpPr/>
          <p:nvPr/>
        </p:nvSpPr>
        <p:spPr>
          <a:xfrm flipH="1">
            <a:off x="4822694" y="2397330"/>
            <a:ext cx="1015124" cy="680133"/>
          </a:xfrm>
          <a:prstGeom prst="wedgeEllipseCallout">
            <a:avLst>
              <a:gd name="adj1" fmla="val 40037"/>
              <a:gd name="adj2" fmla="val 45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</a:t>
            </a:r>
          </a:p>
        </p:txBody>
      </p:sp>
      <p:sp>
        <p:nvSpPr>
          <p:cNvPr id="34" name="吹き出し: 円形 33">
            <a:extLst>
              <a:ext uri="{FF2B5EF4-FFF2-40B4-BE49-F238E27FC236}">
                <a16:creationId xmlns:a16="http://schemas.microsoft.com/office/drawing/2014/main" id="{6A59E5FD-AF40-42C5-99C0-5F22FB5A201B}"/>
              </a:ext>
            </a:extLst>
          </p:cNvPr>
          <p:cNvSpPr/>
          <p:nvPr/>
        </p:nvSpPr>
        <p:spPr>
          <a:xfrm flipH="1">
            <a:off x="4930281" y="3910633"/>
            <a:ext cx="1015124" cy="680133"/>
          </a:xfrm>
          <a:prstGeom prst="wedgeEllipseCallout">
            <a:avLst>
              <a:gd name="adj1" fmla="val 53312"/>
              <a:gd name="adj2" fmla="val -21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2CBF1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座談会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0B4C3E0-3DFF-3A41-D5E8-6164BCA1E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50" y="2469267"/>
            <a:ext cx="2251669" cy="22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HG創英角ｺﾞｼｯｸUB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 千奈</dc:creator>
  <cp:lastModifiedBy>MAEKAWA RIKO</cp:lastModifiedBy>
  <cp:revision>8</cp:revision>
  <dcterms:created xsi:type="dcterms:W3CDTF">2021-05-31T02:15:25Z</dcterms:created>
  <dcterms:modified xsi:type="dcterms:W3CDTF">2022-09-14T06:42:26Z</dcterms:modified>
</cp:coreProperties>
</file>