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85" r:id="rId7"/>
    <p:sldId id="263" r:id="rId8"/>
    <p:sldId id="286" r:id="rId9"/>
    <p:sldId id="267" r:id="rId10"/>
    <p:sldId id="287" r:id="rId11"/>
    <p:sldId id="268" r:id="rId12"/>
    <p:sldId id="288" r:id="rId13"/>
    <p:sldId id="272" r:id="rId14"/>
    <p:sldId id="289" r:id="rId15"/>
    <p:sldId id="274" r:id="rId16"/>
    <p:sldId id="290" r:id="rId17"/>
    <p:sldId id="277" r:id="rId18"/>
    <p:sldId id="291" r:id="rId19"/>
    <p:sldId id="278" r:id="rId20"/>
    <p:sldId id="292" r:id="rId21"/>
    <p:sldId id="282" r:id="rId22"/>
    <p:sldId id="293" r:id="rId23"/>
    <p:sldId id="283" r:id="rId24"/>
    <p:sldId id="294" r:id="rId25"/>
    <p:sldId id="284" r:id="rId26"/>
    <p:sldId id="295" r:id="rId27"/>
    <p:sldId id="259" r:id="rId28"/>
  </p:sldIdLst>
  <p:sldSz cx="5486400" cy="7315200" type="B5JIS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1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F2F"/>
    <a:srgbClr val="1B2B41"/>
    <a:srgbClr val="2EB45E"/>
    <a:srgbClr val="B0D8CF"/>
    <a:srgbClr val="FDE3CF"/>
    <a:srgbClr val="FBCEAC"/>
    <a:srgbClr val="96D690"/>
    <a:srgbClr val="FFEEAD"/>
    <a:srgbClr val="2DA842"/>
    <a:srgbClr val="96C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 showGuides="1">
      <p:cViewPr>
        <p:scale>
          <a:sx n="62" d="100"/>
          <a:sy n="62" d="100"/>
        </p:scale>
        <p:origin x="2874" y="456"/>
      </p:cViewPr>
      <p:guideLst>
        <p:guide orient="horz" pos="2281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BB48B-7B9E-4851-9559-D9ED43BC38A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3D6A-2EEF-4AC0-AE79-5D4696F26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04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3D6A-2EEF-4AC0-AE79-5D4696F26F9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3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97187"/>
            <a:ext cx="4663440" cy="2546773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42174"/>
            <a:ext cx="4114800" cy="1766146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2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3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89467"/>
            <a:ext cx="1183005" cy="619929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89467"/>
            <a:ext cx="3480435" cy="619929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1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823722"/>
            <a:ext cx="4732020" cy="304291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895429"/>
            <a:ext cx="4732020" cy="160019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1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9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89468"/>
            <a:ext cx="4732020" cy="141393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793241"/>
            <a:ext cx="2321004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672080"/>
            <a:ext cx="2321004" cy="393022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793241"/>
            <a:ext cx="2332435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672080"/>
            <a:ext cx="2332435" cy="393022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3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01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6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053255"/>
            <a:ext cx="2777490" cy="5198533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5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053255"/>
            <a:ext cx="2777490" cy="5198533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0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89468"/>
            <a:ext cx="473202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947333"/>
            <a:ext cx="473202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32AD-EB0D-41FE-B758-119874D77184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49D3-E12C-4320-A2FB-FAF1EA46B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9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kumimoji="1"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" y="0"/>
            <a:ext cx="5486400" cy="7315200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46839" y="650383"/>
            <a:ext cx="2412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GCLIP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幼稚園</a:t>
            </a:r>
            <a:endParaRPr kumimoji="1" lang="ja-JP" altLang="en-US" sz="2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628" y="138411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My Notes 2022</a:t>
            </a:r>
            <a:endParaRPr kumimoji="1" lang="ja-JP" altLang="en-US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615918" y="1753448"/>
            <a:ext cx="1616038" cy="215128"/>
          </a:xfrm>
          <a:prstGeom prst="rect">
            <a:avLst/>
          </a:prstGeom>
          <a:solidFill>
            <a:srgbClr val="F5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２０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22.4.1</a:t>
            </a:r>
            <a:r>
              <a:rPr lang="ja-JP" altLang="en-US" sz="105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∼</a:t>
            </a:r>
            <a:r>
              <a:rPr lang="en-US" altLang="ja-JP" sz="105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2023.3.31</a:t>
            </a:r>
          </a:p>
        </p:txBody>
      </p:sp>
      <p:sp>
        <p:nvSpPr>
          <p:cNvPr id="22" name="円/楕円 21"/>
          <p:cNvSpPr/>
          <p:nvPr/>
        </p:nvSpPr>
        <p:spPr>
          <a:xfrm rot="19219633">
            <a:off x="1236021" y="5240915"/>
            <a:ext cx="734825" cy="2337197"/>
          </a:xfrm>
          <a:custGeom>
            <a:avLst/>
            <a:gdLst>
              <a:gd name="connsiteX0" fmla="*/ 0 w 1051560"/>
              <a:gd name="connsiteY0" fmla="*/ 1081057 h 2162114"/>
              <a:gd name="connsiteX1" fmla="*/ 525780 w 1051560"/>
              <a:gd name="connsiteY1" fmla="*/ 0 h 2162114"/>
              <a:gd name="connsiteX2" fmla="*/ 1051560 w 1051560"/>
              <a:gd name="connsiteY2" fmla="*/ 1081057 h 2162114"/>
              <a:gd name="connsiteX3" fmla="*/ 525780 w 1051560"/>
              <a:gd name="connsiteY3" fmla="*/ 2162114 h 2162114"/>
              <a:gd name="connsiteX4" fmla="*/ 0 w 1051560"/>
              <a:gd name="connsiteY4" fmla="*/ 1081057 h 2162114"/>
              <a:gd name="connsiteX0" fmla="*/ 11 w 1051571"/>
              <a:gd name="connsiteY0" fmla="*/ 1412527 h 2493584"/>
              <a:gd name="connsiteX1" fmla="*/ 514361 w 1051571"/>
              <a:gd name="connsiteY1" fmla="*/ 0 h 2493584"/>
              <a:gd name="connsiteX2" fmla="*/ 1051571 w 1051571"/>
              <a:gd name="connsiteY2" fmla="*/ 1412527 h 2493584"/>
              <a:gd name="connsiteX3" fmla="*/ 525791 w 1051571"/>
              <a:gd name="connsiteY3" fmla="*/ 2493584 h 2493584"/>
              <a:gd name="connsiteX4" fmla="*/ 11 w 1051571"/>
              <a:gd name="connsiteY4" fmla="*/ 1412527 h 2493584"/>
              <a:gd name="connsiteX0" fmla="*/ 9 w 1051569"/>
              <a:gd name="connsiteY0" fmla="*/ 1471123 h 2552180"/>
              <a:gd name="connsiteX1" fmla="*/ 514359 w 1051569"/>
              <a:gd name="connsiteY1" fmla="*/ 58596 h 2552180"/>
              <a:gd name="connsiteX2" fmla="*/ 1051569 w 1051569"/>
              <a:gd name="connsiteY2" fmla="*/ 1471123 h 2552180"/>
              <a:gd name="connsiteX3" fmla="*/ 525789 w 1051569"/>
              <a:gd name="connsiteY3" fmla="*/ 2552180 h 2552180"/>
              <a:gd name="connsiteX4" fmla="*/ 9 w 1051569"/>
              <a:gd name="connsiteY4" fmla="*/ 1471123 h 2552180"/>
              <a:gd name="connsiteX0" fmla="*/ 6 w 1051566"/>
              <a:gd name="connsiteY0" fmla="*/ 1575950 h 2657007"/>
              <a:gd name="connsiteX1" fmla="*/ 514356 w 1051566"/>
              <a:gd name="connsiteY1" fmla="*/ 163423 h 2657007"/>
              <a:gd name="connsiteX2" fmla="*/ 1051566 w 1051566"/>
              <a:gd name="connsiteY2" fmla="*/ 1575950 h 2657007"/>
              <a:gd name="connsiteX3" fmla="*/ 525786 w 1051566"/>
              <a:gd name="connsiteY3" fmla="*/ 2657007 h 2657007"/>
              <a:gd name="connsiteX4" fmla="*/ 6 w 1051566"/>
              <a:gd name="connsiteY4" fmla="*/ 1575950 h 2657007"/>
              <a:gd name="connsiteX0" fmla="*/ 16 w 857266"/>
              <a:gd name="connsiteY0" fmla="*/ 1469759 h 2493774"/>
              <a:gd name="connsiteX1" fmla="*/ 320056 w 857266"/>
              <a:gd name="connsiteY1" fmla="*/ 82 h 2493774"/>
              <a:gd name="connsiteX2" fmla="*/ 857266 w 857266"/>
              <a:gd name="connsiteY2" fmla="*/ 1412609 h 2493774"/>
              <a:gd name="connsiteX3" fmla="*/ 331486 w 857266"/>
              <a:gd name="connsiteY3" fmla="*/ 2493666 h 2493774"/>
              <a:gd name="connsiteX4" fmla="*/ 16 w 857266"/>
              <a:gd name="connsiteY4" fmla="*/ 1469759 h 2493774"/>
              <a:gd name="connsiteX0" fmla="*/ 228 w 857478"/>
              <a:gd name="connsiteY0" fmla="*/ 1469759 h 2676633"/>
              <a:gd name="connsiteX1" fmla="*/ 320268 w 857478"/>
              <a:gd name="connsiteY1" fmla="*/ 82 h 2676633"/>
              <a:gd name="connsiteX2" fmla="*/ 857478 w 857478"/>
              <a:gd name="connsiteY2" fmla="*/ 1412609 h 2676633"/>
              <a:gd name="connsiteX3" fmla="*/ 365988 w 857478"/>
              <a:gd name="connsiteY3" fmla="*/ 2676546 h 2676633"/>
              <a:gd name="connsiteX4" fmla="*/ 228 w 857478"/>
              <a:gd name="connsiteY4" fmla="*/ 1469759 h 2676633"/>
              <a:gd name="connsiteX0" fmla="*/ 5142 w 862392"/>
              <a:gd name="connsiteY0" fmla="*/ 1469759 h 2676738"/>
              <a:gd name="connsiteX1" fmla="*/ 325182 w 862392"/>
              <a:gd name="connsiteY1" fmla="*/ 82 h 2676738"/>
              <a:gd name="connsiteX2" fmla="*/ 862392 w 862392"/>
              <a:gd name="connsiteY2" fmla="*/ 1412609 h 2676738"/>
              <a:gd name="connsiteX3" fmla="*/ 370902 w 862392"/>
              <a:gd name="connsiteY3" fmla="*/ 2676546 h 2676738"/>
              <a:gd name="connsiteX4" fmla="*/ 5142 w 862392"/>
              <a:gd name="connsiteY4" fmla="*/ 1469759 h 2676738"/>
              <a:gd name="connsiteX0" fmla="*/ 5142 w 862392"/>
              <a:gd name="connsiteY0" fmla="*/ 1469680 h 2676659"/>
              <a:gd name="connsiteX1" fmla="*/ 325182 w 862392"/>
              <a:gd name="connsiteY1" fmla="*/ 3 h 2676659"/>
              <a:gd name="connsiteX2" fmla="*/ 862392 w 862392"/>
              <a:gd name="connsiteY2" fmla="*/ 1412530 h 2676659"/>
              <a:gd name="connsiteX3" fmla="*/ 370902 w 862392"/>
              <a:gd name="connsiteY3" fmla="*/ 2676467 h 2676659"/>
              <a:gd name="connsiteX4" fmla="*/ 5142 w 862392"/>
              <a:gd name="connsiteY4" fmla="*/ 1469680 h 2676659"/>
              <a:gd name="connsiteX0" fmla="*/ 43016 w 900266"/>
              <a:gd name="connsiteY0" fmla="*/ 1904018 h 3110997"/>
              <a:gd name="connsiteX1" fmla="*/ 877406 w 900266"/>
              <a:gd name="connsiteY1" fmla="*/ 1 h 3110997"/>
              <a:gd name="connsiteX2" fmla="*/ 900266 w 900266"/>
              <a:gd name="connsiteY2" fmla="*/ 1846868 h 3110997"/>
              <a:gd name="connsiteX3" fmla="*/ 408776 w 900266"/>
              <a:gd name="connsiteY3" fmla="*/ 3110805 h 3110997"/>
              <a:gd name="connsiteX4" fmla="*/ 43016 w 900266"/>
              <a:gd name="connsiteY4" fmla="*/ 1904018 h 3110997"/>
              <a:gd name="connsiteX0" fmla="*/ 84979 w 953806"/>
              <a:gd name="connsiteY0" fmla="*/ 1904018 h 3110809"/>
              <a:gd name="connsiteX1" fmla="*/ 919369 w 953806"/>
              <a:gd name="connsiteY1" fmla="*/ 1 h 3110809"/>
              <a:gd name="connsiteX2" fmla="*/ 942229 w 953806"/>
              <a:gd name="connsiteY2" fmla="*/ 1846868 h 3110809"/>
              <a:gd name="connsiteX3" fmla="*/ 450739 w 953806"/>
              <a:gd name="connsiteY3" fmla="*/ 3110805 h 3110809"/>
              <a:gd name="connsiteX4" fmla="*/ 84979 w 953806"/>
              <a:gd name="connsiteY4" fmla="*/ 1904018 h 3110809"/>
              <a:gd name="connsiteX0" fmla="*/ 123927 w 992754"/>
              <a:gd name="connsiteY0" fmla="*/ 1904019 h 3110810"/>
              <a:gd name="connsiteX1" fmla="*/ 958317 w 992754"/>
              <a:gd name="connsiteY1" fmla="*/ 2 h 3110810"/>
              <a:gd name="connsiteX2" fmla="*/ 981177 w 992754"/>
              <a:gd name="connsiteY2" fmla="*/ 1846869 h 3110810"/>
              <a:gd name="connsiteX3" fmla="*/ 489687 w 992754"/>
              <a:gd name="connsiteY3" fmla="*/ 3110806 h 3110810"/>
              <a:gd name="connsiteX4" fmla="*/ 123927 w 992754"/>
              <a:gd name="connsiteY4" fmla="*/ 1904019 h 3110810"/>
              <a:gd name="connsiteX0" fmla="*/ 104349 w 973176"/>
              <a:gd name="connsiteY0" fmla="*/ 1904019 h 3110810"/>
              <a:gd name="connsiteX1" fmla="*/ 938739 w 973176"/>
              <a:gd name="connsiteY1" fmla="*/ 2 h 3110810"/>
              <a:gd name="connsiteX2" fmla="*/ 961599 w 973176"/>
              <a:gd name="connsiteY2" fmla="*/ 1846869 h 3110810"/>
              <a:gd name="connsiteX3" fmla="*/ 470109 w 973176"/>
              <a:gd name="connsiteY3" fmla="*/ 3110806 h 3110810"/>
              <a:gd name="connsiteX4" fmla="*/ 104349 w 973176"/>
              <a:gd name="connsiteY4" fmla="*/ 1904019 h 3110810"/>
              <a:gd name="connsiteX0" fmla="*/ 109226 w 978053"/>
              <a:gd name="connsiteY0" fmla="*/ 1904019 h 3110810"/>
              <a:gd name="connsiteX1" fmla="*/ 943616 w 978053"/>
              <a:gd name="connsiteY1" fmla="*/ 2 h 3110810"/>
              <a:gd name="connsiteX2" fmla="*/ 966476 w 978053"/>
              <a:gd name="connsiteY2" fmla="*/ 1846869 h 3110810"/>
              <a:gd name="connsiteX3" fmla="*/ 474986 w 978053"/>
              <a:gd name="connsiteY3" fmla="*/ 3110806 h 3110810"/>
              <a:gd name="connsiteX4" fmla="*/ 109226 w 978053"/>
              <a:gd name="connsiteY4" fmla="*/ 1904019 h 3110810"/>
              <a:gd name="connsiteX0" fmla="*/ 109226 w 978053"/>
              <a:gd name="connsiteY0" fmla="*/ 1904019 h 3110810"/>
              <a:gd name="connsiteX1" fmla="*/ 943616 w 978053"/>
              <a:gd name="connsiteY1" fmla="*/ 2 h 3110810"/>
              <a:gd name="connsiteX2" fmla="*/ 966476 w 978053"/>
              <a:gd name="connsiteY2" fmla="*/ 1846869 h 3110810"/>
              <a:gd name="connsiteX3" fmla="*/ 474986 w 978053"/>
              <a:gd name="connsiteY3" fmla="*/ 3110806 h 3110810"/>
              <a:gd name="connsiteX4" fmla="*/ 109226 w 978053"/>
              <a:gd name="connsiteY4" fmla="*/ 1904019 h 311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053" h="3110810">
                <a:moveTo>
                  <a:pt x="109226" y="1904019"/>
                </a:moveTo>
                <a:cubicBezTo>
                  <a:pt x="244481" y="1179812"/>
                  <a:pt x="937901" y="-1903"/>
                  <a:pt x="943616" y="2"/>
                </a:cubicBezTo>
                <a:cubicBezTo>
                  <a:pt x="949331" y="1907"/>
                  <a:pt x="966476" y="1249818"/>
                  <a:pt x="966476" y="1846869"/>
                </a:cubicBezTo>
                <a:cubicBezTo>
                  <a:pt x="966476" y="2443920"/>
                  <a:pt x="1097921" y="3112711"/>
                  <a:pt x="474986" y="3110806"/>
                </a:cubicBezTo>
                <a:cubicBezTo>
                  <a:pt x="-147949" y="3108901"/>
                  <a:pt x="-26029" y="2628226"/>
                  <a:pt x="109226" y="1904019"/>
                </a:cubicBezTo>
                <a:close/>
              </a:path>
            </a:pathLst>
          </a:cu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1"/>
          <p:cNvSpPr/>
          <p:nvPr/>
        </p:nvSpPr>
        <p:spPr>
          <a:xfrm rot="3551425">
            <a:off x="2864824" y="5626220"/>
            <a:ext cx="607294" cy="2124725"/>
          </a:xfrm>
          <a:custGeom>
            <a:avLst/>
            <a:gdLst>
              <a:gd name="connsiteX0" fmla="*/ 0 w 1051560"/>
              <a:gd name="connsiteY0" fmla="*/ 1081057 h 2162114"/>
              <a:gd name="connsiteX1" fmla="*/ 525780 w 1051560"/>
              <a:gd name="connsiteY1" fmla="*/ 0 h 2162114"/>
              <a:gd name="connsiteX2" fmla="*/ 1051560 w 1051560"/>
              <a:gd name="connsiteY2" fmla="*/ 1081057 h 2162114"/>
              <a:gd name="connsiteX3" fmla="*/ 525780 w 1051560"/>
              <a:gd name="connsiteY3" fmla="*/ 2162114 h 2162114"/>
              <a:gd name="connsiteX4" fmla="*/ 0 w 1051560"/>
              <a:gd name="connsiteY4" fmla="*/ 1081057 h 2162114"/>
              <a:gd name="connsiteX0" fmla="*/ 11 w 1051571"/>
              <a:gd name="connsiteY0" fmla="*/ 1412527 h 2493584"/>
              <a:gd name="connsiteX1" fmla="*/ 514361 w 1051571"/>
              <a:gd name="connsiteY1" fmla="*/ 0 h 2493584"/>
              <a:gd name="connsiteX2" fmla="*/ 1051571 w 1051571"/>
              <a:gd name="connsiteY2" fmla="*/ 1412527 h 2493584"/>
              <a:gd name="connsiteX3" fmla="*/ 525791 w 1051571"/>
              <a:gd name="connsiteY3" fmla="*/ 2493584 h 2493584"/>
              <a:gd name="connsiteX4" fmla="*/ 11 w 1051571"/>
              <a:gd name="connsiteY4" fmla="*/ 1412527 h 2493584"/>
              <a:gd name="connsiteX0" fmla="*/ 9 w 1051569"/>
              <a:gd name="connsiteY0" fmla="*/ 1471123 h 2552180"/>
              <a:gd name="connsiteX1" fmla="*/ 514359 w 1051569"/>
              <a:gd name="connsiteY1" fmla="*/ 58596 h 2552180"/>
              <a:gd name="connsiteX2" fmla="*/ 1051569 w 1051569"/>
              <a:gd name="connsiteY2" fmla="*/ 1471123 h 2552180"/>
              <a:gd name="connsiteX3" fmla="*/ 525789 w 1051569"/>
              <a:gd name="connsiteY3" fmla="*/ 2552180 h 2552180"/>
              <a:gd name="connsiteX4" fmla="*/ 9 w 1051569"/>
              <a:gd name="connsiteY4" fmla="*/ 1471123 h 2552180"/>
              <a:gd name="connsiteX0" fmla="*/ 6 w 1051566"/>
              <a:gd name="connsiteY0" fmla="*/ 1575950 h 2657007"/>
              <a:gd name="connsiteX1" fmla="*/ 514356 w 1051566"/>
              <a:gd name="connsiteY1" fmla="*/ 163423 h 2657007"/>
              <a:gd name="connsiteX2" fmla="*/ 1051566 w 1051566"/>
              <a:gd name="connsiteY2" fmla="*/ 1575950 h 2657007"/>
              <a:gd name="connsiteX3" fmla="*/ 525786 w 1051566"/>
              <a:gd name="connsiteY3" fmla="*/ 2657007 h 2657007"/>
              <a:gd name="connsiteX4" fmla="*/ 6 w 1051566"/>
              <a:gd name="connsiteY4" fmla="*/ 1575950 h 2657007"/>
              <a:gd name="connsiteX0" fmla="*/ 16 w 857266"/>
              <a:gd name="connsiteY0" fmla="*/ 1469759 h 2493774"/>
              <a:gd name="connsiteX1" fmla="*/ 320056 w 857266"/>
              <a:gd name="connsiteY1" fmla="*/ 82 h 2493774"/>
              <a:gd name="connsiteX2" fmla="*/ 857266 w 857266"/>
              <a:gd name="connsiteY2" fmla="*/ 1412609 h 2493774"/>
              <a:gd name="connsiteX3" fmla="*/ 331486 w 857266"/>
              <a:gd name="connsiteY3" fmla="*/ 2493666 h 2493774"/>
              <a:gd name="connsiteX4" fmla="*/ 16 w 857266"/>
              <a:gd name="connsiteY4" fmla="*/ 1469759 h 2493774"/>
              <a:gd name="connsiteX0" fmla="*/ 228 w 857478"/>
              <a:gd name="connsiteY0" fmla="*/ 1469759 h 2676633"/>
              <a:gd name="connsiteX1" fmla="*/ 320268 w 857478"/>
              <a:gd name="connsiteY1" fmla="*/ 82 h 2676633"/>
              <a:gd name="connsiteX2" fmla="*/ 857478 w 857478"/>
              <a:gd name="connsiteY2" fmla="*/ 1412609 h 2676633"/>
              <a:gd name="connsiteX3" fmla="*/ 365988 w 857478"/>
              <a:gd name="connsiteY3" fmla="*/ 2676546 h 2676633"/>
              <a:gd name="connsiteX4" fmla="*/ 228 w 857478"/>
              <a:gd name="connsiteY4" fmla="*/ 1469759 h 2676633"/>
              <a:gd name="connsiteX0" fmla="*/ 5142 w 862392"/>
              <a:gd name="connsiteY0" fmla="*/ 1469759 h 2676738"/>
              <a:gd name="connsiteX1" fmla="*/ 325182 w 862392"/>
              <a:gd name="connsiteY1" fmla="*/ 82 h 2676738"/>
              <a:gd name="connsiteX2" fmla="*/ 862392 w 862392"/>
              <a:gd name="connsiteY2" fmla="*/ 1412609 h 2676738"/>
              <a:gd name="connsiteX3" fmla="*/ 370902 w 862392"/>
              <a:gd name="connsiteY3" fmla="*/ 2676546 h 2676738"/>
              <a:gd name="connsiteX4" fmla="*/ 5142 w 862392"/>
              <a:gd name="connsiteY4" fmla="*/ 1469759 h 2676738"/>
              <a:gd name="connsiteX0" fmla="*/ 5142 w 862392"/>
              <a:gd name="connsiteY0" fmla="*/ 1469680 h 2676659"/>
              <a:gd name="connsiteX1" fmla="*/ 325182 w 862392"/>
              <a:gd name="connsiteY1" fmla="*/ 3 h 2676659"/>
              <a:gd name="connsiteX2" fmla="*/ 862392 w 862392"/>
              <a:gd name="connsiteY2" fmla="*/ 1412530 h 2676659"/>
              <a:gd name="connsiteX3" fmla="*/ 370902 w 862392"/>
              <a:gd name="connsiteY3" fmla="*/ 2676467 h 2676659"/>
              <a:gd name="connsiteX4" fmla="*/ 5142 w 862392"/>
              <a:gd name="connsiteY4" fmla="*/ 1469680 h 2676659"/>
              <a:gd name="connsiteX0" fmla="*/ 43016 w 900266"/>
              <a:gd name="connsiteY0" fmla="*/ 1904018 h 3110997"/>
              <a:gd name="connsiteX1" fmla="*/ 877406 w 900266"/>
              <a:gd name="connsiteY1" fmla="*/ 1 h 3110997"/>
              <a:gd name="connsiteX2" fmla="*/ 900266 w 900266"/>
              <a:gd name="connsiteY2" fmla="*/ 1846868 h 3110997"/>
              <a:gd name="connsiteX3" fmla="*/ 408776 w 900266"/>
              <a:gd name="connsiteY3" fmla="*/ 3110805 h 3110997"/>
              <a:gd name="connsiteX4" fmla="*/ 43016 w 900266"/>
              <a:gd name="connsiteY4" fmla="*/ 1904018 h 3110997"/>
              <a:gd name="connsiteX0" fmla="*/ 84979 w 953806"/>
              <a:gd name="connsiteY0" fmla="*/ 1904018 h 3110809"/>
              <a:gd name="connsiteX1" fmla="*/ 919369 w 953806"/>
              <a:gd name="connsiteY1" fmla="*/ 1 h 3110809"/>
              <a:gd name="connsiteX2" fmla="*/ 942229 w 953806"/>
              <a:gd name="connsiteY2" fmla="*/ 1846868 h 3110809"/>
              <a:gd name="connsiteX3" fmla="*/ 450739 w 953806"/>
              <a:gd name="connsiteY3" fmla="*/ 3110805 h 3110809"/>
              <a:gd name="connsiteX4" fmla="*/ 84979 w 953806"/>
              <a:gd name="connsiteY4" fmla="*/ 1904018 h 3110809"/>
              <a:gd name="connsiteX0" fmla="*/ 123927 w 992754"/>
              <a:gd name="connsiteY0" fmla="*/ 1904019 h 3110810"/>
              <a:gd name="connsiteX1" fmla="*/ 958317 w 992754"/>
              <a:gd name="connsiteY1" fmla="*/ 2 h 3110810"/>
              <a:gd name="connsiteX2" fmla="*/ 981177 w 992754"/>
              <a:gd name="connsiteY2" fmla="*/ 1846869 h 3110810"/>
              <a:gd name="connsiteX3" fmla="*/ 489687 w 992754"/>
              <a:gd name="connsiteY3" fmla="*/ 3110806 h 3110810"/>
              <a:gd name="connsiteX4" fmla="*/ 123927 w 992754"/>
              <a:gd name="connsiteY4" fmla="*/ 1904019 h 3110810"/>
              <a:gd name="connsiteX0" fmla="*/ 104349 w 973176"/>
              <a:gd name="connsiteY0" fmla="*/ 1904019 h 3110810"/>
              <a:gd name="connsiteX1" fmla="*/ 938739 w 973176"/>
              <a:gd name="connsiteY1" fmla="*/ 2 h 3110810"/>
              <a:gd name="connsiteX2" fmla="*/ 961599 w 973176"/>
              <a:gd name="connsiteY2" fmla="*/ 1846869 h 3110810"/>
              <a:gd name="connsiteX3" fmla="*/ 470109 w 973176"/>
              <a:gd name="connsiteY3" fmla="*/ 3110806 h 3110810"/>
              <a:gd name="connsiteX4" fmla="*/ 104349 w 973176"/>
              <a:gd name="connsiteY4" fmla="*/ 1904019 h 3110810"/>
              <a:gd name="connsiteX0" fmla="*/ 109226 w 978053"/>
              <a:gd name="connsiteY0" fmla="*/ 1904019 h 3110810"/>
              <a:gd name="connsiteX1" fmla="*/ 943616 w 978053"/>
              <a:gd name="connsiteY1" fmla="*/ 2 h 3110810"/>
              <a:gd name="connsiteX2" fmla="*/ 966476 w 978053"/>
              <a:gd name="connsiteY2" fmla="*/ 1846869 h 3110810"/>
              <a:gd name="connsiteX3" fmla="*/ 474986 w 978053"/>
              <a:gd name="connsiteY3" fmla="*/ 3110806 h 3110810"/>
              <a:gd name="connsiteX4" fmla="*/ 109226 w 978053"/>
              <a:gd name="connsiteY4" fmla="*/ 1904019 h 3110810"/>
              <a:gd name="connsiteX0" fmla="*/ 109226 w 978053"/>
              <a:gd name="connsiteY0" fmla="*/ 1904019 h 3110810"/>
              <a:gd name="connsiteX1" fmla="*/ 943616 w 978053"/>
              <a:gd name="connsiteY1" fmla="*/ 2 h 3110810"/>
              <a:gd name="connsiteX2" fmla="*/ 966476 w 978053"/>
              <a:gd name="connsiteY2" fmla="*/ 1846869 h 3110810"/>
              <a:gd name="connsiteX3" fmla="*/ 474986 w 978053"/>
              <a:gd name="connsiteY3" fmla="*/ 3110806 h 3110810"/>
              <a:gd name="connsiteX4" fmla="*/ 109226 w 978053"/>
              <a:gd name="connsiteY4" fmla="*/ 1904019 h 311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053" h="3110810">
                <a:moveTo>
                  <a:pt x="109226" y="1904019"/>
                </a:moveTo>
                <a:cubicBezTo>
                  <a:pt x="244481" y="1179812"/>
                  <a:pt x="937901" y="-1903"/>
                  <a:pt x="943616" y="2"/>
                </a:cubicBezTo>
                <a:cubicBezTo>
                  <a:pt x="949331" y="1907"/>
                  <a:pt x="966476" y="1249818"/>
                  <a:pt x="966476" y="1846869"/>
                </a:cubicBezTo>
                <a:cubicBezTo>
                  <a:pt x="966476" y="2443920"/>
                  <a:pt x="1097921" y="3112711"/>
                  <a:pt x="474986" y="3110806"/>
                </a:cubicBezTo>
                <a:cubicBezTo>
                  <a:pt x="-147949" y="3108901"/>
                  <a:pt x="-26029" y="2628226"/>
                  <a:pt x="109226" y="1904019"/>
                </a:cubicBezTo>
                <a:close/>
              </a:path>
            </a:pathLst>
          </a:cu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 flipH="1">
            <a:off x="2364749" y="5036593"/>
            <a:ext cx="721025" cy="2139195"/>
          </a:xfrm>
          <a:custGeom>
            <a:avLst/>
            <a:gdLst>
              <a:gd name="connsiteX0" fmla="*/ 688943 w 872441"/>
              <a:gd name="connsiteY0" fmla="*/ 2184051 h 2588425"/>
              <a:gd name="connsiteX1" fmla="*/ 506063 w 872441"/>
              <a:gd name="connsiteY1" fmla="*/ 1006761 h 2588425"/>
              <a:gd name="connsiteX2" fmla="*/ 14573 w 872441"/>
              <a:gd name="connsiteY2" fmla="*/ 103791 h 2588425"/>
              <a:gd name="connsiteX3" fmla="*/ 174593 w 872441"/>
              <a:gd name="connsiteY3" fmla="*/ 103791 h 2588425"/>
              <a:gd name="connsiteX4" fmla="*/ 631793 w 872441"/>
              <a:gd name="connsiteY4" fmla="*/ 858171 h 2588425"/>
              <a:gd name="connsiteX5" fmla="*/ 871823 w 872441"/>
              <a:gd name="connsiteY5" fmla="*/ 2412651 h 2588425"/>
              <a:gd name="connsiteX6" fmla="*/ 700373 w 872441"/>
              <a:gd name="connsiteY6" fmla="*/ 2526951 h 2588425"/>
              <a:gd name="connsiteX7" fmla="*/ 688943 w 872441"/>
              <a:gd name="connsiteY7" fmla="*/ 2184051 h 258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2441" h="2588425">
                <a:moveTo>
                  <a:pt x="688943" y="2184051"/>
                </a:moveTo>
                <a:cubicBezTo>
                  <a:pt x="656558" y="1930686"/>
                  <a:pt x="618458" y="1353471"/>
                  <a:pt x="506063" y="1006761"/>
                </a:cubicBezTo>
                <a:cubicBezTo>
                  <a:pt x="393668" y="660051"/>
                  <a:pt x="69818" y="254286"/>
                  <a:pt x="14573" y="103791"/>
                </a:cubicBezTo>
                <a:cubicBezTo>
                  <a:pt x="-40672" y="-46704"/>
                  <a:pt x="71723" y="-21939"/>
                  <a:pt x="174593" y="103791"/>
                </a:cubicBezTo>
                <a:cubicBezTo>
                  <a:pt x="277463" y="229521"/>
                  <a:pt x="515588" y="473361"/>
                  <a:pt x="631793" y="858171"/>
                </a:cubicBezTo>
                <a:cubicBezTo>
                  <a:pt x="747998" y="1242981"/>
                  <a:pt x="860393" y="2134521"/>
                  <a:pt x="871823" y="2412651"/>
                </a:cubicBezTo>
                <a:cubicBezTo>
                  <a:pt x="883253" y="2690781"/>
                  <a:pt x="732758" y="2565051"/>
                  <a:pt x="700373" y="2526951"/>
                </a:cubicBezTo>
                <a:cubicBezTo>
                  <a:pt x="667988" y="2488851"/>
                  <a:pt x="721328" y="2437416"/>
                  <a:pt x="688943" y="2184051"/>
                </a:cubicBezTo>
                <a:close/>
              </a:path>
            </a:pathLst>
          </a:cu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>
            <a:spLocks noChangeAspect="1"/>
          </p:cNvSpPr>
          <p:nvPr/>
        </p:nvSpPr>
        <p:spPr>
          <a:xfrm rot="5626674" flipH="1">
            <a:off x="2531850" y="3649716"/>
            <a:ext cx="1730826" cy="1567700"/>
          </a:xfrm>
          <a:custGeom>
            <a:avLst/>
            <a:gdLst>
              <a:gd name="connsiteX0" fmla="*/ 1527666 w 1573478"/>
              <a:gd name="connsiteY0" fmla="*/ 313269 h 1425182"/>
              <a:gd name="connsiteX1" fmla="*/ 1228385 w 1573478"/>
              <a:gd name="connsiteY1" fmla="*/ 208992 h 1425182"/>
              <a:gd name="connsiteX2" fmla="*/ 1228385 w 1573478"/>
              <a:gd name="connsiteY2" fmla="*/ 0 h 1425182"/>
              <a:gd name="connsiteX3" fmla="*/ 616385 w 1573478"/>
              <a:gd name="connsiteY3" fmla="*/ 0 h 1425182"/>
              <a:gd name="connsiteX4" fmla="*/ 4385 w 1573478"/>
              <a:gd name="connsiteY4" fmla="*/ 612000 h 1425182"/>
              <a:gd name="connsiteX5" fmla="*/ 6686 w 1573478"/>
              <a:gd name="connsiteY5" fmla="*/ 634824 h 1425182"/>
              <a:gd name="connsiteX6" fmla="*/ 5930 w 1573478"/>
              <a:gd name="connsiteY6" fmla="*/ 637984 h 1425182"/>
              <a:gd name="connsiteX7" fmla="*/ 342154 w 1573478"/>
              <a:gd name="connsiteY7" fmla="*/ 1312148 h 1425182"/>
              <a:gd name="connsiteX8" fmla="*/ 417254 w 1573478"/>
              <a:gd name="connsiteY8" fmla="*/ 1345982 h 1425182"/>
              <a:gd name="connsiteX9" fmla="*/ 440371 w 1573478"/>
              <a:gd name="connsiteY9" fmla="*/ 1360669 h 1425182"/>
              <a:gd name="connsiteX10" fmla="*/ 1195126 w 1573478"/>
              <a:gd name="connsiteY10" fmla="*/ 1191510 h 1425182"/>
              <a:gd name="connsiteX11" fmla="*/ 1573478 w 1573478"/>
              <a:gd name="connsiteY11" fmla="*/ 710477 h 1425182"/>
              <a:gd name="connsiteX12" fmla="*/ 1428893 w 1573478"/>
              <a:gd name="connsiteY12" fmla="*/ 596755 h 142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3478" h="1425182">
                <a:moveTo>
                  <a:pt x="1527666" y="313269"/>
                </a:moveTo>
                <a:lnTo>
                  <a:pt x="1228385" y="208992"/>
                </a:lnTo>
                <a:lnTo>
                  <a:pt x="1228385" y="0"/>
                </a:lnTo>
                <a:lnTo>
                  <a:pt x="616385" y="0"/>
                </a:lnTo>
                <a:cubicBezTo>
                  <a:pt x="278387" y="0"/>
                  <a:pt x="4385" y="274002"/>
                  <a:pt x="4385" y="612000"/>
                </a:cubicBezTo>
                <a:lnTo>
                  <a:pt x="6686" y="634824"/>
                </a:lnTo>
                <a:lnTo>
                  <a:pt x="5930" y="637984"/>
                </a:lnTo>
                <a:cubicBezTo>
                  <a:pt x="-30449" y="909011"/>
                  <a:pt x="102849" y="1177652"/>
                  <a:pt x="342154" y="1312148"/>
                </a:cubicBezTo>
                <a:lnTo>
                  <a:pt x="417254" y="1345982"/>
                </a:lnTo>
                <a:lnTo>
                  <a:pt x="440371" y="1360669"/>
                </a:lnTo>
                <a:cubicBezTo>
                  <a:pt x="694850" y="1488223"/>
                  <a:pt x="1012287" y="1423969"/>
                  <a:pt x="1195126" y="1191510"/>
                </a:cubicBezTo>
                <a:lnTo>
                  <a:pt x="1573478" y="710477"/>
                </a:lnTo>
                <a:lnTo>
                  <a:pt x="1428893" y="596755"/>
                </a:lnTo>
                <a:close/>
              </a:path>
            </a:pathLst>
          </a:custGeom>
          <a:solidFill>
            <a:srgbClr val="F5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39775" y="0"/>
            <a:ext cx="426575" cy="7315200"/>
          </a:xfrm>
          <a:prstGeom prst="rect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2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58689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8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AUGUST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0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21337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9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SEPTEMBER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0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17271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OCTOBER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3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9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81993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NOVEMBER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5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9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17854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DECEMBER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7198"/>
            <a:ext cx="5486400" cy="7322398"/>
          </a:xfrm>
          <a:prstGeom prst="rect">
            <a:avLst/>
          </a:prstGeom>
          <a:solidFill>
            <a:srgbClr val="FDE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7911" y="186408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52F2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kumimoji="1" lang="ja-JP" altLang="en-US" b="1" dirty="0" smtClean="0">
                <a:solidFill>
                  <a:srgbClr val="F52F2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幼稚園</a:t>
            </a:r>
            <a:endParaRPr kumimoji="1" lang="ja-JP" altLang="en-US" b="1" dirty="0">
              <a:solidFill>
                <a:srgbClr val="F52F2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71242" y="1008527"/>
            <a:ext cx="23439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「自然豊かな環境で育む豊かな心と体」</a:t>
            </a:r>
            <a:endParaRPr lang="ja-JP" altLang="en-US" sz="1050" b="1" dirty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9322" y="1197986"/>
            <a:ext cx="3819851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緑に囲まれたＧ</a:t>
            </a:r>
            <a:r>
              <a:rPr lang="en-US" altLang="ja-JP" sz="1000" dirty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CLIP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幼稚園の特性を活かし、</a:t>
            </a:r>
            <a:endParaRPr lang="en-US" altLang="ja-JP" sz="100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子どもたちが自ら体験し、考え、実行することのできる環境をつくり、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一人ひとりの子どもの個性を大切にしながら豊かな</a:t>
            </a: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創造性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を育てる。</a:t>
            </a:r>
            <a:endParaRPr lang="ja-JP" altLang="en-US" sz="1000" dirty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47013" y="2402820"/>
            <a:ext cx="3782016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丁寧な園での生活を通して、生活習慣の基礎を身につける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様々なことに対する関心を育て、意欲的に行動する力を養う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異年齢のお友だちとふれあう環境で社会性を学ぶ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日々のあそびの中で、楽しみながら健康な心と体をつくる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劇、造形、音楽などの表現活動を通して、情操を育む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839035" y="2468792"/>
            <a:ext cx="208265" cy="208265"/>
          </a:xfrm>
          <a:prstGeom prst="ellipse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838748" y="2713986"/>
            <a:ext cx="208265" cy="208265"/>
          </a:xfrm>
          <a:prstGeom prst="ellipse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838748" y="2950790"/>
            <a:ext cx="208265" cy="208265"/>
          </a:xfrm>
          <a:prstGeom prst="ellipse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838748" y="3190658"/>
            <a:ext cx="208265" cy="208265"/>
          </a:xfrm>
          <a:prstGeom prst="ellipse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838747" y="3424290"/>
            <a:ext cx="208265" cy="208265"/>
          </a:xfrm>
          <a:prstGeom prst="ellipse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256004" y="722793"/>
            <a:ext cx="974391" cy="237298"/>
          </a:xfrm>
          <a:prstGeom prst="roundRect">
            <a:avLst>
              <a:gd name="adj" fmla="val 50000"/>
            </a:avLst>
          </a:pr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3367" y="714599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教育理念</a:t>
            </a:r>
            <a:endParaRPr kumimoji="1" lang="ja-JP" altLang="en-US" sz="1000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256001" y="2133841"/>
            <a:ext cx="974391" cy="237298"/>
          </a:xfrm>
          <a:prstGeom prst="roundRect">
            <a:avLst>
              <a:gd name="adj" fmla="val 50000"/>
            </a:avLst>
          </a:pr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73367" y="2125826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教育方針</a:t>
            </a:r>
            <a:endParaRPr kumimoji="1" lang="ja-JP" altLang="en-US" sz="1000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029898" y="3871929"/>
            <a:ext cx="1426605" cy="237298"/>
          </a:xfrm>
          <a:prstGeom prst="roundRect">
            <a:avLst>
              <a:gd name="adj" fmla="val 50000"/>
            </a:avLst>
          </a:prstGeom>
          <a:solidFill>
            <a:srgbClr val="2EB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55170" y="3871929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先生の行動</a:t>
            </a:r>
            <a:r>
              <a:rPr lang="ja-JP" altLang="en-US" sz="1000" spc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指針</a:t>
            </a:r>
            <a:endParaRPr kumimoji="1" lang="ja-JP" altLang="en-US" sz="1000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024160" y="4143863"/>
            <a:ext cx="3678552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一人ひとりの心に寄り添うことで美しい心を育む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一人ひとり</a:t>
            </a: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dirty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発達の過程</a:t>
            </a: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に合わせて、健やかな体をつくる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一人ひとり</a:t>
            </a: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の考えを尊重し、豊かな夢を育む</a:t>
            </a:r>
            <a:endParaRPr lang="ja-JP" altLang="en-US" sz="1050" dirty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47011" y="5009685"/>
            <a:ext cx="410586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一人ひとりの保護者の状況やその意向を受容し、信頼関係</a:t>
            </a:r>
            <a:r>
              <a:rPr lang="ja-JP" altLang="en-US" sz="1050" dirty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築く</a:t>
            </a:r>
            <a:endParaRPr lang="en-US" altLang="ja-JP" sz="105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保護者と共に子どもの成長の喜びを共有し、子育てに関する援助を行う</a:t>
            </a:r>
            <a:endParaRPr lang="ja-JP" altLang="en-US" sz="1050" dirty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838746" y="4241899"/>
            <a:ext cx="208265" cy="677040"/>
          </a:xfrm>
          <a:prstGeom prst="roundRect">
            <a:avLst>
              <a:gd name="adj" fmla="val 50000"/>
            </a:avLst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295" y="4438864"/>
            <a:ext cx="3231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838746" y="4959617"/>
            <a:ext cx="208265" cy="677040"/>
          </a:xfrm>
          <a:prstGeom prst="roundRect">
            <a:avLst>
              <a:gd name="adj" fmla="val 50000"/>
            </a:avLst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81294" y="4967243"/>
            <a:ext cx="323165" cy="6694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保護者支援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238332" y="5784091"/>
            <a:ext cx="3019981" cy="1338773"/>
          </a:xfrm>
          <a:prstGeom prst="roundRect">
            <a:avLst>
              <a:gd name="adj" fmla="val 106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285236" y="5827316"/>
            <a:ext cx="298450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法人名：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学園</a:t>
            </a:r>
            <a:endParaRPr lang="en-US" altLang="ja-JP" sz="100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代表：設楽竜也</a:t>
            </a:r>
            <a:endParaRPr lang="en-US" altLang="ja-JP" sz="100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設立：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dirty="0" smtClean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住所：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162-0844 </a:t>
            </a: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東京都新宿区市谷八幡町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12-1</a:t>
            </a: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r>
              <a:rPr lang="en-US" altLang="ja-JP" sz="1000" dirty="0" smtClean="0">
                <a:solidFill>
                  <a:srgbClr val="1B2B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03-5579-2356</a:t>
            </a:r>
            <a:endParaRPr lang="ja-JP" altLang="en-US" sz="1000" dirty="0">
              <a:solidFill>
                <a:srgbClr val="1B2B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1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42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60445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2023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JANARY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7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9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88978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2023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FEBRUARY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8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5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92629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2023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MARCH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5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0"/>
            <a:ext cx="5486400" cy="7315200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5061" y="5822454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GCLIP</a:t>
            </a:r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幼稚園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061" y="6191785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My Notes 2022</a:t>
            </a:r>
            <a:endParaRPr kumimoji="1" lang="ja-JP" altLang="en-US" sz="16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24962" y="0"/>
            <a:ext cx="426575" cy="7315200"/>
          </a:xfrm>
          <a:prstGeom prst="rect">
            <a:avLst/>
          </a:prstGeom>
          <a:solidFill>
            <a:srgbClr val="1B2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195061" y="6642404"/>
            <a:ext cx="2869780" cy="4692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5061" y="6642404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 smtClean="0">
                <a:solidFill>
                  <a:srgbClr val="1B2B4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NAME</a:t>
            </a:r>
            <a:endParaRPr kumimoji="1" lang="ja-JP" altLang="en-US" sz="1400" b="1" dirty="0">
              <a:solidFill>
                <a:srgbClr val="1B2B4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88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34085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4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APRIL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1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19317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5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MAY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2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2933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6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JUNE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1B2B4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1B2B4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7819" y="172123"/>
            <a:ext cx="685358" cy="260305"/>
          </a:xfrm>
          <a:prstGeom prst="rect">
            <a:avLst/>
          </a:prstGeom>
          <a:solidFill>
            <a:srgbClr val="B0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6377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1B2B4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</a:t>
            </a:r>
            <a:endParaRPr kumimoji="1" lang="ja-JP" altLang="en-US" sz="1200" dirty="0">
              <a:solidFill>
                <a:srgbClr val="1B2B4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1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432D394C-C927-4450-A50D-91FFE8359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7315199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C6AFAC0-4FEF-4F5F-9F8C-69F9A7346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19803"/>
              </p:ext>
            </p:extLst>
          </p:nvPr>
        </p:nvGraphicFramePr>
        <p:xfrm>
          <a:off x="97199" y="93598"/>
          <a:ext cx="5292001" cy="7128001"/>
        </p:xfrm>
        <a:graphic>
          <a:graphicData uri="http://schemas.openxmlformats.org/drawingml/2006/table">
            <a:tbl>
              <a:tblPr/>
              <a:tblGrid>
                <a:gridCol w="776641">
                  <a:extLst>
                    <a:ext uri="{9D8B030D-6E8A-4147-A177-3AD203B41FA5}">
                      <a16:colId xmlns:a16="http://schemas.microsoft.com/office/drawing/2014/main" xmlns="" val="325534659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234803595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42481968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09080199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547937824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1850693882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xmlns="" val="367385529"/>
                    </a:ext>
                  </a:extLst>
                </a:gridCol>
              </a:tblGrid>
              <a:tr h="49058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7</a:t>
                      </a:r>
                      <a:endParaRPr lang="en-US" altLang="ja-JP" sz="3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2638" marR="2638" marT="26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8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en-US" altLang="ja-JP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JULY</a:t>
                      </a:r>
                      <a:endParaRPr lang="ja-JP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166175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2638" marR="2638" marT="263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01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SUN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MON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TUE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WED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THU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FRI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8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SAT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2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8333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5281848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3866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538967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9645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35096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48897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19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21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562393"/>
                  </a:ext>
                </a:extLst>
              </a:tr>
              <a:tr h="73371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160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29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801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0845896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31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01</a:t>
                      </a:r>
                      <a:endParaRPr lang="en-US" altLang="ja-JP" sz="7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44282"/>
                  </a:ext>
                </a:extLst>
              </a:tr>
              <a:tr h="831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Segoe UI Light" panose="020B0502040204020203" pitchFamily="34" charset="0"/>
                        </a:rPr>
                        <a:t>　</a:t>
                      </a: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Segoe UI Light" panose="020B0502040204020203" pitchFamily="34" charset="0"/>
                      </a:endParaRPr>
                    </a:p>
                  </a:txBody>
                  <a:tcPr marL="55392" marR="2638" marT="2638" marB="0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844</Words>
  <Application>Microsoft Office PowerPoint</Application>
  <PresentationFormat>B5 (JIS) 182x257 mm</PresentationFormat>
  <Paragraphs>1081</Paragraphs>
  <Slides>27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HGPｺﾞｼｯｸM</vt:lpstr>
      <vt:lpstr>HG丸ｺﾞｼｯｸM-PRO</vt:lpstr>
      <vt:lpstr>Meiryo UI</vt:lpstr>
      <vt:lpstr>ＭＳ Ｐゴシック</vt:lpstr>
      <vt:lpstr>メイリオ</vt:lpstr>
      <vt:lpstr>Arial</vt:lpstr>
      <vt:lpstr>Calibri</vt:lpstr>
      <vt:lpstr>Calibri Light</vt:lpstr>
      <vt:lpstr>Segoe UI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24</cp:revision>
  <dcterms:created xsi:type="dcterms:W3CDTF">2022-02-04T05:13:24Z</dcterms:created>
  <dcterms:modified xsi:type="dcterms:W3CDTF">2022-02-10T05:44:12Z</dcterms:modified>
</cp:coreProperties>
</file>