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AKURA MIYUKA" initials="IM" lastIdx="1" clrIdx="0">
    <p:extLst>
      <p:ext uri="{19B8F6BF-5375-455C-9EA6-DF929625EA0E}">
        <p15:presenceInfo xmlns:p15="http://schemas.microsoft.com/office/powerpoint/2012/main" userId="S::c231113r@icu.ac.jp::7056b3f7-d2ab-441f-9631-84e5bcd369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CC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/>
    <p:restoredTop sz="94643"/>
  </p:normalViewPr>
  <p:slideViewPr>
    <p:cSldViewPr snapToGrid="0" snapToObjects="1">
      <p:cViewPr>
        <p:scale>
          <a:sx n="88" d="100"/>
          <a:sy n="88" d="100"/>
        </p:scale>
        <p:origin x="11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7234E-0072-4621-BA14-B354183ADD1A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ED4F8-B554-4923-9820-4A0547C3DE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75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ED4F8-B554-4923-9820-4A0547C3DE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67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342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06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552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005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010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204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44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901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449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296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CE7D-F372-C442-AA6F-7F94163F297D}" type="datetimeFigureOut">
              <a:rPr lang="x-none" altLang="ja-JP" smtClean="0"/>
              <a:t>2022/9/14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9234-AF2C-B742-AF31-C5E27139AD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269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7307"/>
            <a:ext cx="6867199" cy="4594417"/>
          </a:xfrm>
          <a:prstGeom prst="rect">
            <a:avLst/>
          </a:prstGeom>
        </p:spPr>
      </p:pic>
      <p:sp>
        <p:nvSpPr>
          <p:cNvPr id="5" name="フローチャート: 記憶データ 4"/>
          <p:cNvSpPr/>
          <p:nvPr/>
        </p:nvSpPr>
        <p:spPr>
          <a:xfrm flipH="1">
            <a:off x="4204711" y="-7307"/>
            <a:ext cx="2688735" cy="458774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518 w 8851"/>
              <a:gd name="connsiteY0" fmla="*/ 0 h 10000"/>
              <a:gd name="connsiteX1" fmla="*/ 8851 w 8851"/>
              <a:gd name="connsiteY1" fmla="*/ 0 h 10000"/>
              <a:gd name="connsiteX2" fmla="*/ 7184 w 8851"/>
              <a:gd name="connsiteY2" fmla="*/ 5000 h 10000"/>
              <a:gd name="connsiteX3" fmla="*/ 8851 w 8851"/>
              <a:gd name="connsiteY3" fmla="*/ 10000 h 10000"/>
              <a:gd name="connsiteX4" fmla="*/ 518 w 8851"/>
              <a:gd name="connsiteY4" fmla="*/ 10000 h 10000"/>
              <a:gd name="connsiteX5" fmla="*/ 187 w 8851"/>
              <a:gd name="connsiteY5" fmla="*/ 5032 h 10000"/>
              <a:gd name="connsiteX6" fmla="*/ 518 w 8851"/>
              <a:gd name="connsiteY6" fmla="*/ 0 h 10000"/>
              <a:gd name="connsiteX0" fmla="*/ 585 w 10000"/>
              <a:gd name="connsiteY0" fmla="*/ 0 h 10000"/>
              <a:gd name="connsiteX1" fmla="*/ 10000 w 10000"/>
              <a:gd name="connsiteY1" fmla="*/ 0 h 10000"/>
              <a:gd name="connsiteX2" fmla="*/ 8117 w 10000"/>
              <a:gd name="connsiteY2" fmla="*/ 5000 h 10000"/>
              <a:gd name="connsiteX3" fmla="*/ 10000 w 10000"/>
              <a:gd name="connsiteY3" fmla="*/ 10000 h 10000"/>
              <a:gd name="connsiteX4" fmla="*/ 585 w 10000"/>
              <a:gd name="connsiteY4" fmla="*/ 10000 h 10000"/>
              <a:gd name="connsiteX5" fmla="*/ 211 w 10000"/>
              <a:gd name="connsiteY5" fmla="*/ 5032 h 10000"/>
              <a:gd name="connsiteX6" fmla="*/ 585 w 10000"/>
              <a:gd name="connsiteY6" fmla="*/ 0 h 10000"/>
              <a:gd name="connsiteX0" fmla="*/ 585 w 10000"/>
              <a:gd name="connsiteY0" fmla="*/ 0 h 10000"/>
              <a:gd name="connsiteX1" fmla="*/ 10000 w 10000"/>
              <a:gd name="connsiteY1" fmla="*/ 0 h 10000"/>
              <a:gd name="connsiteX2" fmla="*/ 8117 w 10000"/>
              <a:gd name="connsiteY2" fmla="*/ 5000 h 10000"/>
              <a:gd name="connsiteX3" fmla="*/ 10000 w 10000"/>
              <a:gd name="connsiteY3" fmla="*/ 10000 h 10000"/>
              <a:gd name="connsiteX4" fmla="*/ 585 w 10000"/>
              <a:gd name="connsiteY4" fmla="*/ 10000 h 10000"/>
              <a:gd name="connsiteX5" fmla="*/ 211 w 10000"/>
              <a:gd name="connsiteY5" fmla="*/ 5032 h 10000"/>
              <a:gd name="connsiteX6" fmla="*/ 585 w 10000"/>
              <a:gd name="connsiteY6" fmla="*/ 0 h 10000"/>
              <a:gd name="connsiteX0" fmla="*/ 374 w 9789"/>
              <a:gd name="connsiteY0" fmla="*/ 0 h 10000"/>
              <a:gd name="connsiteX1" fmla="*/ 9789 w 9789"/>
              <a:gd name="connsiteY1" fmla="*/ 0 h 10000"/>
              <a:gd name="connsiteX2" fmla="*/ 7906 w 9789"/>
              <a:gd name="connsiteY2" fmla="*/ 5000 h 10000"/>
              <a:gd name="connsiteX3" fmla="*/ 9789 w 9789"/>
              <a:gd name="connsiteY3" fmla="*/ 10000 h 10000"/>
              <a:gd name="connsiteX4" fmla="*/ 374 w 9789"/>
              <a:gd name="connsiteY4" fmla="*/ 10000 h 10000"/>
              <a:gd name="connsiteX5" fmla="*/ 0 w 9789"/>
              <a:gd name="connsiteY5" fmla="*/ 5032 h 10000"/>
              <a:gd name="connsiteX6" fmla="*/ 374 w 9789"/>
              <a:gd name="connsiteY6" fmla="*/ 0 h 10000"/>
              <a:gd name="connsiteX0" fmla="*/ 138 w 9756"/>
              <a:gd name="connsiteY0" fmla="*/ 0 h 10000"/>
              <a:gd name="connsiteX1" fmla="*/ 9756 w 9756"/>
              <a:gd name="connsiteY1" fmla="*/ 0 h 10000"/>
              <a:gd name="connsiteX2" fmla="*/ 7832 w 9756"/>
              <a:gd name="connsiteY2" fmla="*/ 5000 h 10000"/>
              <a:gd name="connsiteX3" fmla="*/ 9756 w 9756"/>
              <a:gd name="connsiteY3" fmla="*/ 10000 h 10000"/>
              <a:gd name="connsiteX4" fmla="*/ 138 w 9756"/>
              <a:gd name="connsiteY4" fmla="*/ 10000 h 10000"/>
              <a:gd name="connsiteX5" fmla="*/ 7 w 9756"/>
              <a:gd name="connsiteY5" fmla="*/ 5032 h 10000"/>
              <a:gd name="connsiteX6" fmla="*/ 138 w 9756"/>
              <a:gd name="connsiteY6" fmla="*/ 0 h 10000"/>
              <a:gd name="connsiteX0" fmla="*/ 72 w 9931"/>
              <a:gd name="connsiteY0" fmla="*/ 0 h 10000"/>
              <a:gd name="connsiteX1" fmla="*/ 9931 w 9931"/>
              <a:gd name="connsiteY1" fmla="*/ 0 h 10000"/>
              <a:gd name="connsiteX2" fmla="*/ 7959 w 9931"/>
              <a:gd name="connsiteY2" fmla="*/ 5000 h 10000"/>
              <a:gd name="connsiteX3" fmla="*/ 9931 w 9931"/>
              <a:gd name="connsiteY3" fmla="*/ 10000 h 10000"/>
              <a:gd name="connsiteX4" fmla="*/ 72 w 9931"/>
              <a:gd name="connsiteY4" fmla="*/ 10000 h 10000"/>
              <a:gd name="connsiteX5" fmla="*/ 122 w 9931"/>
              <a:gd name="connsiteY5" fmla="*/ 5032 h 10000"/>
              <a:gd name="connsiteX6" fmla="*/ 72 w 9931"/>
              <a:gd name="connsiteY6" fmla="*/ 0 h 10000"/>
              <a:gd name="connsiteX0" fmla="*/ 102 w 10029"/>
              <a:gd name="connsiteY0" fmla="*/ 0 h 10000"/>
              <a:gd name="connsiteX1" fmla="*/ 10029 w 10029"/>
              <a:gd name="connsiteY1" fmla="*/ 0 h 10000"/>
              <a:gd name="connsiteX2" fmla="*/ 8043 w 10029"/>
              <a:gd name="connsiteY2" fmla="*/ 5000 h 10000"/>
              <a:gd name="connsiteX3" fmla="*/ 10029 w 10029"/>
              <a:gd name="connsiteY3" fmla="*/ 10000 h 10000"/>
              <a:gd name="connsiteX4" fmla="*/ 102 w 10029"/>
              <a:gd name="connsiteY4" fmla="*/ 10000 h 10000"/>
              <a:gd name="connsiteX5" fmla="*/ 41 w 10029"/>
              <a:gd name="connsiteY5" fmla="*/ 5032 h 10000"/>
              <a:gd name="connsiteX6" fmla="*/ 102 w 10029"/>
              <a:gd name="connsiteY6" fmla="*/ 0 h 10000"/>
              <a:gd name="connsiteX0" fmla="*/ 102 w 10029"/>
              <a:gd name="connsiteY0" fmla="*/ 0 h 10000"/>
              <a:gd name="connsiteX1" fmla="*/ 10029 w 10029"/>
              <a:gd name="connsiteY1" fmla="*/ 0 h 10000"/>
              <a:gd name="connsiteX2" fmla="*/ 8043 w 10029"/>
              <a:gd name="connsiteY2" fmla="*/ 5000 h 10000"/>
              <a:gd name="connsiteX3" fmla="*/ 10029 w 10029"/>
              <a:gd name="connsiteY3" fmla="*/ 10000 h 10000"/>
              <a:gd name="connsiteX4" fmla="*/ 102 w 10029"/>
              <a:gd name="connsiteY4" fmla="*/ 10000 h 10000"/>
              <a:gd name="connsiteX5" fmla="*/ 41 w 10029"/>
              <a:gd name="connsiteY5" fmla="*/ 5032 h 10000"/>
              <a:gd name="connsiteX6" fmla="*/ 102 w 10029"/>
              <a:gd name="connsiteY6" fmla="*/ 0 h 10000"/>
              <a:gd name="connsiteX0" fmla="*/ 61 w 9988"/>
              <a:gd name="connsiteY0" fmla="*/ 0 h 10000"/>
              <a:gd name="connsiteX1" fmla="*/ 9988 w 9988"/>
              <a:gd name="connsiteY1" fmla="*/ 0 h 10000"/>
              <a:gd name="connsiteX2" fmla="*/ 8002 w 9988"/>
              <a:gd name="connsiteY2" fmla="*/ 5000 h 10000"/>
              <a:gd name="connsiteX3" fmla="*/ 9988 w 9988"/>
              <a:gd name="connsiteY3" fmla="*/ 10000 h 10000"/>
              <a:gd name="connsiteX4" fmla="*/ 61 w 9988"/>
              <a:gd name="connsiteY4" fmla="*/ 10000 h 10000"/>
              <a:gd name="connsiteX5" fmla="*/ 0 w 9988"/>
              <a:gd name="connsiteY5" fmla="*/ 5032 h 10000"/>
              <a:gd name="connsiteX6" fmla="*/ 61 w 9988"/>
              <a:gd name="connsiteY6" fmla="*/ 0 h 10000"/>
              <a:gd name="connsiteX0" fmla="*/ 30 w 10004"/>
              <a:gd name="connsiteY0" fmla="*/ 0 h 10000"/>
              <a:gd name="connsiteX1" fmla="*/ 10004 w 10004"/>
              <a:gd name="connsiteY1" fmla="*/ 0 h 10000"/>
              <a:gd name="connsiteX2" fmla="*/ 8016 w 10004"/>
              <a:gd name="connsiteY2" fmla="*/ 5000 h 10000"/>
              <a:gd name="connsiteX3" fmla="*/ 10004 w 10004"/>
              <a:gd name="connsiteY3" fmla="*/ 10000 h 10000"/>
              <a:gd name="connsiteX4" fmla="*/ 65 w 10004"/>
              <a:gd name="connsiteY4" fmla="*/ 10000 h 10000"/>
              <a:gd name="connsiteX5" fmla="*/ 4 w 10004"/>
              <a:gd name="connsiteY5" fmla="*/ 5032 h 10000"/>
              <a:gd name="connsiteX6" fmla="*/ 30 w 10004"/>
              <a:gd name="connsiteY6" fmla="*/ 0 h 10000"/>
              <a:gd name="connsiteX0" fmla="*/ 27 w 10001"/>
              <a:gd name="connsiteY0" fmla="*/ 0 h 10000"/>
              <a:gd name="connsiteX1" fmla="*/ 10001 w 10001"/>
              <a:gd name="connsiteY1" fmla="*/ 0 h 10000"/>
              <a:gd name="connsiteX2" fmla="*/ 8013 w 10001"/>
              <a:gd name="connsiteY2" fmla="*/ 5000 h 10000"/>
              <a:gd name="connsiteX3" fmla="*/ 10001 w 10001"/>
              <a:gd name="connsiteY3" fmla="*/ 10000 h 10000"/>
              <a:gd name="connsiteX4" fmla="*/ 62 w 10001"/>
              <a:gd name="connsiteY4" fmla="*/ 10000 h 10000"/>
              <a:gd name="connsiteX5" fmla="*/ 1 w 10001"/>
              <a:gd name="connsiteY5" fmla="*/ 5032 h 10000"/>
              <a:gd name="connsiteX6" fmla="*/ 27 w 10001"/>
              <a:gd name="connsiteY6" fmla="*/ 0 h 10000"/>
              <a:gd name="connsiteX0" fmla="*/ 36 w 10010"/>
              <a:gd name="connsiteY0" fmla="*/ 0 h 10000"/>
              <a:gd name="connsiteX1" fmla="*/ 10010 w 10010"/>
              <a:gd name="connsiteY1" fmla="*/ 0 h 10000"/>
              <a:gd name="connsiteX2" fmla="*/ 8022 w 10010"/>
              <a:gd name="connsiteY2" fmla="*/ 5000 h 10000"/>
              <a:gd name="connsiteX3" fmla="*/ 10010 w 10010"/>
              <a:gd name="connsiteY3" fmla="*/ 10000 h 10000"/>
              <a:gd name="connsiteX4" fmla="*/ 0 w 10010"/>
              <a:gd name="connsiteY4" fmla="*/ 10000 h 10000"/>
              <a:gd name="connsiteX5" fmla="*/ 10 w 10010"/>
              <a:gd name="connsiteY5" fmla="*/ 5032 h 10000"/>
              <a:gd name="connsiteX6" fmla="*/ 36 w 10010"/>
              <a:gd name="connsiteY6" fmla="*/ 0 h 10000"/>
              <a:gd name="connsiteX0" fmla="*/ 36 w 10010"/>
              <a:gd name="connsiteY0" fmla="*/ 0 h 10000"/>
              <a:gd name="connsiteX1" fmla="*/ 10010 w 10010"/>
              <a:gd name="connsiteY1" fmla="*/ 0 h 10000"/>
              <a:gd name="connsiteX2" fmla="*/ 8022 w 10010"/>
              <a:gd name="connsiteY2" fmla="*/ 5000 h 10000"/>
              <a:gd name="connsiteX3" fmla="*/ 10010 w 10010"/>
              <a:gd name="connsiteY3" fmla="*/ 10000 h 10000"/>
              <a:gd name="connsiteX4" fmla="*/ 0 w 10010"/>
              <a:gd name="connsiteY4" fmla="*/ 10000 h 10000"/>
              <a:gd name="connsiteX5" fmla="*/ 10 w 10010"/>
              <a:gd name="connsiteY5" fmla="*/ 5032 h 10000"/>
              <a:gd name="connsiteX6" fmla="*/ 36 w 10010"/>
              <a:gd name="connsiteY6" fmla="*/ 0 h 10000"/>
              <a:gd name="connsiteX0" fmla="*/ 36 w 10010"/>
              <a:gd name="connsiteY0" fmla="*/ 0 h 10000"/>
              <a:gd name="connsiteX1" fmla="*/ 10010 w 10010"/>
              <a:gd name="connsiteY1" fmla="*/ 0 h 10000"/>
              <a:gd name="connsiteX2" fmla="*/ 7171 w 10010"/>
              <a:gd name="connsiteY2" fmla="*/ 5042 h 10000"/>
              <a:gd name="connsiteX3" fmla="*/ 10010 w 10010"/>
              <a:gd name="connsiteY3" fmla="*/ 10000 h 10000"/>
              <a:gd name="connsiteX4" fmla="*/ 0 w 10010"/>
              <a:gd name="connsiteY4" fmla="*/ 10000 h 10000"/>
              <a:gd name="connsiteX5" fmla="*/ 10 w 10010"/>
              <a:gd name="connsiteY5" fmla="*/ 5032 h 10000"/>
              <a:gd name="connsiteX6" fmla="*/ 36 w 10010"/>
              <a:gd name="connsiteY6" fmla="*/ 0 h 10000"/>
              <a:gd name="connsiteX0" fmla="*/ 36 w 10010"/>
              <a:gd name="connsiteY0" fmla="*/ 0 h 10000"/>
              <a:gd name="connsiteX1" fmla="*/ 10010 w 10010"/>
              <a:gd name="connsiteY1" fmla="*/ 0 h 10000"/>
              <a:gd name="connsiteX2" fmla="*/ 6639 w 10010"/>
              <a:gd name="connsiteY2" fmla="*/ 5084 h 10000"/>
              <a:gd name="connsiteX3" fmla="*/ 10010 w 10010"/>
              <a:gd name="connsiteY3" fmla="*/ 10000 h 10000"/>
              <a:gd name="connsiteX4" fmla="*/ 0 w 10010"/>
              <a:gd name="connsiteY4" fmla="*/ 10000 h 10000"/>
              <a:gd name="connsiteX5" fmla="*/ 10 w 10010"/>
              <a:gd name="connsiteY5" fmla="*/ 5032 h 10000"/>
              <a:gd name="connsiteX6" fmla="*/ 36 w 1001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" h="10000">
                <a:moveTo>
                  <a:pt x="36" y="0"/>
                </a:moveTo>
                <a:lnTo>
                  <a:pt x="10010" y="0"/>
                </a:lnTo>
                <a:cubicBezTo>
                  <a:pt x="8911" y="0"/>
                  <a:pt x="6639" y="2323"/>
                  <a:pt x="6639" y="5084"/>
                </a:cubicBezTo>
                <a:cubicBezTo>
                  <a:pt x="6639" y="7845"/>
                  <a:pt x="8911" y="10000"/>
                  <a:pt x="10010" y="10000"/>
                </a:cubicBezTo>
                <a:lnTo>
                  <a:pt x="0" y="10000"/>
                </a:lnTo>
                <a:cubicBezTo>
                  <a:pt x="48" y="9252"/>
                  <a:pt x="4" y="6699"/>
                  <a:pt x="10" y="5032"/>
                </a:cubicBezTo>
                <a:cubicBezTo>
                  <a:pt x="16" y="3365"/>
                  <a:pt x="31" y="1174"/>
                  <a:pt x="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A7CBA1-150C-6642-AC05-1179716D2032}"/>
              </a:ext>
            </a:extLst>
          </p:cNvPr>
          <p:cNvSpPr txBox="1"/>
          <p:nvPr/>
        </p:nvSpPr>
        <p:spPr>
          <a:xfrm>
            <a:off x="163713" y="169069"/>
            <a:ext cx="5041007" cy="1184355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9120"/>
              </a:avLst>
            </a:prstTxWarp>
            <a:spAutoFit/>
          </a:bodyPr>
          <a:lstStyle/>
          <a:p>
            <a:r>
              <a:rPr lang="en-US" altLang="ja-JP" sz="54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1DAY</a:t>
            </a:r>
            <a:r>
              <a:rPr lang="x-none" sz="54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先生体験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D623CB-2926-024E-B065-C4806FFC1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621" y="7061197"/>
            <a:ext cx="1812378" cy="12063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A055DE-1153-5844-A175-3F7805068527}"/>
              </a:ext>
            </a:extLst>
          </p:cNvPr>
          <p:cNvSpPr txBox="1"/>
          <p:nvPr/>
        </p:nvSpPr>
        <p:spPr>
          <a:xfrm>
            <a:off x="-9199" y="4686298"/>
            <a:ext cx="33438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先生のお仕事についても、 ●●幼稚園についても、この日は、皆さんが知りたいことを気軽に知れるチャンスです！ 園長先生や先輩先生から、幼稚園での色んなことを学べます！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●●幼稚園で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日先生体験をして、幼稚園で働くことの楽しさや大変さ、そして●●幼稚園の魅力を実感してください！</a:t>
            </a:r>
            <a:endParaRPr lang="x-none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958CF-3749-524B-8B59-37A3174DCEFB}"/>
              </a:ext>
            </a:extLst>
          </p:cNvPr>
          <p:cNvSpPr txBox="1"/>
          <p:nvPr/>
        </p:nvSpPr>
        <p:spPr>
          <a:xfrm>
            <a:off x="-1" y="5963571"/>
            <a:ext cx="3343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「いろんな幼稚園が見たい！」</a:t>
            </a: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「実際に働く先生の話が聞きたい！」</a:t>
            </a: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「●●幼稚園のことを知りたい」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どんな理由でも大丈夫です。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ぜひ遊びに来て下さい！お待ちしております。</a:t>
            </a:r>
            <a:endParaRPr lang="x-none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E06B2C-B71D-D64B-A137-AF6E74C15216}"/>
              </a:ext>
            </a:extLst>
          </p:cNvPr>
          <p:cNvSpPr/>
          <p:nvPr/>
        </p:nvSpPr>
        <p:spPr>
          <a:xfrm>
            <a:off x="3429000" y="4655345"/>
            <a:ext cx="3324852" cy="232956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DFF166-5825-3F4C-ACD9-15BC34AD31AC}"/>
              </a:ext>
            </a:extLst>
          </p:cNvPr>
          <p:cNvSpPr txBox="1"/>
          <p:nvPr/>
        </p:nvSpPr>
        <p:spPr>
          <a:xfrm>
            <a:off x="3429000" y="5092274"/>
            <a:ext cx="342899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７：５０ 　集合（７：３０以降に来園して下さい）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８：００　 朝礼後、それぞれのクラスへ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９：４５ 　子どもと一緒に体操しよう！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１０：００ 朝の活動（あいさつや歌など）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１０：１５ 主活動（制作や体操など）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１１：３０ 昼食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１２：３０ 外遊び・自由遊び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１３：４０ 降園後の先生を体験！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１５：４０ 先輩先生たちと座談会（お茶タイム）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１６：１０ ミニ説明会、質疑応答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１６：３０ 終了！</a:t>
            </a:r>
            <a:endParaRPr lang="x-none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D0E29B-ADA8-7941-87FA-6B49456FC4AB}"/>
              </a:ext>
            </a:extLst>
          </p:cNvPr>
          <p:cNvSpPr txBox="1"/>
          <p:nvPr/>
        </p:nvSpPr>
        <p:spPr>
          <a:xfrm>
            <a:off x="3863661" y="4731628"/>
            <a:ext cx="237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当日のスケジュール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048D80-1CE8-0140-AB56-D5F485A5BF42}"/>
              </a:ext>
            </a:extLst>
          </p:cNvPr>
          <p:cNvCxnSpPr>
            <a:cxnSpLocks/>
          </p:cNvCxnSpPr>
          <p:nvPr/>
        </p:nvCxnSpPr>
        <p:spPr>
          <a:xfrm>
            <a:off x="4025106" y="5046910"/>
            <a:ext cx="2047993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290B38B-EFEB-AA4E-8E96-5915F1FCCF62}"/>
              </a:ext>
            </a:extLst>
          </p:cNvPr>
          <p:cNvSpPr/>
          <p:nvPr/>
        </p:nvSpPr>
        <p:spPr>
          <a:xfrm>
            <a:off x="85164" y="8425570"/>
            <a:ext cx="1671918" cy="13463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solidFill>
                  <a:schemeClr val="tx1"/>
                </a:solidFill>
              </a:rPr>
              <a:t>地図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C5FE06-768F-0B49-93AB-19B27F779586}"/>
              </a:ext>
            </a:extLst>
          </p:cNvPr>
          <p:cNvSpPr/>
          <p:nvPr/>
        </p:nvSpPr>
        <p:spPr>
          <a:xfrm>
            <a:off x="3747246" y="8425570"/>
            <a:ext cx="3025589" cy="13463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1CF81F-704D-1C49-A38B-204A6303A3D3}"/>
              </a:ext>
            </a:extLst>
          </p:cNvPr>
          <p:cNvSpPr txBox="1"/>
          <p:nvPr/>
        </p:nvSpPr>
        <p:spPr>
          <a:xfrm>
            <a:off x="3754060" y="8518007"/>
            <a:ext cx="30187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学校法人●●学園●●幼稚園</a:t>
            </a:r>
            <a:endParaRPr lang="x-none" sz="1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3C7445-6469-B84E-AC04-C73E13C80CDC}"/>
              </a:ext>
            </a:extLst>
          </p:cNvPr>
          <p:cNvSpPr txBox="1"/>
          <p:nvPr/>
        </p:nvSpPr>
        <p:spPr>
          <a:xfrm>
            <a:off x="3747246" y="8775594"/>
            <a:ext cx="300660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x-none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●●●-●●●</a:t>
            </a:r>
          </a:p>
          <a:p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x-none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 ●●● ●●● ●●● ●●● ●●● </a:t>
            </a:r>
          </a:p>
          <a:p>
            <a:r>
              <a:rPr lang="x-none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 </a:t>
            </a:r>
            <a:r>
              <a:rPr lang="x-none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●●●-●●●●-●●●●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FA192D-AA56-024A-96F6-7442123AD73E}"/>
              </a:ext>
            </a:extLst>
          </p:cNvPr>
          <p:cNvSpPr/>
          <p:nvPr/>
        </p:nvSpPr>
        <p:spPr>
          <a:xfrm>
            <a:off x="3843707" y="9404806"/>
            <a:ext cx="1479304" cy="256240"/>
          </a:xfrm>
          <a:prstGeom prst="round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●●幼稚園</a:t>
            </a:r>
            <a:endParaRPr lang="x-none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6502D55-0681-D540-89D9-E86583434E57}"/>
              </a:ext>
            </a:extLst>
          </p:cNvPr>
          <p:cNvSpPr/>
          <p:nvPr/>
        </p:nvSpPr>
        <p:spPr>
          <a:xfrm>
            <a:off x="5396887" y="9410713"/>
            <a:ext cx="651035" cy="23387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5B763CAA-0A3F-274D-9293-787C13392E44}"/>
              </a:ext>
            </a:extLst>
          </p:cNvPr>
          <p:cNvSpPr/>
          <p:nvPr/>
        </p:nvSpPr>
        <p:spPr>
          <a:xfrm>
            <a:off x="1927996" y="8388840"/>
            <a:ext cx="1584824" cy="351983"/>
          </a:xfrm>
          <a:prstGeom prst="wedgeRoundRectCallout">
            <a:avLst>
              <a:gd name="adj1" fmla="val -11525"/>
              <a:gd name="adj2" fmla="val 89805"/>
              <a:gd name="adj3" fmla="val 1666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7D2CD-2008-FF4A-9CC2-37E6584E855E}"/>
              </a:ext>
            </a:extLst>
          </p:cNvPr>
          <p:cNvSpPr txBox="1"/>
          <p:nvPr/>
        </p:nvSpPr>
        <p:spPr>
          <a:xfrm>
            <a:off x="1927996" y="8463062"/>
            <a:ext cx="158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お申し込みはこちら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3100CA-8AE8-944C-B64A-2D27893CF2DA}"/>
              </a:ext>
            </a:extLst>
          </p:cNvPr>
          <p:cNvSpPr/>
          <p:nvPr/>
        </p:nvSpPr>
        <p:spPr>
          <a:xfrm>
            <a:off x="2607692" y="8851204"/>
            <a:ext cx="905128" cy="87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QR</a:t>
            </a:r>
          </a:p>
          <a:p>
            <a:pPr algn="ctr"/>
            <a:r>
              <a:rPr lang="x-none" sz="1000" dirty="0">
                <a:solidFill>
                  <a:schemeClr val="tx1"/>
                </a:solidFill>
              </a:rPr>
              <a:t>コード</a:t>
            </a:r>
          </a:p>
        </p:txBody>
      </p:sp>
      <p:pic>
        <p:nvPicPr>
          <p:cNvPr id="36" name="Picture 4" descr="赤い画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80" y="4291522"/>
            <a:ext cx="532681" cy="5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F4D66A-072E-40FC-B145-8C8C38552052}"/>
              </a:ext>
            </a:extLst>
          </p:cNvPr>
          <p:cNvSpPr txBox="1"/>
          <p:nvPr/>
        </p:nvSpPr>
        <p:spPr>
          <a:xfrm>
            <a:off x="5318582" y="138712"/>
            <a:ext cx="1415772" cy="43915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000" dirty="0">
                <a:latin typeface="HGP明朝B" panose="02020800000000000000" pitchFamily="18" charset="-128"/>
                <a:ea typeface="HGP明朝B" panose="02020800000000000000" pitchFamily="18" charset="-128"/>
              </a:rPr>
              <a:t>幼稚園のオシゴトを</a:t>
            </a:r>
            <a:endParaRPr kumimoji="1" lang="en-US" altLang="ja-JP" sz="40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sz="4000" dirty="0">
                <a:latin typeface="HGP明朝B" panose="02020800000000000000" pitchFamily="18" charset="-128"/>
                <a:ea typeface="HGP明朝B" panose="02020800000000000000" pitchFamily="18" charset="-128"/>
              </a:rPr>
              <a:t>１日体験しよう！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7298981-158A-449A-96E7-1C92E44B7AB5}"/>
              </a:ext>
            </a:extLst>
          </p:cNvPr>
          <p:cNvCxnSpPr/>
          <p:nvPr/>
        </p:nvCxnSpPr>
        <p:spPr>
          <a:xfrm>
            <a:off x="163713" y="118351"/>
            <a:ext cx="5096327" cy="228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27B91653-F428-4C03-B5F7-CED247F288B3}"/>
              </a:ext>
            </a:extLst>
          </p:cNvPr>
          <p:cNvCxnSpPr>
            <a:cxnSpLocks/>
          </p:cNvCxnSpPr>
          <p:nvPr/>
        </p:nvCxnSpPr>
        <p:spPr>
          <a:xfrm flipV="1">
            <a:off x="154222" y="1186613"/>
            <a:ext cx="5096327" cy="228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9">
            <a:extLst>
              <a:ext uri="{FF2B5EF4-FFF2-40B4-BE49-F238E27FC236}">
                <a16:creationId xmlns:a16="http://schemas.microsoft.com/office/drawing/2014/main" id="{A08CE590-E90B-456A-A7F7-69308B19F76F}"/>
              </a:ext>
            </a:extLst>
          </p:cNvPr>
          <p:cNvSpPr txBox="1"/>
          <p:nvPr/>
        </p:nvSpPr>
        <p:spPr>
          <a:xfrm>
            <a:off x="227882" y="180948"/>
            <a:ext cx="5041007" cy="1184355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9120"/>
              </a:avLst>
            </a:prstTxWarp>
            <a:spAutoFit/>
          </a:bodyPr>
          <a:lstStyle/>
          <a:p>
            <a:r>
              <a:rPr lang="en-US" altLang="ja-JP" sz="5400" b="1" dirty="0">
                <a:ln w="6600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1DAY</a:t>
            </a:r>
            <a:r>
              <a:rPr lang="x-none" sz="5400" b="1" dirty="0">
                <a:ln w="6600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先生体験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3A9613B-D11F-4A21-9635-592D3576E804}"/>
              </a:ext>
            </a:extLst>
          </p:cNvPr>
          <p:cNvSpPr/>
          <p:nvPr/>
        </p:nvSpPr>
        <p:spPr>
          <a:xfrm>
            <a:off x="227881" y="3554272"/>
            <a:ext cx="2580691" cy="9161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4844106-99D9-4429-9C3D-1CDA7E4B6E8C}"/>
              </a:ext>
            </a:extLst>
          </p:cNvPr>
          <p:cNvSpPr txBox="1"/>
          <p:nvPr/>
        </p:nvSpPr>
        <p:spPr>
          <a:xfrm>
            <a:off x="270195" y="3608133"/>
            <a:ext cx="252665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幼稚園の先生を目指す皆さんへ</a:t>
            </a: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何年生でも大丈夫です！</a:t>
            </a: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ぜひ幼稚園の先生のオシゴトを</a:t>
            </a: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体験してみてください♪</a:t>
            </a:r>
            <a:endParaRPr kumimoji="1" lang="en-US" altLang="ja-JP" sz="11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CE46B735-0D63-4AC9-88D1-985E642C7A1F}"/>
              </a:ext>
            </a:extLst>
          </p:cNvPr>
          <p:cNvSpPr/>
          <p:nvPr/>
        </p:nvSpPr>
        <p:spPr>
          <a:xfrm>
            <a:off x="143779" y="2297048"/>
            <a:ext cx="1188000" cy="1188000"/>
          </a:xfrm>
          <a:prstGeom prst="wedgeEllipseCallout">
            <a:avLst>
              <a:gd name="adj1" fmla="val 22586"/>
              <a:gd name="adj2" fmla="val 5616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4D7481-A6B4-401F-94D1-1BA9BC5DA21C}"/>
              </a:ext>
            </a:extLst>
          </p:cNvPr>
          <p:cNvSpPr txBox="1"/>
          <p:nvPr/>
        </p:nvSpPr>
        <p:spPr>
          <a:xfrm rot="21351801">
            <a:off x="139617" y="2494830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〇〇市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〇〇幼稚園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endParaRPr kumimoji="1"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4EB1EB6-38C9-B7A0-764A-7F4DC5AC8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99" y="7053974"/>
            <a:ext cx="1616650" cy="12124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6C85D75-277D-0815-7681-64C86840DE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62" r="3352" b="12553"/>
          <a:stretch/>
        </p:blipFill>
        <p:spPr>
          <a:xfrm>
            <a:off x="3583707" y="7059654"/>
            <a:ext cx="1637122" cy="120680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055BCF4-EA3F-2D01-7639-A15978D4B4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797"/>
          <a:stretch/>
        </p:blipFill>
        <p:spPr>
          <a:xfrm>
            <a:off x="1607450" y="7059654"/>
            <a:ext cx="1992695" cy="12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273</Words>
  <Application>Microsoft Office PowerPoint</Application>
  <PresentationFormat>A4 210 x 297 mm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HGP明朝B</vt:lpstr>
      <vt:lpstr>Meiryo UI</vt:lpstr>
      <vt:lpstr>メイリオ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ITAKURA MIYUKA</dc:creator>
  <cp:lastModifiedBy>MAEKAWA RIKO</cp:lastModifiedBy>
  <cp:revision>26</cp:revision>
  <dcterms:created xsi:type="dcterms:W3CDTF">2021-06-10T09:24:45Z</dcterms:created>
  <dcterms:modified xsi:type="dcterms:W3CDTF">2022-09-14T07:19:11Z</dcterms:modified>
</cp:coreProperties>
</file>