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05E"/>
    <a:srgbClr val="FF9801"/>
    <a:srgbClr val="FFFF00"/>
    <a:srgbClr val="00CC00"/>
    <a:srgbClr val="FF9900"/>
    <a:srgbClr val="FBF5E5"/>
    <a:srgbClr val="C5E6E1"/>
    <a:srgbClr val="F7D847"/>
    <a:srgbClr val="99FF99"/>
    <a:srgbClr val="049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1236" y="-321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9887-6424-436A-AE01-63B2A0EBBA44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203E-8B1D-4124-973B-BA8493EFC0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79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9887-6424-436A-AE01-63B2A0EBBA44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203E-8B1D-4124-973B-BA8493EFC0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72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9887-6424-436A-AE01-63B2A0EBBA44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203E-8B1D-4124-973B-BA8493EFC0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4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9887-6424-436A-AE01-63B2A0EBBA44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203E-8B1D-4124-973B-BA8493EFC0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4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9887-6424-436A-AE01-63B2A0EBBA44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203E-8B1D-4124-973B-BA8493EFC0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67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9887-6424-436A-AE01-63B2A0EBBA44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203E-8B1D-4124-973B-BA8493EFC0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2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9887-6424-436A-AE01-63B2A0EBBA44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203E-8B1D-4124-973B-BA8493EFC0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96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9887-6424-436A-AE01-63B2A0EBBA44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203E-8B1D-4124-973B-BA8493EFC0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68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9887-6424-436A-AE01-63B2A0EBBA44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203E-8B1D-4124-973B-BA8493EFC0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1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9887-6424-436A-AE01-63B2A0EBBA44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203E-8B1D-4124-973B-BA8493EFC0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42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9887-6424-436A-AE01-63B2A0EBBA44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203E-8B1D-4124-973B-BA8493EFC0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82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A9887-6424-436A-AE01-63B2A0EBBA44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203E-8B1D-4124-973B-BA8493EFC0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50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C5E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407"/>
          <a:stretch/>
        </p:blipFill>
        <p:spPr>
          <a:xfrm>
            <a:off x="0" y="344275"/>
            <a:ext cx="6858000" cy="5219619"/>
          </a:xfrm>
          <a:prstGeom prst="rect">
            <a:avLst/>
          </a:prstGeom>
        </p:spPr>
      </p:pic>
      <p:sp>
        <p:nvSpPr>
          <p:cNvPr id="21" name="フリーフォーム 20"/>
          <p:cNvSpPr/>
          <p:nvPr/>
        </p:nvSpPr>
        <p:spPr>
          <a:xfrm>
            <a:off x="3991845" y="343432"/>
            <a:ext cx="2866156" cy="1324211"/>
          </a:xfrm>
          <a:custGeom>
            <a:avLst/>
            <a:gdLst>
              <a:gd name="connsiteX0" fmla="*/ 0 w 2870275"/>
              <a:gd name="connsiteY0" fmla="*/ 0 h 1324211"/>
              <a:gd name="connsiteX1" fmla="*/ 2870275 w 2870275"/>
              <a:gd name="connsiteY1" fmla="*/ 0 h 1324211"/>
              <a:gd name="connsiteX2" fmla="*/ 2870275 w 2870275"/>
              <a:gd name="connsiteY2" fmla="*/ 1324211 h 1324211"/>
              <a:gd name="connsiteX3" fmla="*/ 2813994 w 2870275"/>
              <a:gd name="connsiteY3" fmla="*/ 1315622 h 1324211"/>
              <a:gd name="connsiteX4" fmla="*/ 2226064 w 2870275"/>
              <a:gd name="connsiteY4" fmla="*/ 594256 h 1324211"/>
              <a:gd name="connsiteX5" fmla="*/ 2239557 w 2870275"/>
              <a:gd name="connsiteY5" fmla="*/ 460412 h 1324211"/>
              <a:gd name="connsiteX6" fmla="*/ 2187582 w 2870275"/>
              <a:gd name="connsiteY6" fmla="*/ 444278 h 1324211"/>
              <a:gd name="connsiteX7" fmla="*/ 2051023 w 2870275"/>
              <a:gd name="connsiteY7" fmla="*/ 361425 h 1324211"/>
              <a:gd name="connsiteX8" fmla="*/ 2047736 w 2870275"/>
              <a:gd name="connsiteY8" fmla="*/ 358292 h 1324211"/>
              <a:gd name="connsiteX9" fmla="*/ 1992312 w 2870275"/>
              <a:gd name="connsiteY9" fmla="*/ 425467 h 1324211"/>
              <a:gd name="connsiteX10" fmla="*/ 1562014 w 2870275"/>
              <a:gd name="connsiteY10" fmla="*/ 603702 h 1324211"/>
              <a:gd name="connsiteX11" fmla="*/ 1131717 w 2870275"/>
              <a:gd name="connsiteY11" fmla="*/ 425467 h 1324211"/>
              <a:gd name="connsiteX12" fmla="*/ 1080654 w 2870275"/>
              <a:gd name="connsiteY12" fmla="*/ 363579 h 1324211"/>
              <a:gd name="connsiteX13" fmla="*/ 1026384 w 2870275"/>
              <a:gd name="connsiteY13" fmla="*/ 408356 h 1324211"/>
              <a:gd name="connsiteX14" fmla="*/ 652123 w 2870275"/>
              <a:gd name="connsiteY14" fmla="*/ 522677 h 1324211"/>
              <a:gd name="connsiteX15" fmla="*/ 35340 w 2870275"/>
              <a:gd name="connsiteY15" fmla="*/ 113846 h 132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70275" h="1324211">
                <a:moveTo>
                  <a:pt x="0" y="0"/>
                </a:moveTo>
                <a:lnTo>
                  <a:pt x="2870275" y="0"/>
                </a:lnTo>
                <a:lnTo>
                  <a:pt x="2870275" y="1324211"/>
                </a:lnTo>
                <a:lnTo>
                  <a:pt x="2813994" y="1315622"/>
                </a:lnTo>
                <a:cubicBezTo>
                  <a:pt x="2478463" y="1246962"/>
                  <a:pt x="2226064" y="950084"/>
                  <a:pt x="2226064" y="594256"/>
                </a:cubicBezTo>
                <a:lnTo>
                  <a:pt x="2239557" y="460412"/>
                </a:lnTo>
                <a:lnTo>
                  <a:pt x="2187582" y="444278"/>
                </a:lnTo>
                <a:cubicBezTo>
                  <a:pt x="2137943" y="423282"/>
                  <a:pt x="2092006" y="395248"/>
                  <a:pt x="2051023" y="361425"/>
                </a:cubicBezTo>
                <a:lnTo>
                  <a:pt x="2047736" y="358292"/>
                </a:lnTo>
                <a:lnTo>
                  <a:pt x="1992312" y="425467"/>
                </a:lnTo>
                <a:cubicBezTo>
                  <a:pt x="1882189" y="535590"/>
                  <a:pt x="1730056" y="603702"/>
                  <a:pt x="1562014" y="603702"/>
                </a:cubicBezTo>
                <a:cubicBezTo>
                  <a:pt x="1393973" y="603702"/>
                  <a:pt x="1241840" y="535590"/>
                  <a:pt x="1131717" y="425467"/>
                </a:cubicBezTo>
                <a:lnTo>
                  <a:pt x="1080654" y="363579"/>
                </a:lnTo>
                <a:lnTo>
                  <a:pt x="1026384" y="408356"/>
                </a:lnTo>
                <a:cubicBezTo>
                  <a:pt x="919549" y="480532"/>
                  <a:pt x="790758" y="522677"/>
                  <a:pt x="652123" y="522677"/>
                </a:cubicBezTo>
                <a:cubicBezTo>
                  <a:pt x="374854" y="522677"/>
                  <a:pt x="136958" y="354099"/>
                  <a:pt x="35340" y="1138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7" name="フリーフォーム 26"/>
          <p:cNvSpPr/>
          <p:nvPr/>
        </p:nvSpPr>
        <p:spPr>
          <a:xfrm>
            <a:off x="-1" y="4900894"/>
            <a:ext cx="6858001" cy="1222064"/>
          </a:xfrm>
          <a:custGeom>
            <a:avLst/>
            <a:gdLst>
              <a:gd name="connsiteX0" fmla="*/ 1380131 w 6889346"/>
              <a:gd name="connsiteY0" fmla="*/ 351 h 1537994"/>
              <a:gd name="connsiteX1" fmla="*/ 57503 w 6889346"/>
              <a:gd name="connsiteY1" fmla="*/ 166341 h 1537994"/>
              <a:gd name="connsiteX2" fmla="*/ 0 w 6889346"/>
              <a:gd name="connsiteY2" fmla="*/ 184750 h 1537994"/>
              <a:gd name="connsiteX3" fmla="*/ 0 w 6889346"/>
              <a:gd name="connsiteY3" fmla="*/ 1537994 h 1537994"/>
              <a:gd name="connsiteX4" fmla="*/ 6889346 w 6889346"/>
              <a:gd name="connsiteY4" fmla="*/ 1537994 h 1537994"/>
              <a:gd name="connsiteX5" fmla="*/ 6889346 w 6889346"/>
              <a:gd name="connsiteY5" fmla="*/ 665084 h 1537994"/>
              <a:gd name="connsiteX6" fmla="*/ 6670646 w 6889346"/>
              <a:gd name="connsiteY6" fmla="*/ 691410 h 1537994"/>
              <a:gd name="connsiteX7" fmla="*/ 1380131 w 6889346"/>
              <a:gd name="connsiteY7" fmla="*/ 351 h 153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9346" h="1537994">
                <a:moveTo>
                  <a:pt x="1380131" y="351"/>
                </a:moveTo>
                <a:cubicBezTo>
                  <a:pt x="939255" y="-4542"/>
                  <a:pt x="498379" y="41378"/>
                  <a:pt x="57503" y="166341"/>
                </a:cubicBezTo>
                <a:lnTo>
                  <a:pt x="0" y="184750"/>
                </a:lnTo>
                <a:lnTo>
                  <a:pt x="0" y="1537994"/>
                </a:lnTo>
                <a:lnTo>
                  <a:pt x="6889346" y="1537994"/>
                </a:lnTo>
                <a:lnTo>
                  <a:pt x="6889346" y="665084"/>
                </a:lnTo>
                <a:lnTo>
                  <a:pt x="6670646" y="691410"/>
                </a:lnTo>
                <a:cubicBezTo>
                  <a:pt x="4907141" y="852507"/>
                  <a:pt x="3143636" y="19924"/>
                  <a:pt x="1380131" y="351"/>
                </a:cubicBezTo>
                <a:close/>
              </a:path>
            </a:pathLst>
          </a:custGeom>
          <a:solidFill>
            <a:srgbClr val="C5E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4784818" y="3622569"/>
            <a:ext cx="1960098" cy="1960098"/>
          </a:xfrm>
          <a:prstGeom prst="ellipse">
            <a:avLst/>
          </a:prstGeom>
          <a:solidFill>
            <a:srgbClr val="FF980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0" y="0"/>
            <a:ext cx="6858000" cy="343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900306" y="32257"/>
            <a:ext cx="3049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spc="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学校法人市ヶ谷学園　</a:t>
            </a:r>
            <a:r>
              <a:rPr kumimoji="1" lang="en-US" altLang="ja-JP" sz="1200" spc="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GCLIP</a:t>
            </a:r>
            <a:r>
              <a:rPr kumimoji="1" lang="ja-JP" altLang="en-US" sz="1200" spc="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幼稚園</a:t>
            </a:r>
            <a:endParaRPr kumimoji="1" lang="ja-JP" altLang="en-US" sz="1200" spc="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939961" y="4009815"/>
            <a:ext cx="164981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幼稚園の先生に</a:t>
            </a:r>
            <a:endParaRPr kumimoji="1" lang="en-US" altLang="ja-JP" sz="16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興味・関心のある</a:t>
            </a:r>
            <a:endParaRPr lang="en-US" altLang="ja-JP" sz="16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800" b="1" dirty="0" smtClean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高校生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向け</a:t>
            </a:r>
            <a:endParaRPr kumimoji="1" lang="en-US" altLang="ja-JP" sz="16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lc="http://schemas.openxmlformats.org/drawingml/2006/lockedCanvas" xmlns:a16="http://schemas.microsoft.com/office/drawing/2014/main" xmlns="" id="{5F77F6F7-23E1-D51F-316E-F12012FCF3CF}"/>
              </a:ext>
            </a:extLst>
          </p:cNvPr>
          <p:cNvSpPr/>
          <p:nvPr/>
        </p:nvSpPr>
        <p:spPr>
          <a:xfrm>
            <a:off x="5277021" y="8169475"/>
            <a:ext cx="1447683" cy="1593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（地図）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7" name="円/楕円 36">
            <a:extLst>
              <a:ext uri="{FF2B5EF4-FFF2-40B4-BE49-F238E27FC236}">
                <a16:creationId xmlns:lc="http://schemas.openxmlformats.org/drawingml/2006/lockedCanvas" xmlns:a16="http://schemas.microsoft.com/office/drawing/2014/main" xmlns="" id="{2B503A23-98F9-093A-3140-1FD531B889EE}"/>
              </a:ext>
            </a:extLst>
          </p:cNvPr>
          <p:cNvSpPr>
            <a:spLocks noChangeAspect="1"/>
          </p:cNvSpPr>
          <p:nvPr/>
        </p:nvSpPr>
        <p:spPr>
          <a:xfrm>
            <a:off x="6303113" y="8039467"/>
            <a:ext cx="469233" cy="469233"/>
          </a:xfrm>
          <a:prstGeom prst="ellipse">
            <a:avLst/>
          </a:prstGeom>
          <a:solidFill>
            <a:srgbClr val="FF6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38" name="テキスト ボックス 79">
            <a:extLst>
              <a:ext uri="{FF2B5EF4-FFF2-40B4-BE49-F238E27FC236}">
                <a16:creationId xmlns:lc="http://schemas.openxmlformats.org/drawingml/2006/lockedCanvas" xmlns:a16="http://schemas.microsoft.com/office/drawing/2014/main" xmlns="" id="{5E04B152-907D-FA64-7892-B17C32AA2B39}"/>
              </a:ext>
            </a:extLst>
          </p:cNvPr>
          <p:cNvSpPr txBox="1"/>
          <p:nvPr/>
        </p:nvSpPr>
        <p:spPr>
          <a:xfrm>
            <a:off x="6306072" y="8178973"/>
            <a:ext cx="465865" cy="19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MAP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81">
            <a:extLst>
              <a:ext uri="{FF2B5EF4-FFF2-40B4-BE49-F238E27FC236}">
                <a16:creationId xmlns:lc="http://schemas.openxmlformats.org/drawingml/2006/lockedCanvas" xmlns:a16="http://schemas.microsoft.com/office/drawing/2014/main" xmlns="" id="{E6448FE8-FC4F-6A11-E44C-116F78B3A11B}"/>
              </a:ext>
            </a:extLst>
          </p:cNvPr>
          <p:cNvSpPr txBox="1"/>
          <p:nvPr/>
        </p:nvSpPr>
        <p:spPr>
          <a:xfrm>
            <a:off x="3237131" y="8187900"/>
            <a:ext cx="16225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学校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法人市ヶ谷学園</a:t>
            </a:r>
            <a:endParaRPr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GCLIP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幼稚園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82">
            <a:extLst>
              <a:ext uri="{FF2B5EF4-FFF2-40B4-BE49-F238E27FC236}">
                <a16:creationId xmlns:lc="http://schemas.openxmlformats.org/drawingml/2006/lockedCanvas" xmlns:a16="http://schemas.microsoft.com/office/drawing/2014/main" xmlns="" id="{6720FB24-B9DF-53CA-005C-6122610D58D2}"/>
              </a:ext>
            </a:extLst>
          </p:cNvPr>
          <p:cNvSpPr txBox="1"/>
          <p:nvPr/>
        </p:nvSpPr>
        <p:spPr>
          <a:xfrm>
            <a:off x="3247687" y="8665172"/>
            <a:ext cx="204257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〒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162-0844</a:t>
            </a: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東京都新宿区市ヶ谷八幡町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12-1 </a:t>
            </a:r>
            <a:r>
              <a:rPr lang="en-US" altLang="ja-JP" sz="1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GardenTerrace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2F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8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226B8E2-33D9-6408-817C-D2CF579B621E}"/>
              </a:ext>
            </a:extLst>
          </p:cNvPr>
          <p:cNvSpPr txBox="1"/>
          <p:nvPr/>
        </p:nvSpPr>
        <p:spPr>
          <a:xfrm>
            <a:off x="3255129" y="9258360"/>
            <a:ext cx="203391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TEL: 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××</a:t>
            </a:r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××××</a:t>
            </a:r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×××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お電話受付時間：月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～金 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10:00~17:00</a:t>
            </a:r>
            <a:r>
              <a: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土日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お休み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="" xmlns:a16="http://schemas.microsoft.com/office/drawing/2014/main" id="{E54A1283-7922-4ACC-BFD5-E55DFF7EFC7C}"/>
              </a:ext>
            </a:extLst>
          </p:cNvPr>
          <p:cNvSpPr/>
          <p:nvPr/>
        </p:nvSpPr>
        <p:spPr>
          <a:xfrm>
            <a:off x="100556" y="7298576"/>
            <a:ext cx="3068919" cy="2521028"/>
          </a:xfrm>
          <a:prstGeom prst="rect">
            <a:avLst/>
          </a:prstGeom>
          <a:solidFill>
            <a:srgbClr val="FF6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="" xmlns:a16="http://schemas.microsoft.com/office/drawing/2014/main" id="{D97CB3D7-73B1-47A5-A300-79CA05281F22}"/>
              </a:ext>
            </a:extLst>
          </p:cNvPr>
          <p:cNvSpPr txBox="1"/>
          <p:nvPr/>
        </p:nvSpPr>
        <p:spPr>
          <a:xfrm>
            <a:off x="795278" y="7903134"/>
            <a:ext cx="19042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高校生（全学年対象）</a:t>
            </a:r>
            <a:endParaRPr kumimoji="1" lang="en-US" altLang="ja-JP" sz="1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矢印: 五方向 46">
            <a:extLst>
              <a:ext uri="{FF2B5EF4-FFF2-40B4-BE49-F238E27FC236}">
                <a16:creationId xmlns="" xmlns:a16="http://schemas.microsoft.com/office/drawing/2014/main" id="{1480D0E1-F0B8-4976-9376-53A3F1507C6A}"/>
              </a:ext>
            </a:extLst>
          </p:cNvPr>
          <p:cNvSpPr/>
          <p:nvPr/>
        </p:nvSpPr>
        <p:spPr>
          <a:xfrm>
            <a:off x="217489" y="7867321"/>
            <a:ext cx="616993" cy="313221"/>
          </a:xfrm>
          <a:prstGeom prst="homePlate">
            <a:avLst>
              <a:gd name="adj" fmla="val 299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="" xmlns:a16="http://schemas.microsoft.com/office/drawing/2014/main" id="{0524188A-42CA-4984-837B-BB08F4ED8D50}"/>
              </a:ext>
            </a:extLst>
          </p:cNvPr>
          <p:cNvSpPr txBox="1"/>
          <p:nvPr/>
        </p:nvSpPr>
        <p:spPr>
          <a:xfrm>
            <a:off x="795278" y="7343152"/>
            <a:ext cx="1904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000" dirty="0" smtClean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400" dirty="0" smtClean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kumimoji="1" lang="ja-JP" altLang="en-US" sz="1000" dirty="0" smtClean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000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000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</a:t>
            </a:r>
            <a:r>
              <a:rPr kumimoji="1" lang="en-US" altLang="ja-JP" sz="1000" dirty="0" smtClean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 </a:t>
            </a:r>
            <a:r>
              <a:rPr lang="en-US" altLang="ja-JP" sz="1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7:5</a:t>
            </a:r>
            <a:r>
              <a:rPr kumimoji="1" lang="en-US" altLang="ja-JP" sz="1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0~16:30</a:t>
            </a:r>
            <a:endParaRPr kumimoji="1" lang="en-US" altLang="ja-JP" sz="1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000" dirty="0" smtClean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400" dirty="0" smtClean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1" lang="ja-JP" altLang="en-US" sz="1000" dirty="0" smtClean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000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000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</a:t>
            </a:r>
            <a:r>
              <a:rPr kumimoji="1" lang="en-US" altLang="ja-JP" sz="1000" dirty="0" smtClean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 </a:t>
            </a:r>
            <a:r>
              <a:rPr lang="en-US" altLang="ja-JP" sz="1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en-US" altLang="ja-JP" sz="1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:50~16:30</a:t>
            </a:r>
            <a:endParaRPr kumimoji="1" lang="en-US" altLang="ja-JP" sz="1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矢印: 五方向 66">
            <a:extLst>
              <a:ext uri="{FF2B5EF4-FFF2-40B4-BE49-F238E27FC236}">
                <a16:creationId xmlns="" xmlns:a16="http://schemas.microsoft.com/office/drawing/2014/main" id="{2BE14CA9-9DA2-4FEE-998D-4EC6441074F4}"/>
              </a:ext>
            </a:extLst>
          </p:cNvPr>
          <p:cNvSpPr/>
          <p:nvPr/>
        </p:nvSpPr>
        <p:spPr>
          <a:xfrm>
            <a:off x="217489" y="7454645"/>
            <a:ext cx="616993" cy="313221"/>
          </a:xfrm>
          <a:prstGeom prst="homePlate">
            <a:avLst>
              <a:gd name="adj" fmla="val 299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日程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="" xmlns:a16="http://schemas.microsoft.com/office/drawing/2014/main" id="{C2315DD9-9906-4E29-AD13-25BB041873DC}"/>
              </a:ext>
            </a:extLst>
          </p:cNvPr>
          <p:cNvSpPr txBox="1"/>
          <p:nvPr/>
        </p:nvSpPr>
        <p:spPr>
          <a:xfrm>
            <a:off x="796771" y="8663706"/>
            <a:ext cx="1904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お電話</a:t>
            </a:r>
            <a:r>
              <a:rPr kumimoji="1"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もしくは</a:t>
            </a:r>
            <a:endParaRPr kumimoji="1" lang="en-US" altLang="ja-JP" sz="1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000" dirty="0" smtClean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kumimoji="1" lang="ja-JP" altLang="en-US" sz="1000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コード</a:t>
            </a:r>
            <a:r>
              <a:rPr kumimoji="1"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よりお申込み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ください</a:t>
            </a:r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sz="10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矢印: 五方向 68">
            <a:extLst>
              <a:ext uri="{FF2B5EF4-FFF2-40B4-BE49-F238E27FC236}">
                <a16:creationId xmlns="" xmlns:a16="http://schemas.microsoft.com/office/drawing/2014/main" id="{9BFB3DE6-963D-4EED-BAC6-BDBBC02E9B4C}"/>
              </a:ext>
            </a:extLst>
          </p:cNvPr>
          <p:cNvSpPr/>
          <p:nvPr/>
        </p:nvSpPr>
        <p:spPr>
          <a:xfrm>
            <a:off x="218982" y="8704976"/>
            <a:ext cx="616993" cy="313221"/>
          </a:xfrm>
          <a:prstGeom prst="homePlate">
            <a:avLst>
              <a:gd name="adj" fmla="val 299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="" xmlns:a16="http://schemas.microsoft.com/office/drawing/2014/main" id="{D4ED0668-7C4E-44DC-A11A-1A22479AF5BF}"/>
              </a:ext>
            </a:extLst>
          </p:cNvPr>
          <p:cNvSpPr txBox="1"/>
          <p:nvPr/>
        </p:nvSpPr>
        <p:spPr>
          <a:xfrm>
            <a:off x="192553" y="9401972"/>
            <a:ext cx="2106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℡ </a:t>
            </a:r>
            <a:r>
              <a:rPr kumimoji="1" lang="en-US" altLang="zh-CN" sz="1600" b="1" u="sng" dirty="0" smtClean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XXX-XXXX-XXX</a:t>
            </a:r>
            <a:endParaRPr kumimoji="1" lang="ja-JP" altLang="en-US" sz="1600" b="1" u="sng" dirty="0">
              <a:solidFill>
                <a:srgbClr val="FFFF00"/>
              </a:solidFill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="" xmlns:a16="http://schemas.microsoft.com/office/drawing/2014/main" id="{6B18D4BE-4F77-4784-998E-067C733F456C}"/>
              </a:ext>
            </a:extLst>
          </p:cNvPr>
          <p:cNvSpPr txBox="1"/>
          <p:nvPr/>
        </p:nvSpPr>
        <p:spPr>
          <a:xfrm>
            <a:off x="796649" y="8236060"/>
            <a:ext cx="1904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お申し込み後、こちらから</a:t>
            </a:r>
            <a:endParaRPr kumimoji="1" lang="en-US" altLang="ja-JP" sz="1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ご連絡させていただきます。</a:t>
            </a:r>
            <a:endParaRPr kumimoji="1" lang="en-US" altLang="ja-JP" sz="1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矢印: 五方向 72">
            <a:extLst>
              <a:ext uri="{FF2B5EF4-FFF2-40B4-BE49-F238E27FC236}">
                <a16:creationId xmlns="" xmlns:a16="http://schemas.microsoft.com/office/drawing/2014/main" id="{F864B2F0-C14C-45D5-842A-93836BAFB06E}"/>
              </a:ext>
            </a:extLst>
          </p:cNvPr>
          <p:cNvSpPr/>
          <p:nvPr/>
        </p:nvSpPr>
        <p:spPr>
          <a:xfrm>
            <a:off x="217489" y="8285057"/>
            <a:ext cx="616993" cy="313221"/>
          </a:xfrm>
          <a:prstGeom prst="homePlate">
            <a:avLst>
              <a:gd name="adj" fmla="val 299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持ち物</a:t>
            </a:r>
          </a:p>
        </p:txBody>
      </p:sp>
      <p:grpSp>
        <p:nvGrpSpPr>
          <p:cNvPr id="55" name="グループ化 54"/>
          <p:cNvGrpSpPr/>
          <p:nvPr/>
        </p:nvGrpSpPr>
        <p:grpSpPr>
          <a:xfrm>
            <a:off x="151580" y="5418283"/>
            <a:ext cx="469232" cy="1748929"/>
            <a:chOff x="281381" y="7886564"/>
            <a:chExt cx="687003" cy="1748929"/>
          </a:xfrm>
        </p:grpSpPr>
        <p:sp>
          <p:nvSpPr>
            <p:cNvPr id="56" name="角丸四角形 55"/>
            <p:cNvSpPr/>
            <p:nvPr/>
          </p:nvSpPr>
          <p:spPr>
            <a:xfrm>
              <a:off x="281381" y="7886564"/>
              <a:ext cx="687003" cy="1495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角丸四角形 56"/>
            <p:cNvSpPr/>
            <p:nvPr/>
          </p:nvSpPr>
          <p:spPr>
            <a:xfrm>
              <a:off x="281381" y="8064277"/>
              <a:ext cx="687003" cy="1495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角丸四角形 57"/>
            <p:cNvSpPr/>
            <p:nvPr/>
          </p:nvSpPr>
          <p:spPr>
            <a:xfrm>
              <a:off x="281381" y="8241990"/>
              <a:ext cx="687003" cy="1495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角丸四角形 58"/>
            <p:cNvSpPr/>
            <p:nvPr/>
          </p:nvSpPr>
          <p:spPr>
            <a:xfrm>
              <a:off x="281381" y="8419703"/>
              <a:ext cx="687003" cy="1495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角丸四角形 59"/>
            <p:cNvSpPr/>
            <p:nvPr/>
          </p:nvSpPr>
          <p:spPr>
            <a:xfrm>
              <a:off x="281381" y="8597416"/>
              <a:ext cx="687003" cy="1495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角丸四角形 60"/>
            <p:cNvSpPr/>
            <p:nvPr/>
          </p:nvSpPr>
          <p:spPr>
            <a:xfrm>
              <a:off x="281381" y="8775129"/>
              <a:ext cx="687003" cy="1495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角丸四角形 61"/>
            <p:cNvSpPr/>
            <p:nvPr/>
          </p:nvSpPr>
          <p:spPr>
            <a:xfrm>
              <a:off x="281381" y="8952842"/>
              <a:ext cx="687003" cy="1495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角丸四角形 62"/>
            <p:cNvSpPr/>
            <p:nvPr/>
          </p:nvSpPr>
          <p:spPr>
            <a:xfrm>
              <a:off x="281381" y="9130555"/>
              <a:ext cx="687003" cy="1495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角丸四角形 63"/>
            <p:cNvSpPr/>
            <p:nvPr/>
          </p:nvSpPr>
          <p:spPr>
            <a:xfrm>
              <a:off x="281381" y="9308268"/>
              <a:ext cx="687003" cy="1495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角丸四角形 64"/>
            <p:cNvSpPr/>
            <p:nvPr/>
          </p:nvSpPr>
          <p:spPr>
            <a:xfrm>
              <a:off x="281381" y="9485981"/>
              <a:ext cx="687003" cy="1495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9" name="TextBox 18">
            <a:extLst>
              <a:ext uri="{FF2B5EF4-FFF2-40B4-BE49-F238E27FC236}">
                <a16:creationId xmlns="" xmlns:a16="http://schemas.microsoft.com/office/drawing/2014/main" id="{9C1958CF-3749-524B-8B59-37A3174DCEFB}"/>
              </a:ext>
            </a:extLst>
          </p:cNvPr>
          <p:cNvSpPr txBox="1"/>
          <p:nvPr/>
        </p:nvSpPr>
        <p:spPr>
          <a:xfrm>
            <a:off x="103868" y="2898504"/>
            <a:ext cx="3033151" cy="17851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11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「幼稚園の先生ってどんなお仕事</a:t>
            </a:r>
            <a:r>
              <a:rPr lang="ja-JP" altLang="en-US" sz="11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なん</a:t>
            </a:r>
            <a:r>
              <a:rPr lang="ja-JP" altLang="en-US" sz="11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だろう</a:t>
            </a:r>
            <a:r>
              <a:rPr lang="en-US" altLang="ja-JP" sz="11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11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11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「興味はあるけどまだ何も知らないなあ</a:t>
            </a:r>
            <a:r>
              <a:rPr lang="en-US" altLang="ja-JP" sz="11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11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11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「いろんな幼稚園が見たい</a:t>
            </a:r>
            <a:r>
              <a:rPr lang="en-US" altLang="ja-JP" sz="11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11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11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こんな疑問を抱えていませんか？</a:t>
            </a:r>
            <a:endParaRPr lang="en-US" altLang="ja-JP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GCLIP</a:t>
            </a:r>
            <a:r>
              <a:rPr lang="ja-JP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幼稚園は、そんな皆さまが</a:t>
            </a:r>
            <a:endParaRPr lang="en-US" altLang="ja-JP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安心して幼稚園の先生を目指せるために、</a:t>
            </a:r>
            <a:endParaRPr lang="en-US" altLang="ja-JP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先生</a:t>
            </a:r>
            <a:r>
              <a:rPr lang="ja-JP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体験をご用意しました！</a:t>
            </a:r>
            <a:endParaRPr lang="en-US" altLang="ja-JP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疑問</a:t>
            </a:r>
            <a:r>
              <a:rPr lang="ja-JP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を解消して、幼稚園の先生を知りましょう♪</a:t>
            </a:r>
            <a:endParaRPr lang="en-US" altLang="ja-JP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0094" y="1665252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spc="300" dirty="0" smtClean="0">
                <a:ln w="1905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先生体験</a:t>
            </a:r>
            <a:endParaRPr kumimoji="1" lang="ja-JP" altLang="en-US" sz="4800" spc="300" dirty="0">
              <a:ln w="1905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0094" y="1665253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spc="300" dirty="0" smtClean="0">
                <a:ln w="19050">
                  <a:noFill/>
                </a:ln>
                <a:solidFill>
                  <a:srgbClr val="FF605E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先生体験</a:t>
            </a:r>
            <a:endParaRPr kumimoji="1" lang="ja-JP" altLang="en-US" sz="4800" spc="300" dirty="0">
              <a:ln w="19050">
                <a:noFill/>
              </a:ln>
              <a:solidFill>
                <a:srgbClr val="FF605E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9" name="円形吹き出し 28"/>
          <p:cNvSpPr>
            <a:spLocks noChangeAspect="1"/>
          </p:cNvSpPr>
          <p:nvPr/>
        </p:nvSpPr>
        <p:spPr>
          <a:xfrm>
            <a:off x="1164498" y="1063133"/>
            <a:ext cx="1084184" cy="595041"/>
          </a:xfrm>
          <a:prstGeom prst="wedgeEllipseCallout">
            <a:avLst>
              <a:gd name="adj1" fmla="val -31508"/>
              <a:gd name="adj2" fmla="val 58140"/>
            </a:avLst>
          </a:prstGeom>
          <a:solidFill>
            <a:srgbClr val="FF6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000" dirty="0" smtClean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197807" y="1129840"/>
            <a:ext cx="970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1DAY</a:t>
            </a:r>
            <a:endParaRPr kumimoji="1" lang="ja-JP" altLang="en-US" sz="24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034" name="Picture 10" descr="ガーランド イラスト カラフルでポップでかわいい♪ | 商用フリー(無料)のイラスト素材なら「イラストマンション」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" b="69414"/>
          <a:stretch/>
        </p:blipFill>
        <p:spPr bwMode="auto">
          <a:xfrm flipH="1">
            <a:off x="-426498" y="-87160"/>
            <a:ext cx="2520413" cy="62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ガーランド イラスト カラフルでポップでかわいい♪ | 商用フリー(無料)のイラスト素材なら「イラストマンション」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5" b="44204"/>
          <a:stretch/>
        </p:blipFill>
        <p:spPr bwMode="auto">
          <a:xfrm rot="19792907">
            <a:off x="-180518" y="453069"/>
            <a:ext cx="2520413" cy="59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正方形/長方形 69">
            <a:extLst>
              <a:ext uri="{FF2B5EF4-FFF2-40B4-BE49-F238E27FC236}">
                <a16:creationId xmlns="" xmlns:a16="http://schemas.microsoft.com/office/drawing/2014/main" id="{2515853C-2C35-4485-8EC4-ADB774D4F482}"/>
              </a:ext>
            </a:extLst>
          </p:cNvPr>
          <p:cNvSpPr/>
          <p:nvPr/>
        </p:nvSpPr>
        <p:spPr>
          <a:xfrm>
            <a:off x="2349498" y="9045624"/>
            <a:ext cx="696960" cy="6969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QR</a:t>
            </a:r>
          </a:p>
          <a:p>
            <a:pPr algn="ctr"/>
            <a:r>
              <a:rPr kumimoji="1" lang="ja-JP" altLang="en-US" sz="900" dirty="0">
                <a:solidFill>
                  <a:schemeClr val="tx1"/>
                </a:solidFill>
              </a:rPr>
              <a:t>コード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615735" y="5363000"/>
            <a:ext cx="2262302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集合（</a:t>
            </a:r>
            <a:r>
              <a: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7:30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以降にご来園下さい）</a:t>
            </a:r>
          </a:p>
          <a:p>
            <a:pPr>
              <a:lnSpc>
                <a:spcPts val="1400"/>
              </a:lnSpc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日課（子どもと一緒に体操しよう！）</a:t>
            </a:r>
          </a:p>
          <a:p>
            <a:pPr>
              <a:lnSpc>
                <a:spcPts val="1400"/>
              </a:lnSpc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朝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の活動（歌など）</a:t>
            </a:r>
          </a:p>
          <a:p>
            <a:pPr>
              <a:lnSpc>
                <a:spcPts val="1400"/>
              </a:lnSpc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活動（製作やプールなど）</a:t>
            </a:r>
          </a:p>
          <a:p>
            <a:pPr>
              <a:lnSpc>
                <a:spcPts val="1400"/>
              </a:lnSpc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昼食</a:t>
            </a:r>
            <a:endParaRPr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外遊び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・自由遊び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降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園</a:t>
            </a:r>
          </a:p>
          <a:p>
            <a:pPr>
              <a:lnSpc>
                <a:spcPts val="1400"/>
              </a:lnSpc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そうじ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、教室整備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先輩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先生たちと座談会（お茶タイム）</a:t>
            </a:r>
          </a:p>
          <a:p>
            <a:pPr>
              <a:lnSpc>
                <a:spcPts val="1400"/>
              </a:lnSpc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終了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！お疲れ様でした♪</a:t>
            </a:r>
            <a:endParaRPr lang="x-none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113119" y="5363000"/>
            <a:ext cx="541577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7:50</a:t>
            </a:r>
          </a:p>
          <a:p>
            <a:pPr algn="ctr">
              <a:lnSpc>
                <a:spcPts val="1400"/>
              </a:lnSpc>
            </a:pPr>
            <a:r>
              <a: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9:30</a:t>
            </a:r>
          </a:p>
          <a:p>
            <a:pPr algn="ctr">
              <a:lnSpc>
                <a:spcPts val="1400"/>
              </a:lnSpc>
            </a:pPr>
            <a:r>
              <a: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10:00</a:t>
            </a:r>
          </a:p>
          <a:p>
            <a:pPr algn="ctr">
              <a:lnSpc>
                <a:spcPts val="1400"/>
              </a:lnSpc>
            </a:pPr>
            <a:r>
              <a: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10:30</a:t>
            </a:r>
          </a:p>
          <a:p>
            <a:pPr algn="ctr">
              <a:lnSpc>
                <a:spcPts val="1400"/>
              </a:lnSpc>
            </a:pPr>
            <a:r>
              <a: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11:30</a:t>
            </a:r>
          </a:p>
          <a:p>
            <a:pPr algn="ctr">
              <a:lnSpc>
                <a:spcPts val="1400"/>
              </a:lnSpc>
            </a:pPr>
            <a:r>
              <a: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12:30</a:t>
            </a:r>
          </a:p>
          <a:p>
            <a:pPr algn="ctr">
              <a:lnSpc>
                <a:spcPts val="1400"/>
              </a:lnSpc>
            </a:pPr>
            <a:r>
              <a: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14:00</a:t>
            </a:r>
          </a:p>
          <a:p>
            <a:pPr algn="ctr">
              <a:lnSpc>
                <a:spcPts val="1400"/>
              </a:lnSpc>
            </a:pPr>
            <a:r>
              <a: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15:00</a:t>
            </a:r>
          </a:p>
          <a:p>
            <a:pPr algn="ctr">
              <a:lnSpc>
                <a:spcPts val="1400"/>
              </a:lnSpc>
            </a:pPr>
            <a:r>
              <a: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15:30</a:t>
            </a:r>
          </a:p>
          <a:p>
            <a:pPr algn="ctr">
              <a:lnSpc>
                <a:spcPts val="1400"/>
              </a:lnSpc>
            </a:pPr>
            <a:r>
              <a: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16:30</a:t>
            </a:r>
            <a:endParaRPr lang="x-none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06138" y="5062626"/>
            <a:ext cx="1199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spc="300" dirty="0" smtClean="0">
                <a:ln w="12700">
                  <a:solidFill>
                    <a:srgbClr val="FF605E"/>
                  </a:solidFill>
                </a:ln>
                <a:solidFill>
                  <a:srgbClr val="FF60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当日</a:t>
            </a:r>
            <a:r>
              <a:rPr lang="ja-JP" altLang="en-US" sz="1200" spc="300" dirty="0" smtClean="0">
                <a:ln w="12700">
                  <a:solidFill>
                    <a:srgbClr val="FF605E"/>
                  </a:solidFill>
                </a:ln>
                <a:solidFill>
                  <a:srgbClr val="FF60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400" spc="300" dirty="0" smtClean="0">
                <a:ln w="12700">
                  <a:solidFill>
                    <a:srgbClr val="FF605E"/>
                  </a:solidFill>
                </a:ln>
                <a:solidFill>
                  <a:srgbClr val="FF60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流れ</a:t>
            </a:r>
            <a:endParaRPr kumimoji="1" lang="ja-JP" altLang="en-US" sz="1400" spc="300" dirty="0">
              <a:ln w="12700">
                <a:solidFill>
                  <a:srgbClr val="FF605E"/>
                </a:solidFill>
              </a:ln>
              <a:solidFill>
                <a:srgbClr val="FF605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564200" y="5124417"/>
            <a:ext cx="68673" cy="182376"/>
          </a:xfrm>
          <a:prstGeom prst="line">
            <a:avLst/>
          </a:prstGeom>
          <a:ln w="12700">
            <a:solidFill>
              <a:srgbClr val="FF6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495256" y="5124432"/>
            <a:ext cx="68673" cy="182376"/>
          </a:xfrm>
          <a:prstGeom prst="line">
            <a:avLst/>
          </a:prstGeom>
          <a:ln w="12700">
            <a:solidFill>
              <a:srgbClr val="FF6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 flipH="1">
            <a:off x="1805504" y="5124417"/>
            <a:ext cx="68673" cy="182376"/>
          </a:xfrm>
          <a:prstGeom prst="line">
            <a:avLst/>
          </a:prstGeom>
          <a:ln w="12700">
            <a:solidFill>
              <a:srgbClr val="FF6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 flipH="1">
            <a:off x="1736560" y="5124432"/>
            <a:ext cx="68673" cy="182376"/>
          </a:xfrm>
          <a:prstGeom prst="line">
            <a:avLst/>
          </a:prstGeom>
          <a:ln w="12700">
            <a:solidFill>
              <a:srgbClr val="FF6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角丸四角形吹き出し 41"/>
          <p:cNvSpPr/>
          <p:nvPr/>
        </p:nvSpPr>
        <p:spPr>
          <a:xfrm>
            <a:off x="2868569" y="5672388"/>
            <a:ext cx="3868211" cy="2233210"/>
          </a:xfrm>
          <a:prstGeom prst="wedgeRoundRectCallout">
            <a:avLst>
              <a:gd name="adj1" fmla="val -54885"/>
              <a:gd name="adj2" fmla="val 38782"/>
              <a:gd name="adj3" fmla="val 1666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3" name="TextBox 18">
            <a:extLst>
              <a:ext uri="{FF2B5EF4-FFF2-40B4-BE49-F238E27FC236}">
                <a16:creationId xmlns="" xmlns:a16="http://schemas.microsoft.com/office/drawing/2014/main" id="{9C1958CF-3749-524B-8B59-37A3174DCEFB}"/>
              </a:ext>
            </a:extLst>
          </p:cNvPr>
          <p:cNvSpPr txBox="1"/>
          <p:nvPr/>
        </p:nvSpPr>
        <p:spPr>
          <a:xfrm>
            <a:off x="2908832" y="5699153"/>
            <a:ext cx="3797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実際に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働く先生たちから、保育について教えてもらえるほか、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000" dirty="0" smtClean="0">
                <a:solidFill>
                  <a:srgbClr val="FF60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仕事内容の理解を深めたり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、若手の先生に</a:t>
            </a:r>
            <a:r>
              <a:rPr lang="ja-JP" altLang="en-US" sz="1000" dirty="0" smtClean="0">
                <a:solidFill>
                  <a:srgbClr val="FF60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お悩みも相談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できます！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GCLIP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幼稚園で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日先生を体験し、</a:t>
            </a:r>
            <a:r>
              <a:rPr lang="ja-JP" altLang="en-US" sz="1000" dirty="0" smtClean="0">
                <a:solidFill>
                  <a:srgbClr val="FF60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幼稚園で働くことの楽しさや大変さ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そして</a:t>
            </a:r>
            <a:r>
              <a:rPr lang="en-US" altLang="ja-JP" sz="1000" dirty="0" smtClean="0">
                <a:solidFill>
                  <a:srgbClr val="FF60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GCLIP</a:t>
            </a:r>
            <a:r>
              <a:rPr lang="ja-JP" altLang="en-US" sz="1000" dirty="0" smtClean="0">
                <a:solidFill>
                  <a:srgbClr val="FF60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幼稚園の魅力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実感してください！</a:t>
            </a:r>
            <a:endParaRPr lang="x-none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3" name="図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1" t="2726" r="22652" b="1998"/>
          <a:stretch>
            <a:fillRect/>
          </a:stretch>
        </p:blipFill>
        <p:spPr>
          <a:xfrm>
            <a:off x="5473277" y="6700331"/>
            <a:ext cx="1020419" cy="1020419"/>
          </a:xfrm>
          <a:custGeom>
            <a:avLst/>
            <a:gdLst>
              <a:gd name="connsiteX0" fmla="*/ 0 w 696960"/>
              <a:gd name="connsiteY0" fmla="*/ 0 h 696960"/>
              <a:gd name="connsiteX1" fmla="*/ 696960 w 696960"/>
              <a:gd name="connsiteY1" fmla="*/ 0 h 696960"/>
              <a:gd name="connsiteX2" fmla="*/ 696960 w 696960"/>
              <a:gd name="connsiteY2" fmla="*/ 696960 h 696960"/>
              <a:gd name="connsiteX3" fmla="*/ 0 w 696960"/>
              <a:gd name="connsiteY3" fmla="*/ 696960 h 69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960" h="696960">
                <a:moveTo>
                  <a:pt x="0" y="0"/>
                </a:moveTo>
                <a:lnTo>
                  <a:pt x="696960" y="0"/>
                </a:lnTo>
                <a:lnTo>
                  <a:pt x="696960" y="696960"/>
                </a:lnTo>
                <a:lnTo>
                  <a:pt x="0" y="696960"/>
                </a:lnTo>
                <a:close/>
              </a:path>
            </a:pathLst>
          </a:custGeom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3" t="3740" r="18923" b="3028"/>
          <a:stretch>
            <a:fillRect/>
          </a:stretch>
        </p:blipFill>
        <p:spPr>
          <a:xfrm>
            <a:off x="4300576" y="6708931"/>
            <a:ext cx="1020419" cy="1020419"/>
          </a:xfrm>
          <a:custGeom>
            <a:avLst/>
            <a:gdLst>
              <a:gd name="connsiteX0" fmla="*/ 0 w 696960"/>
              <a:gd name="connsiteY0" fmla="*/ 0 h 696960"/>
              <a:gd name="connsiteX1" fmla="*/ 696960 w 696960"/>
              <a:gd name="connsiteY1" fmla="*/ 0 h 696960"/>
              <a:gd name="connsiteX2" fmla="*/ 696960 w 696960"/>
              <a:gd name="connsiteY2" fmla="*/ 696960 h 696960"/>
              <a:gd name="connsiteX3" fmla="*/ 0 w 696960"/>
              <a:gd name="connsiteY3" fmla="*/ 696960 h 69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960" h="696960">
                <a:moveTo>
                  <a:pt x="0" y="0"/>
                </a:moveTo>
                <a:lnTo>
                  <a:pt x="696960" y="0"/>
                </a:lnTo>
                <a:lnTo>
                  <a:pt x="696960" y="696960"/>
                </a:lnTo>
                <a:lnTo>
                  <a:pt x="0" y="696960"/>
                </a:lnTo>
                <a:close/>
              </a:path>
            </a:pathLst>
          </a:custGeom>
        </p:spPr>
      </p:pic>
      <p:pic>
        <p:nvPicPr>
          <p:cNvPr id="75" name="図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4" t="2783" r="18817"/>
          <a:stretch>
            <a:fillRect/>
          </a:stretch>
        </p:blipFill>
        <p:spPr>
          <a:xfrm>
            <a:off x="3120157" y="6711042"/>
            <a:ext cx="1020419" cy="1015616"/>
          </a:xfrm>
          <a:custGeom>
            <a:avLst/>
            <a:gdLst>
              <a:gd name="connsiteX0" fmla="*/ 0 w 696960"/>
              <a:gd name="connsiteY0" fmla="*/ 0 h 693679"/>
              <a:gd name="connsiteX1" fmla="*/ 696960 w 696960"/>
              <a:gd name="connsiteY1" fmla="*/ 0 h 693679"/>
              <a:gd name="connsiteX2" fmla="*/ 696960 w 696960"/>
              <a:gd name="connsiteY2" fmla="*/ 693679 h 693679"/>
              <a:gd name="connsiteX3" fmla="*/ 0 w 696960"/>
              <a:gd name="connsiteY3" fmla="*/ 693679 h 69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960" h="693679">
                <a:moveTo>
                  <a:pt x="0" y="0"/>
                </a:moveTo>
                <a:lnTo>
                  <a:pt x="696960" y="0"/>
                </a:lnTo>
                <a:lnTo>
                  <a:pt x="696960" y="693679"/>
                </a:lnTo>
                <a:lnTo>
                  <a:pt x="0" y="693679"/>
                </a:lnTo>
                <a:close/>
              </a:path>
            </a:pathLst>
          </a:custGeom>
        </p:spPr>
      </p:pic>
      <p:cxnSp>
        <p:nvCxnSpPr>
          <p:cNvPr id="13" name="カギ線コネクタ 12"/>
          <p:cNvCxnSpPr/>
          <p:nvPr/>
        </p:nvCxnSpPr>
        <p:spPr>
          <a:xfrm>
            <a:off x="1156452" y="9081306"/>
            <a:ext cx="1119573" cy="184922"/>
          </a:xfrm>
          <a:prstGeom prst="bentConnector3">
            <a:avLst>
              <a:gd name="adj1" fmla="val -3088"/>
            </a:avLst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1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279</Words>
  <Application>Microsoft Office PowerPoint</Application>
  <PresentationFormat>A4 210 x 297 mm</PresentationFormat>
  <Paragraphs>64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HGS創英角ﾎﾟｯﾌﾟ体</vt:lpstr>
      <vt:lpstr>HG丸ｺﾞｼｯｸM-PRO</vt:lpstr>
      <vt:lpstr>Meiryo UI</vt:lpstr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58</cp:revision>
  <dcterms:created xsi:type="dcterms:W3CDTF">2022-06-21T01:48:16Z</dcterms:created>
  <dcterms:modified xsi:type="dcterms:W3CDTF">2022-06-28T05:05:51Z</dcterms:modified>
</cp:coreProperties>
</file>