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05E"/>
    <a:srgbClr val="F7EA00"/>
    <a:srgbClr val="BE0000"/>
    <a:srgbClr val="E48900"/>
    <a:srgbClr val="9EDE73"/>
    <a:srgbClr val="F3ABA7"/>
    <a:srgbClr val="E95E56"/>
    <a:srgbClr val="50BCE2"/>
    <a:srgbClr val="FFED05"/>
    <a:srgbClr val="FBF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8418E-0763-42F4-9492-1DD90931B098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FC438-229C-4732-92C4-CD8C9A4B3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82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FC438-229C-4732-92C4-CD8C9A4B3E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7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38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20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84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7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38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7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39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05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89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5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9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D332-83FB-440C-8569-074BD9E62E04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23B6-832A-4992-9771-5A7B05E9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43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42FB581-DA62-999B-CF89-011B39334B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5" t="37842" r="19476" b="33686"/>
          <a:stretch/>
        </p:blipFill>
        <p:spPr>
          <a:xfrm>
            <a:off x="4775016" y="2503516"/>
            <a:ext cx="4596117" cy="1775434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7A46E32-9E50-425B-AEC6-07B36858C612}"/>
              </a:ext>
            </a:extLst>
          </p:cNvPr>
          <p:cNvSpPr/>
          <p:nvPr/>
        </p:nvSpPr>
        <p:spPr>
          <a:xfrm>
            <a:off x="4125628" y="140650"/>
            <a:ext cx="5640743" cy="6576700"/>
          </a:xfrm>
          <a:prstGeom prst="rect">
            <a:avLst/>
          </a:prstGeom>
          <a:solidFill>
            <a:srgbClr val="9EDE7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C520AA0-E7CA-468E-85B1-8A8CB3828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 r="28182"/>
          <a:stretch/>
        </p:blipFill>
        <p:spPr>
          <a:xfrm flipH="1">
            <a:off x="-18394" y="1"/>
            <a:ext cx="4001008" cy="6858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9FD869-1DA1-43BC-8495-F9B0243E954A}"/>
              </a:ext>
            </a:extLst>
          </p:cNvPr>
          <p:cNvSpPr txBox="1"/>
          <p:nvPr/>
        </p:nvSpPr>
        <p:spPr>
          <a:xfrm>
            <a:off x="4194147" y="1835195"/>
            <a:ext cx="5429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幼稚園で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日“</a:t>
            </a:r>
            <a:r>
              <a:rPr kumimoji="1" lang="ja-JP" altLang="en-US" sz="1200" b="1" dirty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先生体験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”をして、幼稚園で働くことの楽しさ、大変さを実感できるイベントです。先生のお仕事についても、〇〇幼稚園についても、皆さんが知りたいこと</a:t>
            </a:r>
            <a:r>
              <a:rPr kumimoji="1" lang="ja-JP" altLang="en-US" sz="1200" b="1" dirty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何でも知るチャンス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です！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今回は特に、“</a:t>
            </a:r>
            <a:r>
              <a:rPr kumimoji="1" lang="ja-JP" altLang="en-US" sz="1200" b="1" dirty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手遊び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”をマスターしてもらうような内容を準備しています。手遊びは道具も準備もいらないので、活動の導入、きま時間、朝の会や帰りの会を始めるとき、給食の前など、保育の様々な場面で活躍します。手遊びをマスターしておくことは、実習中も、就職後も、きっと役に立つでしょう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「いろいろな幼稚園を知りたい！」「実際に働く先生に直接話を聞いてみたい！」「手遊びの引き出しを増やして素敵な先生としてデビューしたい！」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どんな理由でも大丈夫！ぜひ遊びに来てくださいね♪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D180334-1DD3-469B-B696-9665945AF2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0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03" t="10272" b="55505"/>
          <a:stretch/>
        </p:blipFill>
        <p:spPr>
          <a:xfrm rot="811577">
            <a:off x="1941384" y="49878"/>
            <a:ext cx="829949" cy="91440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260BE13-80A0-4736-AA35-FDE8DCD0F39D}"/>
              </a:ext>
            </a:extLst>
          </p:cNvPr>
          <p:cNvGrpSpPr/>
          <p:nvPr/>
        </p:nvGrpSpPr>
        <p:grpSpPr>
          <a:xfrm>
            <a:off x="4021907" y="559181"/>
            <a:ext cx="5891411" cy="884302"/>
            <a:chOff x="3925599" y="697912"/>
            <a:chExt cx="5891411" cy="884302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A218B29-31F6-4918-89F9-44412AD4F061}"/>
                </a:ext>
              </a:extLst>
            </p:cNvPr>
            <p:cNvSpPr txBox="1"/>
            <p:nvPr/>
          </p:nvSpPr>
          <p:spPr>
            <a:xfrm>
              <a:off x="3952646" y="751217"/>
              <a:ext cx="5864364" cy="83099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4800" b="1" dirty="0">
                  <a:solidFill>
                    <a:srgbClr val="FBF10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1DAY</a:t>
              </a:r>
              <a:r>
                <a:rPr kumimoji="1" lang="ja-JP" altLang="en-US" sz="4800" b="1" dirty="0">
                  <a:solidFill>
                    <a:srgbClr val="FBF10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先生体験会</a:t>
              </a:r>
              <a:endParaRPr kumimoji="1" lang="en-US" altLang="ja-JP" sz="4800" b="1" dirty="0">
                <a:solidFill>
                  <a:srgbClr val="FBF104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4C9AABC9-6D7E-4048-A053-FFB73BE78363}"/>
                </a:ext>
              </a:extLst>
            </p:cNvPr>
            <p:cNvSpPr txBox="1"/>
            <p:nvPr/>
          </p:nvSpPr>
          <p:spPr>
            <a:xfrm>
              <a:off x="3925599" y="697912"/>
              <a:ext cx="5864364" cy="83099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4800" b="1" dirty="0">
                  <a:ln w="12700" cap="rnd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1DAY</a:t>
              </a:r>
              <a:r>
                <a:rPr kumimoji="1" lang="ja-JP" altLang="en-US" sz="4800" b="1" dirty="0">
                  <a:ln w="12700" cap="rnd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先生体験会</a:t>
              </a:r>
              <a:endParaRPr kumimoji="1" lang="en-US" altLang="ja-JP" sz="4800" b="1" dirty="0">
                <a:ln w="12700" cap="rnd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3441C52-1E5A-4F74-9505-AEB145729B32}"/>
              </a:ext>
            </a:extLst>
          </p:cNvPr>
          <p:cNvSpPr/>
          <p:nvPr/>
        </p:nvSpPr>
        <p:spPr>
          <a:xfrm>
            <a:off x="6931676" y="4548851"/>
            <a:ext cx="2712972" cy="2048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A3E02D-3D9E-4ED7-9BD7-949EDD6104E0}"/>
              </a:ext>
            </a:extLst>
          </p:cNvPr>
          <p:cNvSpPr/>
          <p:nvPr/>
        </p:nvSpPr>
        <p:spPr>
          <a:xfrm>
            <a:off x="50128" y="6138041"/>
            <a:ext cx="3799870" cy="564072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〇〇幼稚園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en-US" altLang="zh-CN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:XXX-XXXX-XXX </a:t>
            </a:r>
          </a:p>
          <a:p>
            <a:r>
              <a:rPr kumimoji="1" lang="zh-C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kumimoji="1"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kumimoji="1" lang="zh-C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〇〇県〇〇市〇〇区〇〇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4EE9FC4-AD89-43E2-90A0-27091757A2DA}"/>
              </a:ext>
            </a:extLst>
          </p:cNvPr>
          <p:cNvSpPr txBox="1"/>
          <p:nvPr/>
        </p:nvSpPr>
        <p:spPr>
          <a:xfrm>
            <a:off x="6969975" y="4603685"/>
            <a:ext cx="2654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7:50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集合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8:00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朝礼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9:45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子ども達と一緒に体験しよう！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10:00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朝の活動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10:15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b="1" dirty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手遊びを使った活動を体験！</a:t>
            </a:r>
            <a:endParaRPr kumimoji="1" lang="en-US" altLang="ja-JP" sz="1200" b="1" dirty="0">
              <a:solidFill>
                <a:srgbClr val="FF60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11:30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昼食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12:30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外遊び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15:40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b="1" dirty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先輩先生たちと座談会タイム</a:t>
            </a:r>
            <a:endParaRPr kumimoji="1" lang="en-US" altLang="ja-JP" sz="1200" b="1" dirty="0">
              <a:solidFill>
                <a:srgbClr val="FF60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16:10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ミニ説明会、質疑応答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16:30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終了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AAA346-87AA-451C-B8E5-A743E5118190}"/>
              </a:ext>
            </a:extLst>
          </p:cNvPr>
          <p:cNvGrpSpPr/>
          <p:nvPr/>
        </p:nvGrpSpPr>
        <p:grpSpPr>
          <a:xfrm>
            <a:off x="5884094" y="1015368"/>
            <a:ext cx="2093870" cy="769177"/>
            <a:chOff x="5795276" y="1185615"/>
            <a:chExt cx="2093870" cy="76917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2B746B74-4F55-48F9-9810-09EF478F418B}"/>
                </a:ext>
              </a:extLst>
            </p:cNvPr>
            <p:cNvSpPr/>
            <p:nvPr/>
          </p:nvSpPr>
          <p:spPr>
            <a:xfrm>
              <a:off x="6013304" y="1185615"/>
              <a:ext cx="764993" cy="764993"/>
            </a:xfrm>
            <a:prstGeom prst="ellipse">
              <a:avLst/>
            </a:prstGeom>
            <a:solidFill>
              <a:srgbClr val="FFE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8B7416AB-19BE-4FD2-8297-29897B6878EE}"/>
                </a:ext>
              </a:extLst>
            </p:cNvPr>
            <p:cNvSpPr/>
            <p:nvPr/>
          </p:nvSpPr>
          <p:spPr>
            <a:xfrm>
              <a:off x="6906341" y="1189799"/>
              <a:ext cx="764993" cy="764993"/>
            </a:xfrm>
            <a:prstGeom prst="ellipse">
              <a:avLst/>
            </a:prstGeom>
            <a:solidFill>
              <a:srgbClr val="FFE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89CE915-0A6D-48AE-A028-3E8B3AEBFAC4}"/>
                </a:ext>
              </a:extLst>
            </p:cNvPr>
            <p:cNvSpPr txBox="1"/>
            <p:nvPr/>
          </p:nvSpPr>
          <p:spPr>
            <a:xfrm>
              <a:off x="5795276" y="1274463"/>
              <a:ext cx="120104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6/</a:t>
              </a:r>
              <a:r>
                <a:rPr kumimoji="1"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</a:t>
              </a:r>
              <a:endPara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10:00-15:00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55E9A912-9F1D-4E2A-9EAE-0CF42DC1FF26}"/>
                </a:ext>
              </a:extLst>
            </p:cNvPr>
            <p:cNvSpPr txBox="1"/>
            <p:nvPr/>
          </p:nvSpPr>
          <p:spPr>
            <a:xfrm>
              <a:off x="6688098" y="1297200"/>
              <a:ext cx="1201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6/</a:t>
              </a:r>
              <a:r>
                <a:rPr kumimoji="1"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23</a:t>
              </a:r>
              <a:endPara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10:00-15:00</a:t>
              </a:r>
            </a:p>
          </p:txBody>
        </p:sp>
      </p:grpSp>
      <p:sp>
        <p:nvSpPr>
          <p:cNvPr id="20" name="楕円 19">
            <a:extLst>
              <a:ext uri="{FF2B5EF4-FFF2-40B4-BE49-F238E27FC236}">
                <a16:creationId xmlns:a16="http://schemas.microsoft.com/office/drawing/2014/main" id="{635BFB99-0CF7-4DC0-B75E-AB7DB957E68D}"/>
              </a:ext>
            </a:extLst>
          </p:cNvPr>
          <p:cNvSpPr/>
          <p:nvPr/>
        </p:nvSpPr>
        <p:spPr>
          <a:xfrm>
            <a:off x="249842" y="155887"/>
            <a:ext cx="1848664" cy="1848664"/>
          </a:xfrm>
          <a:prstGeom prst="ellipse">
            <a:avLst/>
          </a:prstGeom>
          <a:solidFill>
            <a:srgbClr val="FF6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1E61076-13B8-40AD-93A6-554C0BB105CE}"/>
              </a:ext>
            </a:extLst>
          </p:cNvPr>
          <p:cNvSpPr txBox="1"/>
          <p:nvPr/>
        </p:nvSpPr>
        <p:spPr>
          <a:xfrm rot="21241873">
            <a:off x="226263" y="384426"/>
            <a:ext cx="206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ED0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手遊び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マスター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しよう！</a:t>
            </a:r>
            <a:endParaRPr kumimoji="1"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B79434A-9FFC-4538-9645-21F0ECC6B8BF}"/>
              </a:ext>
            </a:extLst>
          </p:cNvPr>
          <p:cNvSpPr/>
          <p:nvPr/>
        </p:nvSpPr>
        <p:spPr>
          <a:xfrm>
            <a:off x="333331" y="61160"/>
            <a:ext cx="1848664" cy="18486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DEFBBC97-FD6F-476C-8349-B0F4CA194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67" b="90000" l="10000" r="40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4" t="10982" r="57880" b="51248"/>
          <a:stretch/>
        </p:blipFill>
        <p:spPr>
          <a:xfrm rot="20208977">
            <a:off x="16205" y="1222395"/>
            <a:ext cx="1007928" cy="1225598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54A1283-7922-4ACC-BFD5-E55DFF7EFC7C}"/>
              </a:ext>
            </a:extLst>
          </p:cNvPr>
          <p:cNvSpPr/>
          <p:nvPr/>
        </p:nvSpPr>
        <p:spPr>
          <a:xfrm>
            <a:off x="4237854" y="4551660"/>
            <a:ext cx="2624516" cy="2048661"/>
          </a:xfrm>
          <a:prstGeom prst="rect">
            <a:avLst/>
          </a:prstGeom>
          <a:solidFill>
            <a:srgbClr val="FF6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5853C-2C35-4485-8EC4-ADB774D4F482}"/>
              </a:ext>
            </a:extLst>
          </p:cNvPr>
          <p:cNvSpPr/>
          <p:nvPr/>
        </p:nvSpPr>
        <p:spPr>
          <a:xfrm>
            <a:off x="6249779" y="6045932"/>
            <a:ext cx="540750" cy="49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/>
              <a:t>QR</a:t>
            </a:r>
          </a:p>
          <a:p>
            <a:pPr algn="ctr"/>
            <a:r>
              <a:rPr kumimoji="1" lang="ja-JP" altLang="en-US" sz="900" dirty="0"/>
              <a:t>コード</a:t>
            </a:r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3767E93B-B7FB-4BBB-BF1B-54F34DC7CE70}"/>
              </a:ext>
            </a:extLst>
          </p:cNvPr>
          <p:cNvSpPr/>
          <p:nvPr/>
        </p:nvSpPr>
        <p:spPr>
          <a:xfrm rot="6082242" flipH="1">
            <a:off x="8991481" y="3779948"/>
            <a:ext cx="382002" cy="1355077"/>
          </a:xfrm>
          <a:custGeom>
            <a:avLst/>
            <a:gdLst>
              <a:gd name="connsiteX0" fmla="*/ 382002 w 382002"/>
              <a:gd name="connsiteY0" fmla="*/ 184984 h 1355077"/>
              <a:gd name="connsiteX1" fmla="*/ 382002 w 382002"/>
              <a:gd name="connsiteY1" fmla="*/ 0 h 1355077"/>
              <a:gd name="connsiteX2" fmla="*/ 184984 w 382002"/>
              <a:gd name="connsiteY2" fmla="*/ 184984 h 1355077"/>
              <a:gd name="connsiteX3" fmla="*/ 382002 w 382002"/>
              <a:gd name="connsiteY3" fmla="*/ 1343043 h 1355077"/>
              <a:gd name="connsiteX4" fmla="*/ 382002 w 382002"/>
              <a:gd name="connsiteY4" fmla="*/ 1158059 h 1355077"/>
              <a:gd name="connsiteX5" fmla="*/ 382002 w 382002"/>
              <a:gd name="connsiteY5" fmla="*/ 184985 h 1355077"/>
              <a:gd name="connsiteX6" fmla="*/ 173686 w 382002"/>
              <a:gd name="connsiteY6" fmla="*/ 184985 h 1355077"/>
              <a:gd name="connsiteX7" fmla="*/ 0 w 382002"/>
              <a:gd name="connsiteY7" fmla="*/ 0 h 1355077"/>
              <a:gd name="connsiteX8" fmla="*/ 0 w 382002"/>
              <a:gd name="connsiteY8" fmla="*/ 197018 h 1355077"/>
              <a:gd name="connsiteX9" fmla="*/ 319 w 382002"/>
              <a:gd name="connsiteY9" fmla="*/ 197018 h 1355077"/>
              <a:gd name="connsiteX10" fmla="*/ 319 w 382002"/>
              <a:gd name="connsiteY10" fmla="*/ 1158059 h 1355077"/>
              <a:gd name="connsiteX11" fmla="*/ 0 w 382002"/>
              <a:gd name="connsiteY11" fmla="*/ 1158059 h 1355077"/>
              <a:gd name="connsiteX12" fmla="*/ 0 w 382002"/>
              <a:gd name="connsiteY12" fmla="*/ 1355077 h 1355077"/>
              <a:gd name="connsiteX13" fmla="*/ 184984 w 382002"/>
              <a:gd name="connsiteY13" fmla="*/ 1158059 h 13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2002" h="1355077">
                <a:moveTo>
                  <a:pt x="382002" y="184984"/>
                </a:moveTo>
                <a:lnTo>
                  <a:pt x="382002" y="0"/>
                </a:lnTo>
                <a:lnTo>
                  <a:pt x="184984" y="184984"/>
                </a:lnTo>
                <a:close/>
                <a:moveTo>
                  <a:pt x="382002" y="1343043"/>
                </a:moveTo>
                <a:lnTo>
                  <a:pt x="382002" y="1158059"/>
                </a:lnTo>
                <a:lnTo>
                  <a:pt x="382002" y="184985"/>
                </a:lnTo>
                <a:lnTo>
                  <a:pt x="173686" y="184985"/>
                </a:lnTo>
                <a:lnTo>
                  <a:pt x="0" y="0"/>
                </a:lnTo>
                <a:lnTo>
                  <a:pt x="0" y="197018"/>
                </a:lnTo>
                <a:lnTo>
                  <a:pt x="319" y="197018"/>
                </a:lnTo>
                <a:lnTo>
                  <a:pt x="319" y="1158059"/>
                </a:lnTo>
                <a:lnTo>
                  <a:pt x="0" y="1158059"/>
                </a:lnTo>
                <a:lnTo>
                  <a:pt x="0" y="1355077"/>
                </a:lnTo>
                <a:lnTo>
                  <a:pt x="184984" y="1158059"/>
                </a:lnTo>
                <a:close/>
              </a:path>
            </a:pathLst>
          </a:custGeom>
          <a:solidFill>
            <a:srgbClr val="FF6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B3E0915-3B71-46C4-A50F-B215CF549870}"/>
              </a:ext>
            </a:extLst>
          </p:cNvPr>
          <p:cNvSpPr txBox="1"/>
          <p:nvPr/>
        </p:nvSpPr>
        <p:spPr>
          <a:xfrm rot="707363">
            <a:off x="8666004" y="4303598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当日</a:t>
            </a: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流れ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B34B0DCB-8BC6-43BD-A4FC-65CAFA841D61}"/>
              </a:ext>
            </a:extLst>
          </p:cNvPr>
          <p:cNvGrpSpPr/>
          <p:nvPr/>
        </p:nvGrpSpPr>
        <p:grpSpPr>
          <a:xfrm rot="21091312">
            <a:off x="4212166" y="558615"/>
            <a:ext cx="314182" cy="408009"/>
            <a:chOff x="-1859662" y="699225"/>
            <a:chExt cx="472296" cy="613342"/>
          </a:xfrm>
        </p:grpSpPr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C9CF014C-0AAB-458C-BFE9-0D02EA43C074}"/>
                </a:ext>
              </a:extLst>
            </p:cNvPr>
            <p:cNvCxnSpPr/>
            <p:nvPr/>
          </p:nvCxnSpPr>
          <p:spPr>
            <a:xfrm>
              <a:off x="-1618593" y="699225"/>
              <a:ext cx="231227" cy="5725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14681B8A-A0EB-40EB-A037-F69DB8B423EE}"/>
                </a:ext>
              </a:extLst>
            </p:cNvPr>
            <p:cNvCxnSpPr>
              <a:cxnSpLocks/>
            </p:cNvCxnSpPr>
            <p:nvPr/>
          </p:nvCxnSpPr>
          <p:spPr>
            <a:xfrm>
              <a:off x="-1859662" y="1015368"/>
              <a:ext cx="383627" cy="2971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5714831-B169-40AA-9190-7FB172A29B95}"/>
              </a:ext>
            </a:extLst>
          </p:cNvPr>
          <p:cNvGrpSpPr/>
          <p:nvPr/>
        </p:nvGrpSpPr>
        <p:grpSpPr>
          <a:xfrm rot="508688" flipH="1">
            <a:off x="9395490" y="565060"/>
            <a:ext cx="314182" cy="408009"/>
            <a:chOff x="-1859662" y="699225"/>
            <a:chExt cx="472296" cy="613342"/>
          </a:xfrm>
        </p:grpSpPr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8E3D4EEA-2CE9-4FED-991B-B58BDA2AC09A}"/>
                </a:ext>
              </a:extLst>
            </p:cNvPr>
            <p:cNvCxnSpPr/>
            <p:nvPr/>
          </p:nvCxnSpPr>
          <p:spPr>
            <a:xfrm>
              <a:off x="-1618593" y="699225"/>
              <a:ext cx="231227" cy="5725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B870E740-5974-4730-9FE9-39148E4DBD12}"/>
                </a:ext>
              </a:extLst>
            </p:cNvPr>
            <p:cNvCxnSpPr>
              <a:cxnSpLocks/>
            </p:cNvCxnSpPr>
            <p:nvPr/>
          </p:nvCxnSpPr>
          <p:spPr>
            <a:xfrm>
              <a:off x="-1859662" y="1015368"/>
              <a:ext cx="383627" cy="2971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97CB3D7-73B1-47A5-A300-79CA05281F22}"/>
              </a:ext>
            </a:extLst>
          </p:cNvPr>
          <p:cNvSpPr txBox="1"/>
          <p:nvPr/>
        </p:nvSpPr>
        <p:spPr>
          <a:xfrm>
            <a:off x="4951069" y="5110013"/>
            <a:ext cx="1904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全学年対象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矢印: 五方向 46">
            <a:extLst>
              <a:ext uri="{FF2B5EF4-FFF2-40B4-BE49-F238E27FC236}">
                <a16:creationId xmlns:a16="http://schemas.microsoft.com/office/drawing/2014/main" id="{1480D0E1-F0B8-4976-9376-53A3F1507C6A}"/>
              </a:ext>
            </a:extLst>
          </p:cNvPr>
          <p:cNvSpPr/>
          <p:nvPr/>
        </p:nvSpPr>
        <p:spPr>
          <a:xfrm>
            <a:off x="4334077" y="5069852"/>
            <a:ext cx="616993" cy="313221"/>
          </a:xfrm>
          <a:prstGeom prst="homePlate">
            <a:avLst>
              <a:gd name="adj" fmla="val 299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524188A-42CA-4984-837B-BB08F4ED8D50}"/>
              </a:ext>
            </a:extLst>
          </p:cNvPr>
          <p:cNvSpPr txBox="1"/>
          <p:nvPr/>
        </p:nvSpPr>
        <p:spPr>
          <a:xfrm>
            <a:off x="4962357" y="4637901"/>
            <a:ext cx="190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)10:00-15:00</a:t>
            </a:r>
          </a:p>
          <a:p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)10:00-15:00</a:t>
            </a:r>
          </a:p>
        </p:txBody>
      </p:sp>
      <p:sp>
        <p:nvSpPr>
          <p:cNvPr id="67" name="矢印: 五方向 66">
            <a:extLst>
              <a:ext uri="{FF2B5EF4-FFF2-40B4-BE49-F238E27FC236}">
                <a16:creationId xmlns:a16="http://schemas.microsoft.com/office/drawing/2014/main" id="{2BE14CA9-9DA2-4FEE-998D-4EC6441074F4}"/>
              </a:ext>
            </a:extLst>
          </p:cNvPr>
          <p:cNvSpPr/>
          <p:nvPr/>
        </p:nvSpPr>
        <p:spPr>
          <a:xfrm>
            <a:off x="4334077" y="4665957"/>
            <a:ext cx="616993" cy="313221"/>
          </a:xfrm>
          <a:prstGeom prst="homePlate">
            <a:avLst>
              <a:gd name="adj" fmla="val 299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2315DD9-9906-4E29-AD13-25BB041873DC}"/>
              </a:ext>
            </a:extLst>
          </p:cNvPr>
          <p:cNvSpPr txBox="1"/>
          <p:nvPr/>
        </p:nvSpPr>
        <p:spPr>
          <a:xfrm>
            <a:off x="4962357" y="5464293"/>
            <a:ext cx="190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お電話もしくは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</a:t>
            </a:r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コードよりお申込みください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矢印: 五方向 68">
            <a:extLst>
              <a:ext uri="{FF2B5EF4-FFF2-40B4-BE49-F238E27FC236}">
                <a16:creationId xmlns:a16="http://schemas.microsoft.com/office/drawing/2014/main" id="{9BFB3DE6-963D-4EED-BAC6-BDBBC02E9B4C}"/>
              </a:ext>
            </a:extLst>
          </p:cNvPr>
          <p:cNvSpPr/>
          <p:nvPr/>
        </p:nvSpPr>
        <p:spPr>
          <a:xfrm>
            <a:off x="4334077" y="5492349"/>
            <a:ext cx="616993" cy="313221"/>
          </a:xfrm>
          <a:prstGeom prst="homePlate">
            <a:avLst>
              <a:gd name="adj" fmla="val 299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4ED0668-7C4E-44DC-A11A-1A22479AF5BF}"/>
              </a:ext>
            </a:extLst>
          </p:cNvPr>
          <p:cNvSpPr txBox="1"/>
          <p:nvPr/>
        </p:nvSpPr>
        <p:spPr>
          <a:xfrm>
            <a:off x="4334077" y="6266188"/>
            <a:ext cx="1898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en-US" altLang="zh-CN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:XXX-XXXX-XXX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B18D4BE-4F77-4784-998E-067C733F456C}"/>
              </a:ext>
            </a:extLst>
          </p:cNvPr>
          <p:cNvSpPr txBox="1"/>
          <p:nvPr/>
        </p:nvSpPr>
        <p:spPr>
          <a:xfrm>
            <a:off x="4951070" y="5886790"/>
            <a:ext cx="190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お申し込み後、こちらから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ご連絡させていただきます。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矢印: 五方向 72">
            <a:extLst>
              <a:ext uri="{FF2B5EF4-FFF2-40B4-BE49-F238E27FC236}">
                <a16:creationId xmlns:a16="http://schemas.microsoft.com/office/drawing/2014/main" id="{F864B2F0-C14C-45D5-842A-93836BAFB06E}"/>
              </a:ext>
            </a:extLst>
          </p:cNvPr>
          <p:cNvSpPr/>
          <p:nvPr/>
        </p:nvSpPr>
        <p:spPr>
          <a:xfrm>
            <a:off x="4334077" y="5912123"/>
            <a:ext cx="616993" cy="313221"/>
          </a:xfrm>
          <a:prstGeom prst="homePlate">
            <a:avLst>
              <a:gd name="adj" fmla="val 299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持ち物</a:t>
            </a:r>
          </a:p>
        </p:txBody>
      </p:sp>
    </p:spTree>
    <p:extLst>
      <p:ext uri="{BB962C8B-B14F-4D97-AF65-F5344CB8AC3E}">
        <p14:creationId xmlns:p14="http://schemas.microsoft.com/office/powerpoint/2010/main" val="9536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301</Words>
  <Application>Microsoft Office PowerPoint</Application>
  <PresentationFormat>A4 210 x 297 mm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 千奈</dc:creator>
  <cp:lastModifiedBy>MAEKAWA RIKO</cp:lastModifiedBy>
  <cp:revision>21</cp:revision>
  <dcterms:created xsi:type="dcterms:W3CDTF">2021-05-17T02:35:23Z</dcterms:created>
  <dcterms:modified xsi:type="dcterms:W3CDTF">2022-09-14T07:07:13Z</dcterms:modified>
</cp:coreProperties>
</file>