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2D"/>
    <a:srgbClr val="FEC800"/>
    <a:srgbClr val="FF6565"/>
    <a:srgbClr val="38B4CC"/>
    <a:srgbClr val="F4AC93"/>
    <a:srgbClr val="FF9966"/>
    <a:srgbClr val="FF0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2434" y="28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93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1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6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1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8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0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24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6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28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2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2C8F-572F-4790-B218-B0A7E52D8704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6246-A02A-49C1-82B7-CC191D4BF6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5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120726" y="8580328"/>
            <a:ext cx="3531698" cy="1265764"/>
          </a:xfrm>
          <a:prstGeom prst="rect">
            <a:avLst/>
          </a:prstGeom>
          <a:solidFill>
            <a:srgbClr val="FF65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652994" y="8441905"/>
            <a:ext cx="2004308" cy="1411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マップ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-6193" y="1"/>
            <a:ext cx="6870385" cy="440008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DF6FE4-C4BA-4394-BC91-6B73147C6FD4}"/>
              </a:ext>
            </a:extLst>
          </p:cNvPr>
          <p:cNvSpPr txBox="1"/>
          <p:nvPr/>
        </p:nvSpPr>
        <p:spPr>
          <a:xfrm>
            <a:off x="1601206" y="448531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オンライン入園説明会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E06D54-5E09-4B01-8645-7CD239436519}"/>
              </a:ext>
            </a:extLst>
          </p:cNvPr>
          <p:cNvSpPr txBox="1"/>
          <p:nvPr/>
        </p:nvSpPr>
        <p:spPr>
          <a:xfrm>
            <a:off x="151017" y="5198441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22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｜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10:00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endParaRPr kumimoji="1" lang="en-US" altLang="ja-JP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3DEC7B-A71A-4828-8732-D706E1DFF375}"/>
              </a:ext>
            </a:extLst>
          </p:cNvPr>
          <p:cNvSpPr txBox="1"/>
          <p:nvPr/>
        </p:nvSpPr>
        <p:spPr>
          <a:xfrm>
            <a:off x="16904" y="10871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effectLst>
                  <a:glow rad="114300">
                    <a:schemeClr val="tx1">
                      <a:alpha val="86000"/>
                    </a:schemeClr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学校法人〇〇学園　</a:t>
            </a:r>
            <a:r>
              <a:rPr kumimoji="1" lang="ja-JP" altLang="en-US" sz="2400" dirty="0">
                <a:solidFill>
                  <a:schemeClr val="bg1"/>
                </a:solidFill>
                <a:effectLst>
                  <a:glow rad="114300">
                    <a:schemeClr val="tx1">
                      <a:alpha val="86000"/>
                    </a:schemeClr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〇〇幼稚園</a:t>
            </a:r>
            <a:endParaRPr kumimoji="1" lang="ja-JP" altLang="en-US" sz="2800" dirty="0">
              <a:solidFill>
                <a:schemeClr val="bg1"/>
              </a:solidFill>
              <a:effectLst>
                <a:glow rad="114300">
                  <a:schemeClr val="tx1">
                    <a:alpha val="86000"/>
                  </a:schemeClr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0B76C545-CEF5-4566-8DD4-C20FA46F6D62}"/>
              </a:ext>
            </a:extLst>
          </p:cNvPr>
          <p:cNvSpPr/>
          <p:nvPr/>
        </p:nvSpPr>
        <p:spPr>
          <a:xfrm>
            <a:off x="164539" y="3939345"/>
            <a:ext cx="1188000" cy="1188000"/>
          </a:xfrm>
          <a:prstGeom prst="wedgeEllipseCallout">
            <a:avLst>
              <a:gd name="adj1" fmla="val 55504"/>
              <a:gd name="adj2" fmla="val 35164"/>
            </a:avLst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AE1C21-EC1B-4210-8E9F-E1EA6BA8218F}"/>
              </a:ext>
            </a:extLst>
          </p:cNvPr>
          <p:cNvSpPr txBox="1"/>
          <p:nvPr/>
        </p:nvSpPr>
        <p:spPr>
          <a:xfrm rot="21363847">
            <a:off x="217948" y="4117288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生配信＆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説明動画にて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オンラインで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開催します！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270143-E7BD-44C4-82E3-D03EF53B9B4F}"/>
              </a:ext>
            </a:extLst>
          </p:cNvPr>
          <p:cNvSpPr txBox="1"/>
          <p:nvPr/>
        </p:nvSpPr>
        <p:spPr>
          <a:xfrm>
            <a:off x="151017" y="5635734"/>
            <a:ext cx="6586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「〇〇幼稚園ってどんな園だろう？」「どんなことをやっているんだろう？」といった疑問にお答えする</a:t>
            </a:r>
            <a:r>
              <a:rPr kumimoji="1" lang="en-US" altLang="ja-JP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</a:t>
            </a:r>
            <a:r>
              <a:rPr kumimoji="1" lang="ja-JP" altLang="en-US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日間です。オンラインなので、感染症の心配なく、ご家族でご参加いただけます。ご参加が難しい場合はアーカイブ動画のご案内をさせていただきます。</a:t>
            </a:r>
            <a:endParaRPr kumimoji="1" lang="en-US" altLang="ja-JP" sz="105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105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園についてもっと詳しく知りたいという方のために、幼稚園見学会もご用意しております！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5AE8788-7384-4C02-B73F-8DF471750585}"/>
              </a:ext>
            </a:extLst>
          </p:cNvPr>
          <p:cNvCxnSpPr>
            <a:cxnSpLocks/>
          </p:cNvCxnSpPr>
          <p:nvPr/>
        </p:nvCxnSpPr>
        <p:spPr>
          <a:xfrm flipV="1">
            <a:off x="1568657" y="4541264"/>
            <a:ext cx="4931565" cy="1361"/>
          </a:xfrm>
          <a:prstGeom prst="line">
            <a:avLst/>
          </a:prstGeom>
          <a:ln w="38100">
            <a:solidFill>
              <a:srgbClr val="FFD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BEAF87C-F776-4310-AED9-136892F351D8}"/>
              </a:ext>
            </a:extLst>
          </p:cNvPr>
          <p:cNvSpPr txBox="1"/>
          <p:nvPr/>
        </p:nvSpPr>
        <p:spPr>
          <a:xfrm>
            <a:off x="120725" y="7693357"/>
            <a:ext cx="661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じっくりお話ししながら、園内の隅々までをご案内いたします。</a:t>
            </a:r>
            <a:endParaRPr kumimoji="1" lang="en-US" altLang="ja-JP" sz="105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園長との個別見学会となっておりますので、説明会などで聞けない質問や幼稚園にもお答えしますよ！</a:t>
            </a:r>
            <a:endParaRPr kumimoji="1" lang="en-US" altLang="ja-JP" sz="105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９月２９日</a:t>
            </a:r>
            <a:r>
              <a:rPr kumimoji="1" lang="en-US" altLang="ja-JP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</a:t>
            </a:r>
            <a:r>
              <a:rPr kumimoji="1" lang="en-US" altLang="ja-JP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kumimoji="1" lang="ja-JP" altLang="en-US" sz="105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から園見学を開始させていただきます。お申し込みはお電話、またはホームページにて受け付けております。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61DE0824-6093-444E-BB62-3C343956A0E6}"/>
              </a:ext>
            </a:extLst>
          </p:cNvPr>
          <p:cNvSpPr/>
          <p:nvPr/>
        </p:nvSpPr>
        <p:spPr>
          <a:xfrm>
            <a:off x="4767224" y="154828"/>
            <a:ext cx="1872000" cy="1872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D06558B-309C-4CE1-9CC8-0B67CB304B68}"/>
              </a:ext>
            </a:extLst>
          </p:cNvPr>
          <p:cNvSpPr txBox="1"/>
          <p:nvPr/>
        </p:nvSpPr>
        <p:spPr>
          <a:xfrm rot="206733">
            <a:off x="5016760" y="319410"/>
            <a:ext cx="1415772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オンライン</a:t>
            </a:r>
            <a:endParaRPr kumimoji="1" lang="en-US" altLang="ja-JP" sz="2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説明会開催！</a:t>
            </a:r>
            <a:endParaRPr kumimoji="1" lang="en-US" altLang="ja-JP" sz="2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ご自宅から</a:t>
            </a:r>
            <a:endParaRPr kumimoji="1" lang="en-US" altLang="ja-JP" sz="2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ご参加可能！</a:t>
            </a:r>
            <a:endParaRPr kumimoji="1" lang="en-US" altLang="ja-JP" sz="2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2" name="吹き出し: 円形 41">
            <a:extLst>
              <a:ext uri="{FF2B5EF4-FFF2-40B4-BE49-F238E27FC236}">
                <a16:creationId xmlns:a16="http://schemas.microsoft.com/office/drawing/2014/main" id="{BD86219C-FB60-430A-B6D6-0901F51F1819}"/>
              </a:ext>
            </a:extLst>
          </p:cNvPr>
          <p:cNvSpPr/>
          <p:nvPr/>
        </p:nvSpPr>
        <p:spPr>
          <a:xfrm>
            <a:off x="3591877" y="6377769"/>
            <a:ext cx="1188000" cy="1188000"/>
          </a:xfrm>
          <a:prstGeom prst="wedgeEllipseCallout">
            <a:avLst>
              <a:gd name="adj1" fmla="val -73957"/>
              <a:gd name="adj2" fmla="val -17540"/>
            </a:avLst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202430F-54BB-4617-9C68-3C905AD3965F}"/>
              </a:ext>
            </a:extLst>
          </p:cNvPr>
          <p:cNvSpPr txBox="1"/>
          <p:nvPr/>
        </p:nvSpPr>
        <p:spPr>
          <a:xfrm rot="21363847">
            <a:off x="3577440" y="6499596"/>
            <a:ext cx="126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園見学は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園長が１組ごと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対応させて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いただき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ます！</a:t>
            </a:r>
            <a:endParaRPr kumimoji="1" lang="en-US" altLang="ja-JP" sz="12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4FD81DB-C58A-4191-921E-28FA93D7BF38}"/>
              </a:ext>
            </a:extLst>
          </p:cNvPr>
          <p:cNvSpPr txBox="1"/>
          <p:nvPr/>
        </p:nvSpPr>
        <p:spPr>
          <a:xfrm>
            <a:off x="962025" y="8580328"/>
            <a:ext cx="2679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学校法人○○園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○○幼稚園</a:t>
            </a:r>
            <a:endParaRPr kumimoji="1"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〇〇〇〇〇〇〇〇〇〇〇〇〇〇〇〇</a:t>
            </a:r>
            <a:endParaRPr lang="en-US" altLang="zh-TW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TW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〇〇〇〇</a:t>
            </a:r>
            <a:r>
              <a:rPr lang="en-US" altLang="zh-TW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lang="en-US" altLang="zh-TW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〇〇〇〇</a:t>
            </a:r>
            <a:r>
              <a:rPr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担当</a:t>
            </a:r>
            <a:r>
              <a:rPr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〇〇</a:t>
            </a:r>
            <a:r>
              <a:rPr lang="en-US" altLang="ja-JP" sz="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7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32">
            <a:extLst>
              <a:ext uri="{FF2B5EF4-FFF2-40B4-BE49-F238E27FC236}">
                <a16:creationId xmlns:a16="http://schemas.microsoft.com/office/drawing/2014/main" id="{3047537E-AF5B-455D-BEAD-74E33E4E1583}"/>
              </a:ext>
            </a:extLst>
          </p:cNvPr>
          <p:cNvSpPr/>
          <p:nvPr/>
        </p:nvSpPr>
        <p:spPr>
          <a:xfrm>
            <a:off x="1121608" y="9533684"/>
            <a:ext cx="1821600" cy="19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ysClr val="windowText" lastClr="000000"/>
                </a:solidFill>
              </a:rPr>
              <a:t>○○幼稚</a:t>
            </a:r>
            <a:r>
              <a:rPr lang="ja-JP" altLang="en-US" sz="1050" dirty="0">
                <a:solidFill>
                  <a:sysClr val="windowText" lastClr="000000"/>
                </a:solidFill>
              </a:rPr>
              <a:t>園</a:t>
            </a:r>
            <a:endParaRPr kumimoji="1" lang="ja-JP" alt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5A4822C-1E84-4288-BEC5-B4BE3FD5E7A2}"/>
              </a:ext>
            </a:extLst>
          </p:cNvPr>
          <p:cNvSpPr/>
          <p:nvPr/>
        </p:nvSpPr>
        <p:spPr>
          <a:xfrm>
            <a:off x="2978423" y="9538714"/>
            <a:ext cx="514800" cy="19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ysClr val="windowText" lastClr="000000"/>
                </a:solidFill>
              </a:rPr>
              <a:t>検索</a:t>
            </a:r>
          </a:p>
        </p:txBody>
      </p:sp>
      <p:sp>
        <p:nvSpPr>
          <p:cNvPr id="58" name="右矢印 34">
            <a:extLst>
              <a:ext uri="{FF2B5EF4-FFF2-40B4-BE49-F238E27FC236}">
                <a16:creationId xmlns:a16="http://schemas.microsoft.com/office/drawing/2014/main" id="{0B1C9B64-8356-46DC-B4F8-FDC263DD3B10}"/>
              </a:ext>
            </a:extLst>
          </p:cNvPr>
          <p:cNvSpPr/>
          <p:nvPr/>
        </p:nvSpPr>
        <p:spPr>
          <a:xfrm rot="12830729">
            <a:off x="3384448" y="9651586"/>
            <a:ext cx="158400" cy="118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3868404-DCDA-4BA2-8343-3DFB58288964}"/>
              </a:ext>
            </a:extLst>
          </p:cNvPr>
          <p:cNvSpPr txBox="1"/>
          <p:nvPr/>
        </p:nvSpPr>
        <p:spPr>
          <a:xfrm>
            <a:off x="3780722" y="8807607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はこちら</a:t>
            </a:r>
            <a:endParaRPr kumimoji="1" lang="en-US" altLang="ja-JP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からもどうぞ！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1B7D678-CB61-46D4-BA16-510D7EC11C28}"/>
              </a:ext>
            </a:extLst>
          </p:cNvPr>
          <p:cNvCxnSpPr>
            <a:cxnSpLocks/>
          </p:cNvCxnSpPr>
          <p:nvPr/>
        </p:nvCxnSpPr>
        <p:spPr>
          <a:xfrm>
            <a:off x="3769385" y="8863014"/>
            <a:ext cx="68972" cy="227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6777CB9-CDA3-448D-AAE7-B96479A076E2}"/>
              </a:ext>
            </a:extLst>
          </p:cNvPr>
          <p:cNvSpPr txBox="1"/>
          <p:nvPr/>
        </p:nvSpPr>
        <p:spPr>
          <a:xfrm>
            <a:off x="77439" y="1102913"/>
            <a:ext cx="3220127" cy="187743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wrap="square" rtlCol="0">
            <a:spAutoFit/>
          </a:bodyPr>
          <a:lstStyle/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○○幼稚園では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子どもの明るい未来のために様々な経験を通して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「心身ともに健康で、元気な子を育てる」ことを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教育目標に日々保育を行っております。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○○幼稚園の入園を希望している方のために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コロナ禍でも安心できる</a:t>
            </a:r>
            <a:r>
              <a:rPr kumimoji="1" lang="ja-JP" altLang="en-US" sz="1600" b="1" dirty="0">
                <a:solidFill>
                  <a:srgbClr val="FF656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オンライン説明会</a:t>
            </a:r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質問などもできる</a:t>
            </a:r>
            <a:r>
              <a:rPr kumimoji="1" lang="ja-JP" altLang="en-US" sz="1600" b="1" dirty="0">
                <a:solidFill>
                  <a:srgbClr val="FF656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個別幼稚園見学会</a:t>
            </a:r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ご用意しております！</a:t>
            </a:r>
            <a:endParaRPr kumimoji="1"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B35A9CB9-F98E-41AA-B58B-988F5422DB71}"/>
              </a:ext>
            </a:extLst>
          </p:cNvPr>
          <p:cNvSpPr/>
          <p:nvPr/>
        </p:nvSpPr>
        <p:spPr>
          <a:xfrm>
            <a:off x="6064368" y="8315994"/>
            <a:ext cx="720231" cy="720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2F07A6D-921B-4C2F-8E05-3BC5B8A2A9E3}"/>
              </a:ext>
            </a:extLst>
          </p:cNvPr>
          <p:cNvSpPr txBox="1"/>
          <p:nvPr/>
        </p:nvSpPr>
        <p:spPr>
          <a:xfrm>
            <a:off x="5995519" y="8487052"/>
            <a:ext cx="8579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○○幼稚園</a:t>
            </a:r>
            <a:endParaRPr kumimoji="1" lang="en-US" altLang="ja-JP" sz="10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アクセス</a:t>
            </a: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5AE8788-7384-4C02-B73F-8DF471750585}"/>
              </a:ext>
            </a:extLst>
          </p:cNvPr>
          <p:cNvCxnSpPr>
            <a:cxnSpLocks/>
          </p:cNvCxnSpPr>
          <p:nvPr/>
        </p:nvCxnSpPr>
        <p:spPr>
          <a:xfrm flipV="1">
            <a:off x="1568657" y="5170520"/>
            <a:ext cx="4931565" cy="1361"/>
          </a:xfrm>
          <a:prstGeom prst="line">
            <a:avLst/>
          </a:prstGeom>
          <a:ln w="38100">
            <a:solidFill>
              <a:srgbClr val="FFD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DDF6FE4-C4BA-4394-BC91-6B73147C6FD4}"/>
              </a:ext>
            </a:extLst>
          </p:cNvPr>
          <p:cNvSpPr txBox="1"/>
          <p:nvPr/>
        </p:nvSpPr>
        <p:spPr>
          <a:xfrm>
            <a:off x="164539" y="652145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幼稚園見学会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A5AE8788-7384-4C02-B73F-8DF471750585}"/>
              </a:ext>
            </a:extLst>
          </p:cNvPr>
          <p:cNvCxnSpPr>
            <a:cxnSpLocks/>
          </p:cNvCxnSpPr>
          <p:nvPr/>
        </p:nvCxnSpPr>
        <p:spPr>
          <a:xfrm flipV="1">
            <a:off x="192531" y="6567770"/>
            <a:ext cx="2910364" cy="48"/>
          </a:xfrm>
          <a:prstGeom prst="line">
            <a:avLst/>
          </a:prstGeom>
          <a:ln w="38100">
            <a:solidFill>
              <a:srgbClr val="FFD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5AE8788-7384-4C02-B73F-8DF471750585}"/>
              </a:ext>
            </a:extLst>
          </p:cNvPr>
          <p:cNvCxnSpPr>
            <a:cxnSpLocks/>
          </p:cNvCxnSpPr>
          <p:nvPr/>
        </p:nvCxnSpPr>
        <p:spPr>
          <a:xfrm flipV="1">
            <a:off x="186685" y="7203879"/>
            <a:ext cx="2910364" cy="48"/>
          </a:xfrm>
          <a:prstGeom prst="line">
            <a:avLst/>
          </a:prstGeom>
          <a:ln w="38100">
            <a:solidFill>
              <a:srgbClr val="FFD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8E06D54-5E09-4B01-8645-7CD239436519}"/>
              </a:ext>
            </a:extLst>
          </p:cNvPr>
          <p:cNvSpPr txBox="1"/>
          <p:nvPr/>
        </p:nvSpPr>
        <p:spPr>
          <a:xfrm>
            <a:off x="120725" y="7221477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9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24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から開催！！</a:t>
            </a:r>
            <a:endParaRPr kumimoji="1" lang="en-US" altLang="ja-JP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818128" y="9159089"/>
            <a:ext cx="687003" cy="6870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QR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20519" y="737887"/>
            <a:ext cx="861774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effectLst>
                  <a:glow rad="190500">
                    <a:schemeClr val="tx1">
                      <a:alpha val="90000"/>
                    </a:schemeClr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入園イベント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1B7D678-CB61-46D4-BA16-510D7EC11C28}"/>
              </a:ext>
            </a:extLst>
          </p:cNvPr>
          <p:cNvCxnSpPr>
            <a:cxnSpLocks/>
          </p:cNvCxnSpPr>
          <p:nvPr/>
        </p:nvCxnSpPr>
        <p:spPr>
          <a:xfrm flipH="1">
            <a:off x="4475777" y="8863014"/>
            <a:ext cx="68972" cy="227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角丸四角形 77"/>
          <p:cNvSpPr/>
          <p:nvPr/>
        </p:nvSpPr>
        <p:spPr>
          <a:xfrm>
            <a:off x="65016" y="643345"/>
            <a:ext cx="3351561" cy="383797"/>
          </a:xfrm>
          <a:prstGeom prst="roundRect">
            <a:avLst>
              <a:gd name="adj" fmla="val 50000"/>
            </a:avLst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子どもたちの未来を一番に考える幼稚園</a:t>
            </a: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>
          <a:xfrm>
            <a:off x="4893791" y="6436877"/>
            <a:ext cx="1829087" cy="1236387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-234" r="29532" b="234"/>
          <a:stretch/>
        </p:blipFill>
        <p:spPr>
          <a:xfrm>
            <a:off x="183252" y="8679966"/>
            <a:ext cx="821395" cy="10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329</Words>
  <Application>Microsoft Office PowerPoint</Application>
  <PresentationFormat>A4 210 x 297 mm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HGP明朝B</vt:lpstr>
      <vt:lpstr>HGSｺﾞｼｯｸE</vt:lpstr>
      <vt:lpstr>HGS創英角ｺﾞｼｯｸUB</vt:lpstr>
      <vt:lpstr>HGS創英角ﾎﾟｯﾌﾟ体</vt:lpstr>
      <vt:lpstr>HGｺﾞｼｯｸE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watanabe@gclip.net</dc:creator>
  <cp:lastModifiedBy>watanabe@gclip.net</cp:lastModifiedBy>
  <cp:revision>29</cp:revision>
  <dcterms:created xsi:type="dcterms:W3CDTF">2021-06-04T01:56:23Z</dcterms:created>
  <dcterms:modified xsi:type="dcterms:W3CDTF">2021-09-02T03:51:54Z</dcterms:modified>
</cp:coreProperties>
</file>