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906000" type="A4"/>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19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82267" autoAdjust="0"/>
  </p:normalViewPr>
  <p:slideViewPr>
    <p:cSldViewPr showGuides="1">
      <p:cViewPr>
        <p:scale>
          <a:sx n="124" d="100"/>
          <a:sy n="124" d="100"/>
        </p:scale>
        <p:origin x="1110" y="-3570"/>
      </p:cViewPr>
      <p:guideLst>
        <p:guide orient="horz" pos="3120"/>
        <p:guide pos="19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集団演技</c:v>
                </c:pt>
                <c:pt idx="1">
                  <c:v>個人競技</c:v>
                </c:pt>
              </c:strCache>
            </c:strRef>
          </c:cat>
          <c:val>
            <c:numRef>
              <c:f>Sheet1!$B$2:$B$3</c:f>
              <c:numCache>
                <c:formatCode>General</c:formatCode>
                <c:ptCount val="2"/>
                <c:pt idx="0">
                  <c:v>7.8</c:v>
                </c:pt>
                <c:pt idx="1">
                  <c:v>3.2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外遊び</c:v>
                </c:pt>
                <c:pt idx="1">
                  <c:v>室内遊び</c:v>
                </c:pt>
              </c:strCache>
            </c:strRef>
          </c:cat>
          <c:val>
            <c:numRef>
              <c:f>Sheet1!$B$2:$B$3</c:f>
              <c:numCache>
                <c:formatCode>General</c:formatCode>
                <c:ptCount val="2"/>
                <c:pt idx="0">
                  <c:v>5.5</c:v>
                </c:pt>
                <c:pt idx="1">
                  <c:v>4.5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 xmlns:a16="http://schemas.microsoft.com/office/drawing/2014/main" id="{0FE9CC07-CDCA-499D-892A-F07A6BF7CB12}"/>
              </a:ext>
            </a:extLst>
          </p:cNvPr>
          <p:cNvSpPr>
            <a:spLocks noGrp="1"/>
          </p:cNvSpPr>
          <p:nvPr>
            <p:ph type="dt" sz="half" idx="10"/>
          </p:nvPr>
        </p:nvSpPr>
        <p:spPr/>
        <p:txBody>
          <a:bodyPr/>
          <a:lstStyle>
            <a:lvl1pPr>
              <a:defRPr/>
            </a:lvl1pPr>
          </a:lstStyle>
          <a:p>
            <a:pPr>
              <a:defRPr/>
            </a:pPr>
            <a:fld id="{65A064FD-B9AD-4625-8BF7-61407BB68587}"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70F8406E-663B-4E3B-BEB4-8538D59E774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A473C18E-3675-4E17-98C9-BCD5DAFCB177}"/>
              </a:ext>
            </a:extLst>
          </p:cNvPr>
          <p:cNvSpPr>
            <a:spLocks noGrp="1"/>
          </p:cNvSpPr>
          <p:nvPr>
            <p:ph type="sldNum" sz="quarter" idx="12"/>
          </p:nvPr>
        </p:nvSpPr>
        <p:spPr/>
        <p:txBody>
          <a:bodyPr/>
          <a:lstStyle>
            <a:lvl1pPr>
              <a:defRPr/>
            </a:lvl1pPr>
          </a:lstStyle>
          <a:p>
            <a:pPr>
              <a:defRPr/>
            </a:pPr>
            <a:fld id="{080E6BD2-1B7B-42A6-8728-4AF9A28DD665}" type="slidenum">
              <a:rPr lang="ja-JP" altLang="en-US"/>
              <a:pPr>
                <a:defRPr/>
              </a:pPr>
              <a:t>‹#›</a:t>
            </a:fld>
            <a:endParaRPr lang="ja-JP" altLang="en-US"/>
          </a:p>
        </p:txBody>
      </p:sp>
    </p:spTree>
    <p:extLst>
      <p:ext uri="{BB962C8B-B14F-4D97-AF65-F5344CB8AC3E}">
        <p14:creationId xmlns:p14="http://schemas.microsoft.com/office/powerpoint/2010/main" val="184084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 xmlns:a16="http://schemas.microsoft.com/office/drawing/2014/main" id="{84786E91-CC74-45A2-A9DE-B90EFB06DBFA}"/>
              </a:ext>
            </a:extLst>
          </p:cNvPr>
          <p:cNvSpPr>
            <a:spLocks noGrp="1"/>
          </p:cNvSpPr>
          <p:nvPr>
            <p:ph type="dt" sz="half" idx="10"/>
          </p:nvPr>
        </p:nvSpPr>
        <p:spPr/>
        <p:txBody>
          <a:bodyPr/>
          <a:lstStyle>
            <a:lvl1pPr>
              <a:defRPr/>
            </a:lvl1pPr>
          </a:lstStyle>
          <a:p>
            <a:pPr>
              <a:defRPr/>
            </a:pPr>
            <a:fld id="{40DCD9C9-FD32-4EC9-B16E-8E1AB07A696B}"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3109C967-66B6-460D-A37A-5A32FDC9132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C4E10619-747F-406D-9962-44A3BD5F04F9}"/>
              </a:ext>
            </a:extLst>
          </p:cNvPr>
          <p:cNvSpPr>
            <a:spLocks noGrp="1"/>
          </p:cNvSpPr>
          <p:nvPr>
            <p:ph type="sldNum" sz="quarter" idx="12"/>
          </p:nvPr>
        </p:nvSpPr>
        <p:spPr/>
        <p:txBody>
          <a:bodyPr/>
          <a:lstStyle>
            <a:lvl1pPr>
              <a:defRPr/>
            </a:lvl1pPr>
          </a:lstStyle>
          <a:p>
            <a:pPr>
              <a:defRPr/>
            </a:pPr>
            <a:fld id="{DE64637D-03B4-4DF8-A01A-296AAF237FCE}" type="slidenum">
              <a:rPr lang="ja-JP" altLang="en-US"/>
              <a:pPr>
                <a:defRPr/>
              </a:pPr>
              <a:t>‹#›</a:t>
            </a:fld>
            <a:endParaRPr lang="ja-JP" altLang="en-US"/>
          </a:p>
        </p:txBody>
      </p:sp>
    </p:spTree>
    <p:extLst>
      <p:ext uri="{BB962C8B-B14F-4D97-AF65-F5344CB8AC3E}">
        <p14:creationId xmlns:p14="http://schemas.microsoft.com/office/powerpoint/2010/main" val="11591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96701"/>
            <a:ext cx="1671638" cy="845220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71475" y="396701"/>
            <a:ext cx="4900613" cy="845220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 xmlns:a16="http://schemas.microsoft.com/office/drawing/2014/main" id="{4BF6DFED-5571-42A7-BBA0-A23F044B7202}"/>
              </a:ext>
            </a:extLst>
          </p:cNvPr>
          <p:cNvSpPr>
            <a:spLocks noGrp="1"/>
          </p:cNvSpPr>
          <p:nvPr>
            <p:ph type="dt" sz="half" idx="10"/>
          </p:nvPr>
        </p:nvSpPr>
        <p:spPr/>
        <p:txBody>
          <a:bodyPr/>
          <a:lstStyle>
            <a:lvl1pPr>
              <a:defRPr/>
            </a:lvl1pPr>
          </a:lstStyle>
          <a:p>
            <a:pPr>
              <a:defRPr/>
            </a:pPr>
            <a:fld id="{ED74E074-EA5F-47EA-B416-A0C481923739}"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6B6ED7CD-F8E5-4574-933A-B429EE49581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A05779C9-FFA7-4E2C-A867-777D9D9402B7}"/>
              </a:ext>
            </a:extLst>
          </p:cNvPr>
          <p:cNvSpPr>
            <a:spLocks noGrp="1"/>
          </p:cNvSpPr>
          <p:nvPr>
            <p:ph type="sldNum" sz="quarter" idx="12"/>
          </p:nvPr>
        </p:nvSpPr>
        <p:spPr/>
        <p:txBody>
          <a:bodyPr/>
          <a:lstStyle>
            <a:lvl1pPr>
              <a:defRPr/>
            </a:lvl1pPr>
          </a:lstStyle>
          <a:p>
            <a:pPr>
              <a:defRPr/>
            </a:pPr>
            <a:fld id="{0642DB65-774F-4CAA-B9B5-D70258310BEA}" type="slidenum">
              <a:rPr lang="ja-JP" altLang="en-US"/>
              <a:pPr>
                <a:defRPr/>
              </a:pPr>
              <a:t>‹#›</a:t>
            </a:fld>
            <a:endParaRPr lang="ja-JP" altLang="en-US"/>
          </a:p>
        </p:txBody>
      </p:sp>
    </p:spTree>
    <p:extLst>
      <p:ext uri="{BB962C8B-B14F-4D97-AF65-F5344CB8AC3E}">
        <p14:creationId xmlns:p14="http://schemas.microsoft.com/office/powerpoint/2010/main" val="227544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 xmlns:a16="http://schemas.microsoft.com/office/drawing/2014/main" id="{DAEB782D-A863-4F0B-8F67-192EDA074173}"/>
              </a:ext>
            </a:extLst>
          </p:cNvPr>
          <p:cNvSpPr>
            <a:spLocks noGrp="1"/>
          </p:cNvSpPr>
          <p:nvPr>
            <p:ph type="dt" sz="half" idx="10"/>
          </p:nvPr>
        </p:nvSpPr>
        <p:spPr/>
        <p:txBody>
          <a:bodyPr/>
          <a:lstStyle>
            <a:lvl1pPr>
              <a:defRPr/>
            </a:lvl1pPr>
          </a:lstStyle>
          <a:p>
            <a:pPr>
              <a:defRPr/>
            </a:pPr>
            <a:fld id="{063D9271-EB07-46B3-B70F-093034922BE4}"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200D567D-6343-4118-8145-20F68197E3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3C2B5110-2676-410F-B0CB-A374C02E05D1}"/>
              </a:ext>
            </a:extLst>
          </p:cNvPr>
          <p:cNvSpPr>
            <a:spLocks noGrp="1"/>
          </p:cNvSpPr>
          <p:nvPr>
            <p:ph type="sldNum" sz="quarter" idx="12"/>
          </p:nvPr>
        </p:nvSpPr>
        <p:spPr/>
        <p:txBody>
          <a:bodyPr/>
          <a:lstStyle>
            <a:lvl1pPr>
              <a:defRPr/>
            </a:lvl1pPr>
          </a:lstStyle>
          <a:p>
            <a:pPr>
              <a:defRPr/>
            </a:pPr>
            <a:fld id="{22408B01-4F93-46AE-9C5F-2482F80ADDDE}" type="slidenum">
              <a:rPr lang="ja-JP" altLang="en-US"/>
              <a:pPr>
                <a:defRPr/>
              </a:pPr>
              <a:t>‹#›</a:t>
            </a:fld>
            <a:endParaRPr lang="ja-JP" altLang="en-US"/>
          </a:p>
        </p:txBody>
      </p:sp>
    </p:spTree>
    <p:extLst>
      <p:ext uri="{BB962C8B-B14F-4D97-AF65-F5344CB8AC3E}">
        <p14:creationId xmlns:p14="http://schemas.microsoft.com/office/powerpoint/2010/main" val="244353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 xmlns:a16="http://schemas.microsoft.com/office/drawing/2014/main" id="{1E3E492E-8BDE-423B-BCC3-C517F141D0F8}"/>
              </a:ext>
            </a:extLst>
          </p:cNvPr>
          <p:cNvSpPr>
            <a:spLocks noGrp="1"/>
          </p:cNvSpPr>
          <p:nvPr>
            <p:ph type="dt" sz="half" idx="10"/>
          </p:nvPr>
        </p:nvSpPr>
        <p:spPr/>
        <p:txBody>
          <a:bodyPr/>
          <a:lstStyle>
            <a:lvl1pPr>
              <a:defRPr/>
            </a:lvl1pPr>
          </a:lstStyle>
          <a:p>
            <a:pPr>
              <a:defRPr/>
            </a:pPr>
            <a:fld id="{C962F419-A303-45B2-A6EF-64414405B0C7}"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3F070E42-505F-45FC-A0E6-734D81BC6FF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062D50A5-2FB6-48C5-9E63-3D53F0013BA5}"/>
              </a:ext>
            </a:extLst>
          </p:cNvPr>
          <p:cNvSpPr>
            <a:spLocks noGrp="1"/>
          </p:cNvSpPr>
          <p:nvPr>
            <p:ph type="sldNum" sz="quarter" idx="12"/>
          </p:nvPr>
        </p:nvSpPr>
        <p:spPr/>
        <p:txBody>
          <a:bodyPr/>
          <a:lstStyle>
            <a:lvl1pPr>
              <a:defRPr/>
            </a:lvl1pPr>
          </a:lstStyle>
          <a:p>
            <a:pPr>
              <a:defRPr/>
            </a:pPr>
            <a:fld id="{403C11E3-5A82-4BAF-9051-E5EE11EA1490}" type="slidenum">
              <a:rPr lang="ja-JP" altLang="en-US"/>
              <a:pPr>
                <a:defRPr/>
              </a:pPr>
              <a:t>‹#›</a:t>
            </a:fld>
            <a:endParaRPr lang="ja-JP" altLang="en-US"/>
          </a:p>
        </p:txBody>
      </p:sp>
    </p:spTree>
    <p:extLst>
      <p:ext uri="{BB962C8B-B14F-4D97-AF65-F5344CB8AC3E}">
        <p14:creationId xmlns:p14="http://schemas.microsoft.com/office/powerpoint/2010/main" val="117858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 xmlns:a16="http://schemas.microsoft.com/office/drawing/2014/main" id="{294A2692-17A3-4841-8B92-E05640A04CC5}"/>
              </a:ext>
            </a:extLst>
          </p:cNvPr>
          <p:cNvSpPr>
            <a:spLocks noGrp="1"/>
          </p:cNvSpPr>
          <p:nvPr>
            <p:ph type="dt" sz="half" idx="10"/>
          </p:nvPr>
        </p:nvSpPr>
        <p:spPr/>
        <p:txBody>
          <a:bodyPr/>
          <a:lstStyle>
            <a:lvl1pPr>
              <a:defRPr/>
            </a:lvl1pPr>
          </a:lstStyle>
          <a:p>
            <a:pPr>
              <a:defRPr/>
            </a:pPr>
            <a:fld id="{06930892-0717-4220-8C23-9D3645CD78AE}" type="datetimeFigureOut">
              <a:rPr lang="ja-JP" altLang="en-US"/>
              <a:pPr>
                <a:defRPr/>
              </a:pPr>
              <a:t>2022/9/28</a:t>
            </a:fld>
            <a:endParaRPr lang="ja-JP" altLang="en-US"/>
          </a:p>
        </p:txBody>
      </p:sp>
      <p:sp>
        <p:nvSpPr>
          <p:cNvPr id="6" name="フッター プレースホルダ 4">
            <a:extLst>
              <a:ext uri="{FF2B5EF4-FFF2-40B4-BE49-F238E27FC236}">
                <a16:creationId xmlns="" xmlns:a16="http://schemas.microsoft.com/office/drawing/2014/main" id="{E684FD77-35DA-4751-B5F8-A0B9088706D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 xmlns:a16="http://schemas.microsoft.com/office/drawing/2014/main" id="{4B0561DB-5B5B-40B7-83C7-95332175F3C5}"/>
              </a:ext>
            </a:extLst>
          </p:cNvPr>
          <p:cNvSpPr>
            <a:spLocks noGrp="1"/>
          </p:cNvSpPr>
          <p:nvPr>
            <p:ph type="sldNum" sz="quarter" idx="12"/>
          </p:nvPr>
        </p:nvSpPr>
        <p:spPr/>
        <p:txBody>
          <a:bodyPr/>
          <a:lstStyle>
            <a:lvl1pPr>
              <a:defRPr/>
            </a:lvl1pPr>
          </a:lstStyle>
          <a:p>
            <a:pPr>
              <a:defRPr/>
            </a:pPr>
            <a:fld id="{56F31EFE-21C8-4180-860D-D95C5F613E8E}" type="slidenum">
              <a:rPr lang="ja-JP" altLang="en-US"/>
              <a:pPr>
                <a:defRPr/>
              </a:pPr>
              <a:t>‹#›</a:t>
            </a:fld>
            <a:endParaRPr lang="ja-JP" altLang="en-US"/>
          </a:p>
        </p:txBody>
      </p:sp>
    </p:spTree>
    <p:extLst>
      <p:ext uri="{BB962C8B-B14F-4D97-AF65-F5344CB8AC3E}">
        <p14:creationId xmlns:p14="http://schemas.microsoft.com/office/powerpoint/2010/main" val="137952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 xmlns:a16="http://schemas.microsoft.com/office/drawing/2014/main" id="{1A6C20E6-EC1D-4146-8B90-C46822987E99}"/>
              </a:ext>
            </a:extLst>
          </p:cNvPr>
          <p:cNvSpPr>
            <a:spLocks noGrp="1"/>
          </p:cNvSpPr>
          <p:nvPr>
            <p:ph type="dt" sz="half" idx="10"/>
          </p:nvPr>
        </p:nvSpPr>
        <p:spPr/>
        <p:txBody>
          <a:bodyPr/>
          <a:lstStyle>
            <a:lvl1pPr>
              <a:defRPr/>
            </a:lvl1pPr>
          </a:lstStyle>
          <a:p>
            <a:pPr>
              <a:defRPr/>
            </a:pPr>
            <a:fld id="{28C3DCCE-2B5E-42C3-8BDA-DFC64F87F4DA}" type="datetimeFigureOut">
              <a:rPr lang="ja-JP" altLang="en-US"/>
              <a:pPr>
                <a:defRPr/>
              </a:pPr>
              <a:t>2022/9/28</a:t>
            </a:fld>
            <a:endParaRPr lang="ja-JP" altLang="en-US"/>
          </a:p>
        </p:txBody>
      </p:sp>
      <p:sp>
        <p:nvSpPr>
          <p:cNvPr id="8" name="フッター プレースホルダ 4">
            <a:extLst>
              <a:ext uri="{FF2B5EF4-FFF2-40B4-BE49-F238E27FC236}">
                <a16:creationId xmlns="" xmlns:a16="http://schemas.microsoft.com/office/drawing/2014/main" id="{BB84D7EC-3E4A-4DFC-BD6B-F472392C94F9}"/>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 xmlns:a16="http://schemas.microsoft.com/office/drawing/2014/main" id="{C31DA9AC-55C3-4ACF-865A-BA16D04DAF8E}"/>
              </a:ext>
            </a:extLst>
          </p:cNvPr>
          <p:cNvSpPr>
            <a:spLocks noGrp="1"/>
          </p:cNvSpPr>
          <p:nvPr>
            <p:ph type="sldNum" sz="quarter" idx="12"/>
          </p:nvPr>
        </p:nvSpPr>
        <p:spPr/>
        <p:txBody>
          <a:bodyPr/>
          <a:lstStyle>
            <a:lvl1pPr>
              <a:defRPr/>
            </a:lvl1pPr>
          </a:lstStyle>
          <a:p>
            <a:pPr>
              <a:defRPr/>
            </a:pPr>
            <a:fld id="{2361A484-1BBC-4B6D-BDC8-4078BCEDF26A}" type="slidenum">
              <a:rPr lang="ja-JP" altLang="en-US"/>
              <a:pPr>
                <a:defRPr/>
              </a:pPr>
              <a:t>‹#›</a:t>
            </a:fld>
            <a:endParaRPr lang="ja-JP" altLang="en-US"/>
          </a:p>
        </p:txBody>
      </p:sp>
    </p:spTree>
    <p:extLst>
      <p:ext uri="{BB962C8B-B14F-4D97-AF65-F5344CB8AC3E}">
        <p14:creationId xmlns:p14="http://schemas.microsoft.com/office/powerpoint/2010/main" val="36020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 xmlns:a16="http://schemas.microsoft.com/office/drawing/2014/main" id="{2A1DE99E-2C55-45EB-9576-60562B6D6F6D}"/>
              </a:ext>
            </a:extLst>
          </p:cNvPr>
          <p:cNvSpPr>
            <a:spLocks noGrp="1"/>
          </p:cNvSpPr>
          <p:nvPr>
            <p:ph type="dt" sz="half" idx="10"/>
          </p:nvPr>
        </p:nvSpPr>
        <p:spPr/>
        <p:txBody>
          <a:bodyPr/>
          <a:lstStyle>
            <a:lvl1pPr>
              <a:defRPr/>
            </a:lvl1pPr>
          </a:lstStyle>
          <a:p>
            <a:pPr>
              <a:defRPr/>
            </a:pPr>
            <a:fld id="{8B245810-E74E-49AA-BEDB-6B21AFDEDC2C}" type="datetimeFigureOut">
              <a:rPr lang="ja-JP" altLang="en-US"/>
              <a:pPr>
                <a:defRPr/>
              </a:pPr>
              <a:t>2022/9/28</a:t>
            </a:fld>
            <a:endParaRPr lang="ja-JP" altLang="en-US"/>
          </a:p>
        </p:txBody>
      </p:sp>
      <p:sp>
        <p:nvSpPr>
          <p:cNvPr id="4" name="フッター プレースホルダ 4">
            <a:extLst>
              <a:ext uri="{FF2B5EF4-FFF2-40B4-BE49-F238E27FC236}">
                <a16:creationId xmlns="" xmlns:a16="http://schemas.microsoft.com/office/drawing/2014/main" id="{A8E3373C-7052-404A-BE36-F4BAB2730CB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 xmlns:a16="http://schemas.microsoft.com/office/drawing/2014/main" id="{5EEA6C61-1AE5-4F7F-90DA-743E58D25461}"/>
              </a:ext>
            </a:extLst>
          </p:cNvPr>
          <p:cNvSpPr>
            <a:spLocks noGrp="1"/>
          </p:cNvSpPr>
          <p:nvPr>
            <p:ph type="sldNum" sz="quarter" idx="12"/>
          </p:nvPr>
        </p:nvSpPr>
        <p:spPr/>
        <p:txBody>
          <a:bodyPr/>
          <a:lstStyle>
            <a:lvl1pPr>
              <a:defRPr/>
            </a:lvl1pPr>
          </a:lstStyle>
          <a:p>
            <a:pPr>
              <a:defRPr/>
            </a:pPr>
            <a:fld id="{82C32B46-D318-406A-99C9-4CB99FD49BB4}" type="slidenum">
              <a:rPr lang="ja-JP" altLang="en-US"/>
              <a:pPr>
                <a:defRPr/>
              </a:pPr>
              <a:t>‹#›</a:t>
            </a:fld>
            <a:endParaRPr lang="ja-JP" altLang="en-US"/>
          </a:p>
        </p:txBody>
      </p:sp>
    </p:spTree>
    <p:extLst>
      <p:ext uri="{BB962C8B-B14F-4D97-AF65-F5344CB8AC3E}">
        <p14:creationId xmlns:p14="http://schemas.microsoft.com/office/powerpoint/2010/main" val="156755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 xmlns:a16="http://schemas.microsoft.com/office/drawing/2014/main" id="{DC97E4A5-5B6F-483A-8870-A8ACC18B59BF}"/>
              </a:ext>
            </a:extLst>
          </p:cNvPr>
          <p:cNvSpPr>
            <a:spLocks noGrp="1"/>
          </p:cNvSpPr>
          <p:nvPr>
            <p:ph type="dt" sz="half" idx="10"/>
          </p:nvPr>
        </p:nvSpPr>
        <p:spPr/>
        <p:txBody>
          <a:bodyPr/>
          <a:lstStyle>
            <a:lvl1pPr>
              <a:defRPr/>
            </a:lvl1pPr>
          </a:lstStyle>
          <a:p>
            <a:pPr>
              <a:defRPr/>
            </a:pPr>
            <a:fld id="{B4F25307-9E93-4A3E-919A-494971059028}" type="datetimeFigureOut">
              <a:rPr lang="ja-JP" altLang="en-US"/>
              <a:pPr>
                <a:defRPr/>
              </a:pPr>
              <a:t>2022/9/28</a:t>
            </a:fld>
            <a:endParaRPr lang="ja-JP" altLang="en-US"/>
          </a:p>
        </p:txBody>
      </p:sp>
      <p:sp>
        <p:nvSpPr>
          <p:cNvPr id="3" name="フッター プレースホルダ 4">
            <a:extLst>
              <a:ext uri="{FF2B5EF4-FFF2-40B4-BE49-F238E27FC236}">
                <a16:creationId xmlns="" xmlns:a16="http://schemas.microsoft.com/office/drawing/2014/main" id="{A6339967-545D-41F1-AAF8-7FBF3EB0281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 xmlns:a16="http://schemas.microsoft.com/office/drawing/2014/main" id="{0BB98C75-0FAC-4F80-8ECF-B165A0EAE40F}"/>
              </a:ext>
            </a:extLst>
          </p:cNvPr>
          <p:cNvSpPr>
            <a:spLocks noGrp="1"/>
          </p:cNvSpPr>
          <p:nvPr>
            <p:ph type="sldNum" sz="quarter" idx="12"/>
          </p:nvPr>
        </p:nvSpPr>
        <p:spPr/>
        <p:txBody>
          <a:bodyPr/>
          <a:lstStyle>
            <a:lvl1pPr>
              <a:defRPr/>
            </a:lvl1pPr>
          </a:lstStyle>
          <a:p>
            <a:pPr>
              <a:defRPr/>
            </a:pPr>
            <a:fld id="{75A50662-4E28-4AA5-8638-2D1502D99429}" type="slidenum">
              <a:rPr lang="ja-JP" altLang="en-US"/>
              <a:pPr>
                <a:defRPr/>
              </a:pPr>
              <a:t>‹#›</a:t>
            </a:fld>
            <a:endParaRPr lang="ja-JP" altLang="en-US"/>
          </a:p>
        </p:txBody>
      </p:sp>
    </p:spTree>
    <p:extLst>
      <p:ext uri="{BB962C8B-B14F-4D97-AF65-F5344CB8AC3E}">
        <p14:creationId xmlns:p14="http://schemas.microsoft.com/office/powerpoint/2010/main" val="121832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 xmlns:a16="http://schemas.microsoft.com/office/drawing/2014/main" id="{0E669EA3-840F-47A5-A6A7-F27ACE284ABB}"/>
              </a:ext>
            </a:extLst>
          </p:cNvPr>
          <p:cNvSpPr>
            <a:spLocks noGrp="1"/>
          </p:cNvSpPr>
          <p:nvPr>
            <p:ph type="dt" sz="half" idx="10"/>
          </p:nvPr>
        </p:nvSpPr>
        <p:spPr/>
        <p:txBody>
          <a:bodyPr/>
          <a:lstStyle>
            <a:lvl1pPr>
              <a:defRPr/>
            </a:lvl1pPr>
          </a:lstStyle>
          <a:p>
            <a:pPr>
              <a:defRPr/>
            </a:pPr>
            <a:fld id="{91F4B851-9978-4309-B580-649E1FB02884}" type="datetimeFigureOut">
              <a:rPr lang="ja-JP" altLang="en-US"/>
              <a:pPr>
                <a:defRPr/>
              </a:pPr>
              <a:t>2022/9/28</a:t>
            </a:fld>
            <a:endParaRPr lang="ja-JP" altLang="en-US"/>
          </a:p>
        </p:txBody>
      </p:sp>
      <p:sp>
        <p:nvSpPr>
          <p:cNvPr id="6" name="フッター プレースホルダ 4">
            <a:extLst>
              <a:ext uri="{FF2B5EF4-FFF2-40B4-BE49-F238E27FC236}">
                <a16:creationId xmlns="" xmlns:a16="http://schemas.microsoft.com/office/drawing/2014/main" id="{4D2C2E58-7952-4788-9293-5FB0B91C29A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 xmlns:a16="http://schemas.microsoft.com/office/drawing/2014/main" id="{57512B48-A184-41A0-9585-ABAB9788A4B3}"/>
              </a:ext>
            </a:extLst>
          </p:cNvPr>
          <p:cNvSpPr>
            <a:spLocks noGrp="1"/>
          </p:cNvSpPr>
          <p:nvPr>
            <p:ph type="sldNum" sz="quarter" idx="12"/>
          </p:nvPr>
        </p:nvSpPr>
        <p:spPr/>
        <p:txBody>
          <a:bodyPr/>
          <a:lstStyle>
            <a:lvl1pPr>
              <a:defRPr/>
            </a:lvl1pPr>
          </a:lstStyle>
          <a:p>
            <a:pPr>
              <a:defRPr/>
            </a:pPr>
            <a:fld id="{FB2CBBF7-2D95-4BA1-B608-5996DBD90758}" type="slidenum">
              <a:rPr lang="ja-JP" altLang="en-US"/>
              <a:pPr>
                <a:defRPr/>
              </a:pPr>
              <a:t>‹#›</a:t>
            </a:fld>
            <a:endParaRPr lang="ja-JP" altLang="en-US"/>
          </a:p>
        </p:txBody>
      </p:sp>
    </p:spTree>
    <p:extLst>
      <p:ext uri="{BB962C8B-B14F-4D97-AF65-F5344CB8AC3E}">
        <p14:creationId xmlns:p14="http://schemas.microsoft.com/office/powerpoint/2010/main" val="368125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 xmlns:a16="http://schemas.microsoft.com/office/drawing/2014/main" id="{35E45554-0FD6-4048-B126-A2A006D50408}"/>
              </a:ext>
            </a:extLst>
          </p:cNvPr>
          <p:cNvSpPr>
            <a:spLocks noGrp="1"/>
          </p:cNvSpPr>
          <p:nvPr>
            <p:ph type="dt" sz="half" idx="10"/>
          </p:nvPr>
        </p:nvSpPr>
        <p:spPr/>
        <p:txBody>
          <a:bodyPr/>
          <a:lstStyle>
            <a:lvl1pPr>
              <a:defRPr/>
            </a:lvl1pPr>
          </a:lstStyle>
          <a:p>
            <a:pPr>
              <a:defRPr/>
            </a:pPr>
            <a:fld id="{3B234B46-46B7-47AA-B4A7-BC125D4EDE6D}" type="datetimeFigureOut">
              <a:rPr lang="ja-JP" altLang="en-US"/>
              <a:pPr>
                <a:defRPr/>
              </a:pPr>
              <a:t>2022/9/28</a:t>
            </a:fld>
            <a:endParaRPr lang="ja-JP" altLang="en-US"/>
          </a:p>
        </p:txBody>
      </p:sp>
      <p:sp>
        <p:nvSpPr>
          <p:cNvPr id="6" name="フッター プレースホルダ 4">
            <a:extLst>
              <a:ext uri="{FF2B5EF4-FFF2-40B4-BE49-F238E27FC236}">
                <a16:creationId xmlns="" xmlns:a16="http://schemas.microsoft.com/office/drawing/2014/main" id="{AC0BDA86-D9DC-4784-BC0E-637279665C4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 xmlns:a16="http://schemas.microsoft.com/office/drawing/2014/main" id="{70DE644B-AB0C-402C-8436-D567477991E6}"/>
              </a:ext>
            </a:extLst>
          </p:cNvPr>
          <p:cNvSpPr>
            <a:spLocks noGrp="1"/>
          </p:cNvSpPr>
          <p:nvPr>
            <p:ph type="sldNum" sz="quarter" idx="12"/>
          </p:nvPr>
        </p:nvSpPr>
        <p:spPr/>
        <p:txBody>
          <a:bodyPr/>
          <a:lstStyle>
            <a:lvl1pPr>
              <a:defRPr/>
            </a:lvl1pPr>
          </a:lstStyle>
          <a:p>
            <a:pPr>
              <a:defRPr/>
            </a:pPr>
            <a:fld id="{18EC6F36-3B96-47F4-9F18-CB9BF63E9DF5}" type="slidenum">
              <a:rPr lang="ja-JP" altLang="en-US"/>
              <a:pPr>
                <a:defRPr/>
              </a:pPr>
              <a:t>‹#›</a:t>
            </a:fld>
            <a:endParaRPr lang="ja-JP" altLang="en-US"/>
          </a:p>
        </p:txBody>
      </p:sp>
    </p:spTree>
    <p:extLst>
      <p:ext uri="{BB962C8B-B14F-4D97-AF65-F5344CB8AC3E}">
        <p14:creationId xmlns:p14="http://schemas.microsoft.com/office/powerpoint/2010/main" val="64669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 xmlns:a16="http://schemas.microsoft.com/office/drawing/2014/main" id="{6B116CDB-CDCC-4783-9A7C-91B0A9958681}"/>
              </a:ext>
            </a:extLst>
          </p:cNvPr>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 xmlns:a16="http://schemas.microsoft.com/office/drawing/2014/main" id="{66659DA3-7E57-47D0-89DF-E5983C95836C}"/>
              </a:ext>
            </a:extLst>
          </p:cNvPr>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 xmlns:a16="http://schemas.microsoft.com/office/drawing/2014/main" id="{23F9BD31-21F6-4BC9-9375-9A2E79D4568A}"/>
              </a:ext>
            </a:extLst>
          </p:cNvPr>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DFFC5A4-6A7E-4BAD-AB5D-C7672C3D90F3}" type="datetimeFigureOut">
              <a:rPr lang="ja-JP" altLang="en-US"/>
              <a:pPr>
                <a:defRPr/>
              </a:pPr>
              <a:t>2022/9/28</a:t>
            </a:fld>
            <a:endParaRPr lang="ja-JP" altLang="en-US"/>
          </a:p>
        </p:txBody>
      </p:sp>
      <p:sp>
        <p:nvSpPr>
          <p:cNvPr id="5" name="フッター プレースホルダ 4">
            <a:extLst>
              <a:ext uri="{FF2B5EF4-FFF2-40B4-BE49-F238E27FC236}">
                <a16:creationId xmlns="" xmlns:a16="http://schemas.microsoft.com/office/drawing/2014/main" id="{4D427B49-6107-424D-B893-A60ED65096DE}"/>
              </a:ext>
            </a:extLst>
          </p:cNvPr>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 xmlns:a16="http://schemas.microsoft.com/office/drawing/2014/main" id="{98FA0440-9F73-420E-8922-F8B9A1D63F5E}"/>
              </a:ext>
            </a:extLst>
          </p:cNvPr>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35B7050-136F-4711-A038-E66C41DDEEA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chart" Target="../charts/chart2.xml"/><Relationship Id="rId7"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 xmlns:a16="http://schemas.microsoft.com/office/drawing/2014/main" id="{2E4B8116-45B7-4507-91AA-DFBE977D43D0}"/>
              </a:ext>
            </a:extLst>
          </p:cNvPr>
          <p:cNvSpPr/>
          <p:nvPr/>
        </p:nvSpPr>
        <p:spPr>
          <a:xfrm>
            <a:off x="3729038" y="3875088"/>
            <a:ext cx="3048000" cy="2681287"/>
          </a:xfrm>
          <a:prstGeom prst="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5" name="正方形/長方形 64">
            <a:extLst>
              <a:ext uri="{FF2B5EF4-FFF2-40B4-BE49-F238E27FC236}">
                <a16:creationId xmlns="" xmlns:a16="http://schemas.microsoft.com/office/drawing/2014/main" id="{C035FEA3-6056-4C3E-BF07-01840E9D7FB8}"/>
              </a:ext>
            </a:extLst>
          </p:cNvPr>
          <p:cNvSpPr/>
          <p:nvPr/>
        </p:nvSpPr>
        <p:spPr>
          <a:xfrm>
            <a:off x="3739654" y="3887788"/>
            <a:ext cx="3029446" cy="39211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53" name="テキスト ボックス 5">
            <a:extLst>
              <a:ext uri="{FF2B5EF4-FFF2-40B4-BE49-F238E27FC236}">
                <a16:creationId xmlns="" xmlns:a16="http://schemas.microsoft.com/office/drawing/2014/main" id="{53EB5566-6C2E-4FF5-A2D4-0685A3FA10EB}"/>
              </a:ext>
            </a:extLst>
          </p:cNvPr>
          <p:cNvSpPr txBox="1">
            <a:spLocks noChangeArrowheads="1"/>
          </p:cNvSpPr>
          <p:nvPr/>
        </p:nvSpPr>
        <p:spPr bwMode="auto">
          <a:xfrm>
            <a:off x="0" y="47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a:t>1</a:t>
            </a:r>
            <a:endParaRPr lang="ja-JP" altLang="en-US" sz="1200" b="1"/>
          </a:p>
        </p:txBody>
      </p:sp>
      <p:sp>
        <p:nvSpPr>
          <p:cNvPr id="8" name="正方形/長方形 7">
            <a:extLst>
              <a:ext uri="{FF2B5EF4-FFF2-40B4-BE49-F238E27FC236}">
                <a16:creationId xmlns="" xmlns:a16="http://schemas.microsoft.com/office/drawing/2014/main" id="{8F7A1B91-FB28-4AA4-BE9E-12353F13EDD9}"/>
              </a:ext>
            </a:extLst>
          </p:cNvPr>
          <p:cNvSpPr/>
          <p:nvPr/>
        </p:nvSpPr>
        <p:spPr>
          <a:xfrm>
            <a:off x="4332327" y="254001"/>
            <a:ext cx="2436773" cy="105368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a:extLst>
              <a:ext uri="{FF2B5EF4-FFF2-40B4-BE49-F238E27FC236}">
                <a16:creationId xmlns="" xmlns:a16="http://schemas.microsoft.com/office/drawing/2014/main" id="{6FFC43EC-C06F-4375-A3F5-EF5D66862711}"/>
              </a:ext>
            </a:extLst>
          </p:cNvPr>
          <p:cNvSpPr txBox="1"/>
          <p:nvPr/>
        </p:nvSpPr>
        <p:spPr>
          <a:xfrm>
            <a:off x="4257066" y="314321"/>
            <a:ext cx="1664238" cy="246221"/>
          </a:xfrm>
          <a:prstGeom prst="rect">
            <a:avLst/>
          </a:prstGeom>
          <a:noFill/>
        </p:spPr>
        <p:txBody>
          <a:bodyPr wrap="none">
            <a:spAutoFit/>
          </a:bodyPr>
          <a:lstStyle/>
          <a:p>
            <a:pPr eaLnBrk="1" fontAlgn="auto" hangingPunct="1">
              <a:spcBef>
                <a:spcPts val="0"/>
              </a:spcBef>
              <a:spcAft>
                <a:spcPts val="0"/>
              </a:spcAft>
              <a:defRPr/>
            </a:pPr>
            <a:r>
              <a:rPr lang="ja-JP" altLang="en-US" sz="1000" dirty="0" smtClean="0">
                <a:latin typeface="HGP明朝B" pitchFamily="18" charset="-128"/>
                <a:ea typeface="HGP明朝B" pitchFamily="18" charset="-128"/>
              </a:rPr>
              <a:t>令和３年</a:t>
            </a:r>
            <a:r>
              <a:rPr lang="ja-JP" altLang="en-US" sz="1000" dirty="0">
                <a:latin typeface="HGP明朝B" pitchFamily="18" charset="-128"/>
                <a:ea typeface="HGP明朝B" pitchFamily="18" charset="-128"/>
              </a:rPr>
              <a:t>（</a:t>
            </a:r>
            <a:r>
              <a:rPr lang="ja-JP" altLang="en-US" sz="1000" dirty="0" smtClean="0">
                <a:latin typeface="HGP明朝B" pitchFamily="18" charset="-128"/>
                <a:ea typeface="HGP明朝B" pitchFamily="18" charset="-128"/>
              </a:rPr>
              <a:t>２０</a:t>
            </a:r>
            <a:r>
              <a:rPr lang="en-US" altLang="ja-JP" sz="1000" dirty="0" smtClean="0">
                <a:latin typeface="HGP明朝B" pitchFamily="18" charset="-128"/>
                <a:ea typeface="HGP明朝B" pitchFamily="18" charset="-128"/>
              </a:rPr>
              <a:t>21</a:t>
            </a:r>
            <a:r>
              <a:rPr lang="ja-JP" altLang="en-US" sz="1000" dirty="0" smtClean="0">
                <a:latin typeface="HGP明朝B" pitchFamily="18" charset="-128"/>
                <a:ea typeface="HGP明朝B" pitchFamily="18" charset="-128"/>
              </a:rPr>
              <a:t>）創刊</a:t>
            </a:r>
            <a:r>
              <a:rPr lang="en-US" altLang="ja-JP" sz="1000" dirty="0" smtClean="0">
                <a:latin typeface="HGP明朝B" pitchFamily="18" charset="-128"/>
                <a:ea typeface="HGP明朝B" pitchFamily="18" charset="-128"/>
              </a:rPr>
              <a:t>0001</a:t>
            </a:r>
            <a:r>
              <a:rPr lang="ja-JP" altLang="en-US" sz="1000" dirty="0" smtClean="0">
                <a:latin typeface="HGP明朝B" pitchFamily="18" charset="-128"/>
                <a:ea typeface="HGP明朝B" pitchFamily="18" charset="-128"/>
              </a:rPr>
              <a:t>号</a:t>
            </a:r>
            <a:endParaRPr lang="ja-JP" altLang="en-US" sz="1050" b="1" dirty="0">
              <a:latin typeface="+mn-lt"/>
              <a:ea typeface="+mn-ea"/>
            </a:endParaRPr>
          </a:p>
        </p:txBody>
      </p:sp>
      <p:sp>
        <p:nvSpPr>
          <p:cNvPr id="12" name="テキスト ボックス 11">
            <a:extLst>
              <a:ext uri="{FF2B5EF4-FFF2-40B4-BE49-F238E27FC236}">
                <a16:creationId xmlns="" xmlns:a16="http://schemas.microsoft.com/office/drawing/2014/main" id="{81E348F6-EFF6-4F50-9764-0838EF31DCBC}"/>
              </a:ext>
            </a:extLst>
          </p:cNvPr>
          <p:cNvSpPr txBox="1"/>
          <p:nvPr/>
        </p:nvSpPr>
        <p:spPr>
          <a:xfrm>
            <a:off x="4311319" y="497983"/>
            <a:ext cx="1146468" cy="461665"/>
          </a:xfrm>
          <a:prstGeom prst="rect">
            <a:avLst/>
          </a:prstGeom>
          <a:noFill/>
        </p:spPr>
        <p:txBody>
          <a:bodyPr wrap="none">
            <a:spAutoFit/>
          </a:bodyPr>
          <a:lstStyle/>
          <a:p>
            <a:pPr eaLnBrk="1" fontAlgn="auto" hangingPunct="1">
              <a:spcBef>
                <a:spcPts val="0"/>
              </a:spcBef>
              <a:spcAft>
                <a:spcPts val="0"/>
              </a:spcAft>
              <a:defRPr/>
            </a:pPr>
            <a:r>
              <a:rPr lang="en-US" altLang="ja-JP" sz="2400" b="1" dirty="0" smtClean="0">
                <a:latin typeface="HGP明朝B" pitchFamily="18" charset="-128"/>
                <a:ea typeface="HGP明朝B" pitchFamily="18" charset="-128"/>
              </a:rPr>
              <a:t>11</a:t>
            </a:r>
            <a:r>
              <a:rPr lang="ja-JP" altLang="en-US" sz="1600" b="1" dirty="0" smtClean="0">
                <a:latin typeface="HGP明朝B" pitchFamily="18" charset="-128"/>
                <a:ea typeface="HGP明朝B" pitchFamily="18" charset="-128"/>
              </a:rPr>
              <a:t>｜</a:t>
            </a:r>
            <a:r>
              <a:rPr lang="en-US" altLang="ja-JP" sz="2400" b="1" dirty="0">
                <a:latin typeface="HGP明朝B" pitchFamily="18" charset="-128"/>
                <a:ea typeface="HGP明朝B" pitchFamily="18" charset="-128"/>
              </a:rPr>
              <a:t>1</a:t>
            </a:r>
            <a:r>
              <a:rPr lang="ja-JP" altLang="en-US" sz="500" b="1" dirty="0">
                <a:latin typeface="HGP明朝B" pitchFamily="18" charset="-128"/>
                <a:ea typeface="HGP明朝B" pitchFamily="18" charset="-128"/>
              </a:rPr>
              <a:t>　</a:t>
            </a:r>
            <a:r>
              <a:rPr lang="en-US" altLang="ja-JP" sz="1050" dirty="0" smtClean="0">
                <a:latin typeface="HGP明朝B" pitchFamily="18" charset="-128"/>
                <a:ea typeface="HGP明朝B" pitchFamily="18" charset="-128"/>
              </a:rPr>
              <a:t>〔</a:t>
            </a:r>
            <a:r>
              <a:rPr lang="ja-JP" altLang="en-US" sz="1050" dirty="0">
                <a:latin typeface="HGP明朝B" pitchFamily="18" charset="-128"/>
                <a:ea typeface="HGP明朝B" pitchFamily="18" charset="-128"/>
              </a:rPr>
              <a:t>月</a:t>
            </a:r>
            <a:r>
              <a:rPr lang="en-US" altLang="ja-JP" sz="1050" dirty="0" smtClean="0">
                <a:latin typeface="HGP明朝B" pitchFamily="18" charset="-128"/>
                <a:ea typeface="HGP明朝B" pitchFamily="18" charset="-128"/>
              </a:rPr>
              <a:t>〕</a:t>
            </a:r>
            <a:endParaRPr lang="ja-JP" altLang="en-US" sz="1100" b="1" dirty="0">
              <a:latin typeface="+mn-lt"/>
              <a:ea typeface="+mn-ea"/>
            </a:endParaRPr>
          </a:p>
        </p:txBody>
      </p:sp>
      <p:sp>
        <p:nvSpPr>
          <p:cNvPr id="2060" name="テキスト ボックス 12">
            <a:extLst>
              <a:ext uri="{FF2B5EF4-FFF2-40B4-BE49-F238E27FC236}">
                <a16:creationId xmlns="" xmlns:a16="http://schemas.microsoft.com/office/drawing/2014/main" id="{1C594508-9486-42E9-AF96-744C8C820D99}"/>
              </a:ext>
            </a:extLst>
          </p:cNvPr>
          <p:cNvSpPr txBox="1">
            <a:spLocks noChangeArrowheads="1"/>
          </p:cNvSpPr>
          <p:nvPr/>
        </p:nvSpPr>
        <p:spPr bwMode="auto">
          <a:xfrm>
            <a:off x="4303809" y="899581"/>
            <a:ext cx="15872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zh-CN" altLang="en-US" sz="600" dirty="0">
                <a:latin typeface="HGP明朝B" panose="02020800000000000000" pitchFamily="18" charset="-128"/>
                <a:ea typeface="HGP明朝B" panose="02020800000000000000" pitchFamily="18" charset="-128"/>
              </a:rPr>
              <a:t> </a:t>
            </a:r>
            <a:r>
              <a:rPr lang="ja-JP" altLang="en-US" sz="600" dirty="0">
                <a:latin typeface="HGP明朝B" panose="02020800000000000000" pitchFamily="18" charset="-128"/>
                <a:ea typeface="HGP明朝B" panose="02020800000000000000" pitchFamily="18" charset="-128"/>
              </a:rPr>
              <a:t>発行所 </a:t>
            </a:r>
            <a:r>
              <a:rPr lang="en-US" altLang="ja-JP" sz="800" dirty="0" smtClean="0">
                <a:latin typeface="HGP明朝B" panose="02020800000000000000" pitchFamily="18" charset="-128"/>
                <a:ea typeface="HGP明朝B" panose="02020800000000000000" pitchFamily="18" charset="-128"/>
              </a:rPr>
              <a:t>©</a:t>
            </a:r>
            <a:r>
              <a:rPr lang="en-US" altLang="ja-JP" sz="600" dirty="0" smtClean="0">
                <a:latin typeface="HGP明朝B" panose="02020800000000000000" pitchFamily="18" charset="-128"/>
                <a:ea typeface="HGP明朝B" panose="02020800000000000000" pitchFamily="18" charset="-128"/>
              </a:rPr>
              <a:t>GCLIP</a:t>
            </a:r>
            <a:r>
              <a:rPr lang="ja-JP" altLang="en-US" sz="600" dirty="0" smtClean="0">
                <a:latin typeface="HGP明朝B" panose="02020800000000000000" pitchFamily="18" charset="-128"/>
                <a:ea typeface="HGP明朝B" panose="02020800000000000000" pitchFamily="18" charset="-128"/>
              </a:rPr>
              <a:t>学園</a:t>
            </a:r>
            <a:r>
              <a:rPr lang="en-US" altLang="ja-JP" sz="600" dirty="0">
                <a:latin typeface="HGP明朝B" panose="02020800000000000000" pitchFamily="18" charset="-128"/>
                <a:ea typeface="HGP明朝B" panose="02020800000000000000" pitchFamily="18" charset="-128"/>
              </a:rPr>
              <a:t/>
            </a:r>
            <a:br>
              <a:rPr lang="en-US" altLang="ja-JP" sz="600" dirty="0">
                <a:latin typeface="HGP明朝B" panose="02020800000000000000" pitchFamily="18" charset="-128"/>
                <a:ea typeface="HGP明朝B" panose="02020800000000000000" pitchFamily="18" charset="-128"/>
              </a:rPr>
            </a:br>
            <a:r>
              <a:rPr lang="zh-CN" altLang="en-US" sz="600" dirty="0" smtClean="0">
                <a:latin typeface="HGP明朝B" panose="02020800000000000000" pitchFamily="18" charset="-128"/>
                <a:ea typeface="HGP明朝B" panose="02020800000000000000" pitchFamily="18" charset="-128"/>
              </a:rPr>
              <a:t>〒</a:t>
            </a:r>
            <a:r>
              <a:rPr lang="ja-JP" altLang="en-US" sz="600" dirty="0" smtClean="0">
                <a:latin typeface="HGP明朝B" panose="02020800000000000000" pitchFamily="18" charset="-128"/>
                <a:ea typeface="HGP明朝B" panose="02020800000000000000" pitchFamily="18" charset="-128"/>
              </a:rPr>
              <a:t>１６２</a:t>
            </a:r>
            <a:r>
              <a:rPr lang="en-US" altLang="ja-JP" sz="600" dirty="0" smtClean="0">
                <a:latin typeface="HGP明朝B" panose="02020800000000000000" pitchFamily="18" charset="-128"/>
                <a:ea typeface="HGP明朝B" panose="02020800000000000000" pitchFamily="18" charset="-128"/>
              </a:rPr>
              <a:t>-0844 </a:t>
            </a:r>
            <a:r>
              <a:rPr lang="ja-JP" altLang="en-US" sz="600" dirty="0" smtClean="0">
                <a:latin typeface="HGP明朝B" panose="02020800000000000000" pitchFamily="18" charset="-128"/>
                <a:ea typeface="HGP明朝B" panose="02020800000000000000" pitchFamily="18" charset="-128"/>
              </a:rPr>
              <a:t>東京都新宿区市谷八幡町１２</a:t>
            </a:r>
            <a:r>
              <a:rPr lang="en-US" altLang="ja-JP" sz="600" dirty="0" smtClean="0">
                <a:latin typeface="HGP明朝B" panose="02020800000000000000" pitchFamily="18" charset="-128"/>
                <a:ea typeface="HGP明朝B" panose="02020800000000000000" pitchFamily="18" charset="-128"/>
              </a:rPr>
              <a:t>-1</a:t>
            </a:r>
          </a:p>
          <a:p>
            <a:pPr algn="ctr" eaLnBrk="1" hangingPunct="1">
              <a:spcBef>
                <a:spcPct val="0"/>
              </a:spcBef>
              <a:buFontTx/>
              <a:buNone/>
            </a:pPr>
            <a:r>
              <a:rPr lang="en-US" altLang="ja-JP" sz="600" dirty="0" smtClean="0">
                <a:latin typeface="HGP明朝B" panose="02020800000000000000" pitchFamily="18" charset="-128"/>
                <a:ea typeface="HGP明朝B" panose="02020800000000000000" pitchFamily="18" charset="-128"/>
              </a:rPr>
              <a:t>TEL </a:t>
            </a:r>
            <a:r>
              <a:rPr lang="ja-JP" altLang="en-US" sz="600" dirty="0" smtClean="0">
                <a:latin typeface="HGP明朝B" panose="02020800000000000000" pitchFamily="18" charset="-128"/>
                <a:ea typeface="HGP明朝B" panose="02020800000000000000" pitchFamily="18" charset="-128"/>
              </a:rPr>
              <a:t>０３</a:t>
            </a:r>
            <a:r>
              <a:rPr lang="en-US" altLang="ja-JP" sz="600" dirty="0" smtClean="0">
                <a:latin typeface="HGP明朝B" panose="02020800000000000000" pitchFamily="18" charset="-128"/>
                <a:ea typeface="HGP明朝B" panose="02020800000000000000" pitchFamily="18" charset="-128"/>
              </a:rPr>
              <a:t>-5579-2357</a:t>
            </a:r>
            <a:endParaRPr lang="ja-JP" altLang="en-US" sz="700" b="1" dirty="0"/>
          </a:p>
        </p:txBody>
      </p:sp>
      <p:cxnSp>
        <p:nvCxnSpPr>
          <p:cNvPr id="5" name="直線コネクタ 4">
            <a:extLst>
              <a:ext uri="{FF2B5EF4-FFF2-40B4-BE49-F238E27FC236}">
                <a16:creationId xmlns="" xmlns:a16="http://schemas.microsoft.com/office/drawing/2014/main" id="{965B0B10-017F-4C41-885D-8BDB008EA4E4}"/>
              </a:ext>
            </a:extLst>
          </p:cNvPr>
          <p:cNvCxnSpPr/>
          <p:nvPr/>
        </p:nvCxnSpPr>
        <p:spPr>
          <a:xfrm>
            <a:off x="0" y="271463"/>
            <a:ext cx="6858000" cy="1587"/>
          </a:xfrm>
          <a:prstGeom prst="line">
            <a:avLst/>
          </a:prstGeom>
          <a:ln w="381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 xmlns:a16="http://schemas.microsoft.com/office/drawing/2014/main" id="{79AAC016-569C-405D-802A-7CAE9FC6A9DD}"/>
              </a:ext>
            </a:extLst>
          </p:cNvPr>
          <p:cNvSpPr/>
          <p:nvPr/>
        </p:nvSpPr>
        <p:spPr>
          <a:xfrm>
            <a:off x="3152776" y="309563"/>
            <a:ext cx="1150975" cy="100012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64" name="テキスト ボックス 15">
            <a:extLst>
              <a:ext uri="{FF2B5EF4-FFF2-40B4-BE49-F238E27FC236}">
                <a16:creationId xmlns="" xmlns:a16="http://schemas.microsoft.com/office/drawing/2014/main" id="{9C7FD222-3148-4F47-B19D-C2D1AE0EC5BF}"/>
              </a:ext>
            </a:extLst>
          </p:cNvPr>
          <p:cNvSpPr txBox="1">
            <a:spLocks noChangeArrowheads="1"/>
          </p:cNvSpPr>
          <p:nvPr/>
        </p:nvSpPr>
        <p:spPr bwMode="auto">
          <a:xfrm>
            <a:off x="3067203" y="288925"/>
            <a:ext cx="1338828" cy="10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500" dirty="0" smtClean="0">
                <a:solidFill>
                  <a:schemeClr val="bg1"/>
                </a:solidFill>
                <a:latin typeface="HGP明朝E" panose="02020900000000000000" pitchFamily="18" charset="-128"/>
                <a:ea typeface="HGP明朝E" panose="02020900000000000000" pitchFamily="18" charset="-128"/>
              </a:rPr>
              <a:t>〇〇</a:t>
            </a:r>
            <a:endParaRPr lang="en-US" altLang="ja-JP" sz="2500" dirty="0" smtClean="0">
              <a:solidFill>
                <a:schemeClr val="bg1"/>
              </a:solidFill>
              <a:latin typeface="HGP明朝E" panose="02020900000000000000" pitchFamily="18" charset="-128"/>
              <a:ea typeface="HGP明朝E" panose="02020900000000000000" pitchFamily="18" charset="-128"/>
            </a:endParaRPr>
          </a:p>
          <a:p>
            <a:pPr eaLnBrk="1" hangingPunct="1">
              <a:spcBef>
                <a:spcPct val="0"/>
              </a:spcBef>
              <a:buFontTx/>
              <a:buNone/>
            </a:pPr>
            <a:r>
              <a:rPr lang="ja-JP" altLang="en-US" sz="2500" dirty="0" smtClean="0">
                <a:solidFill>
                  <a:schemeClr val="bg1"/>
                </a:solidFill>
                <a:latin typeface="HGP明朝E" panose="02020900000000000000" pitchFamily="18" charset="-128"/>
                <a:ea typeface="HGP明朝E" panose="02020900000000000000" pitchFamily="18" charset="-128"/>
              </a:rPr>
              <a:t>幼稚園新聞</a:t>
            </a:r>
            <a:endParaRPr lang="en-US" altLang="ja-JP" sz="2500" dirty="0">
              <a:solidFill>
                <a:schemeClr val="bg1"/>
              </a:solidFill>
              <a:latin typeface="HGP明朝E" panose="02020900000000000000" pitchFamily="18" charset="-128"/>
              <a:ea typeface="HGP明朝E" panose="02020900000000000000" pitchFamily="18" charset="-128"/>
            </a:endParaRPr>
          </a:p>
        </p:txBody>
      </p:sp>
      <p:sp>
        <p:nvSpPr>
          <p:cNvPr id="18" name="正方形/長方形 17">
            <a:extLst>
              <a:ext uri="{FF2B5EF4-FFF2-40B4-BE49-F238E27FC236}">
                <a16:creationId xmlns="" xmlns:a16="http://schemas.microsoft.com/office/drawing/2014/main" id="{38B4294F-48F2-4EFF-89AD-05DF10499C77}"/>
              </a:ext>
            </a:extLst>
          </p:cNvPr>
          <p:cNvSpPr/>
          <p:nvPr/>
        </p:nvSpPr>
        <p:spPr>
          <a:xfrm>
            <a:off x="71438" y="309563"/>
            <a:ext cx="3052762" cy="10001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66" name="テキスト ボックス 18">
            <a:extLst>
              <a:ext uri="{FF2B5EF4-FFF2-40B4-BE49-F238E27FC236}">
                <a16:creationId xmlns="" xmlns:a16="http://schemas.microsoft.com/office/drawing/2014/main" id="{303FBD3A-FF14-443D-984F-6D0F0276D4AF}"/>
              </a:ext>
            </a:extLst>
          </p:cNvPr>
          <p:cNvSpPr txBox="1">
            <a:spLocks noChangeArrowheads="1"/>
          </p:cNvSpPr>
          <p:nvPr/>
        </p:nvSpPr>
        <p:spPr bwMode="auto">
          <a:xfrm>
            <a:off x="-36016" y="272480"/>
            <a:ext cx="3231654" cy="109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smtClean="0">
                <a:latin typeface="HGP明朝B" panose="02020800000000000000" pitchFamily="18" charset="-128"/>
                <a:ea typeface="HGP明朝B" panose="02020800000000000000" pitchFamily="18" charset="-128"/>
              </a:rPr>
              <a:t>▼令和</a:t>
            </a:r>
            <a:r>
              <a:rPr lang="en-US" altLang="ja-JP" sz="900" dirty="0" smtClean="0">
                <a:latin typeface="HGP明朝B" panose="02020800000000000000" pitchFamily="18" charset="-128"/>
                <a:ea typeface="HGP明朝B" panose="02020800000000000000" pitchFamily="18" charset="-128"/>
              </a:rPr>
              <a:t>3</a:t>
            </a:r>
            <a:r>
              <a:rPr lang="ja-JP" altLang="en-US" sz="900" dirty="0" smtClean="0">
                <a:latin typeface="HGP明朝B" panose="02020800000000000000" pitchFamily="18" charset="-128"/>
                <a:ea typeface="HGP明朝B" panose="02020800000000000000" pitchFamily="18" charset="-128"/>
              </a:rPr>
              <a:t>年</a:t>
            </a:r>
            <a:r>
              <a:rPr lang="en-US" altLang="ja-JP" sz="900" dirty="0" smtClean="0">
                <a:latin typeface="HGP明朝B" panose="02020800000000000000" pitchFamily="18" charset="-128"/>
                <a:ea typeface="HGP明朝B" panose="02020800000000000000" pitchFamily="18" charset="-128"/>
              </a:rPr>
              <a:t>10</a:t>
            </a:r>
            <a:r>
              <a:rPr lang="ja-JP" altLang="en-US" sz="900" dirty="0" smtClean="0">
                <a:latin typeface="HGP明朝B" panose="02020800000000000000" pitchFamily="18" charset="-128"/>
                <a:ea typeface="HGP明朝B" panose="02020800000000000000" pitchFamily="18" charset="-128"/>
              </a:rPr>
              <a:t>月</a:t>
            </a:r>
            <a:r>
              <a:rPr lang="en-US" altLang="ja-JP" sz="900" dirty="0" smtClean="0">
                <a:latin typeface="HGP明朝B" panose="02020800000000000000" pitchFamily="18" charset="-128"/>
                <a:ea typeface="HGP明朝B" panose="02020800000000000000" pitchFamily="18" charset="-128"/>
              </a:rPr>
              <a:t>9</a:t>
            </a:r>
            <a:r>
              <a:rPr lang="ja-JP" altLang="en-US" sz="900" dirty="0" smtClean="0">
                <a:latin typeface="HGP明朝B" panose="02020800000000000000" pitchFamily="18" charset="-128"/>
                <a:ea typeface="HGP明朝B" panose="02020800000000000000" pitchFamily="18" charset="-128"/>
              </a:rPr>
              <a:t>日（土）に、○○幼稚園の第</a:t>
            </a:r>
            <a:r>
              <a:rPr lang="en-US" altLang="ja-JP" sz="900" dirty="0" smtClean="0">
                <a:latin typeface="HGP明朝B" panose="02020800000000000000" pitchFamily="18" charset="-128"/>
                <a:ea typeface="HGP明朝B" panose="02020800000000000000" pitchFamily="18" charset="-128"/>
              </a:rPr>
              <a:t>37</a:t>
            </a:r>
            <a:r>
              <a:rPr lang="ja-JP" altLang="en-US" sz="900" dirty="0" smtClean="0">
                <a:latin typeface="HGP明朝B" panose="02020800000000000000" pitchFamily="18" charset="-128"/>
                <a:ea typeface="HGP明朝B" panose="02020800000000000000" pitchFamily="18" charset="-128"/>
              </a:rPr>
              <a:t>回秋の運動会を開催された。▼新型コロナウイルス感染対策のため、保護者はマスクの着用や検温などを実施。園児約八十人</a:t>
            </a:r>
            <a:r>
              <a:rPr lang="ja-JP" altLang="en-US" sz="900" dirty="0">
                <a:latin typeface="HGP明朝B" panose="02020800000000000000" pitchFamily="18" charset="-128"/>
                <a:ea typeface="HGP明朝B" panose="02020800000000000000" pitchFamily="18" charset="-128"/>
              </a:rPr>
              <a:t>と保護者、卒園児らが参加した</a:t>
            </a:r>
            <a:r>
              <a:rPr lang="ja-JP" altLang="en-US" sz="900" dirty="0" smtClean="0">
                <a:latin typeface="HGP明朝B" panose="02020800000000000000" pitchFamily="18" charset="-128"/>
                <a:ea typeface="HGP明朝B" panose="02020800000000000000" pitchFamily="18" charset="-128"/>
              </a:rPr>
              <a:t>。▼</a:t>
            </a:r>
            <a:r>
              <a:rPr lang="ja-JP" altLang="en-US" sz="900" dirty="0">
                <a:latin typeface="HGP明朝B" panose="02020800000000000000" pitchFamily="18" charset="-128"/>
                <a:ea typeface="HGP明朝B" panose="02020800000000000000" pitchFamily="18" charset="-128"/>
              </a:rPr>
              <a:t>午前</a:t>
            </a:r>
            <a:r>
              <a:rPr lang="en-US" altLang="ja-JP" sz="900" dirty="0">
                <a:latin typeface="HGP明朝B" panose="02020800000000000000" pitchFamily="18" charset="-128"/>
                <a:ea typeface="HGP明朝B" panose="02020800000000000000" pitchFamily="18" charset="-128"/>
              </a:rPr>
              <a:t>8</a:t>
            </a:r>
            <a:r>
              <a:rPr lang="ja-JP" altLang="en-US" sz="900" dirty="0">
                <a:latin typeface="HGP明朝B" panose="02020800000000000000" pitchFamily="18" charset="-128"/>
                <a:ea typeface="HGP明朝B" panose="02020800000000000000" pitchFamily="18" charset="-128"/>
              </a:rPr>
              <a:t>時半に、お母さんお父さんと手を繋いで登園した子ども達。いつもはお友達と通っている幼稚園も、家族と歩くとまた違った景色が見える</a:t>
            </a:r>
            <a:r>
              <a:rPr lang="ja-JP" altLang="en-US" sz="900" dirty="0" smtClean="0">
                <a:latin typeface="HGP明朝B" panose="02020800000000000000" pitchFamily="18" charset="-128"/>
                <a:ea typeface="HGP明朝B" panose="02020800000000000000" pitchFamily="18" charset="-128"/>
              </a:rPr>
              <a:t>。▼</a:t>
            </a:r>
            <a:r>
              <a:rPr lang="ja-JP" altLang="en-US" sz="900" dirty="0">
                <a:latin typeface="HGP明朝B" panose="02020800000000000000" pitchFamily="18" charset="-128"/>
                <a:ea typeface="HGP明朝B" panose="02020800000000000000" pitchFamily="18" charset="-128"/>
              </a:rPr>
              <a:t>今年の運動会でも子ども達は保護者にはつらつと成長した姿を見せた</a:t>
            </a:r>
            <a:r>
              <a:rPr lang="ja-JP" altLang="en-US" sz="900" dirty="0" smtClean="0">
                <a:latin typeface="HGP明朝B" panose="02020800000000000000" pitchFamily="18" charset="-128"/>
                <a:ea typeface="HGP明朝B" panose="02020800000000000000" pitchFamily="18" charset="-128"/>
              </a:rPr>
              <a:t>。</a:t>
            </a:r>
            <a:endParaRPr lang="ja-JP" altLang="en-US" sz="1000" b="1" dirty="0"/>
          </a:p>
        </p:txBody>
      </p:sp>
      <p:cxnSp>
        <p:nvCxnSpPr>
          <p:cNvPr id="21" name="直線コネクタ 20">
            <a:extLst>
              <a:ext uri="{FF2B5EF4-FFF2-40B4-BE49-F238E27FC236}">
                <a16:creationId xmlns="" xmlns:a16="http://schemas.microsoft.com/office/drawing/2014/main" id="{DC557EE8-A7B9-46A2-91EA-D6E6A51D9673}"/>
              </a:ext>
            </a:extLst>
          </p:cNvPr>
          <p:cNvCxnSpPr/>
          <p:nvPr/>
        </p:nvCxnSpPr>
        <p:spPr>
          <a:xfrm rot="5400000">
            <a:off x="5181796" y="2610028"/>
            <a:ext cx="2304000" cy="144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68" name="テキスト ボックス 21">
            <a:extLst>
              <a:ext uri="{FF2B5EF4-FFF2-40B4-BE49-F238E27FC236}">
                <a16:creationId xmlns="" xmlns:a16="http://schemas.microsoft.com/office/drawing/2014/main" id="{86F28C29-1C8A-4A5C-B5F4-7B17FB3BA648}"/>
              </a:ext>
            </a:extLst>
          </p:cNvPr>
          <p:cNvSpPr txBox="1">
            <a:spLocks noChangeArrowheads="1"/>
          </p:cNvSpPr>
          <p:nvPr/>
        </p:nvSpPr>
        <p:spPr bwMode="auto">
          <a:xfrm>
            <a:off x="6313671" y="1426213"/>
            <a:ext cx="55399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latin typeface="HGP明朝E" panose="02020900000000000000" pitchFamily="18" charset="-128"/>
                <a:ea typeface="HGP明朝E" panose="02020900000000000000" pitchFamily="18" charset="-128"/>
              </a:rPr>
              <a:t>心ひとつに運動会</a:t>
            </a:r>
            <a:endParaRPr lang="en-US" altLang="ja-JP" sz="2400" dirty="0">
              <a:latin typeface="HGP明朝E" panose="02020900000000000000" pitchFamily="18" charset="-128"/>
              <a:ea typeface="HGP明朝E" panose="02020900000000000000" pitchFamily="18" charset="-128"/>
            </a:endParaRPr>
          </a:p>
        </p:txBody>
      </p:sp>
      <p:sp>
        <p:nvSpPr>
          <p:cNvPr id="2069" name="テキスト ボックス 23">
            <a:extLst>
              <a:ext uri="{FF2B5EF4-FFF2-40B4-BE49-F238E27FC236}">
                <a16:creationId xmlns="" xmlns:a16="http://schemas.microsoft.com/office/drawing/2014/main" id="{66BBD1FA-FBC7-42DB-ADE6-5912D421D9EA}"/>
              </a:ext>
            </a:extLst>
          </p:cNvPr>
          <p:cNvSpPr txBox="1">
            <a:spLocks noChangeArrowheads="1"/>
          </p:cNvSpPr>
          <p:nvPr/>
        </p:nvSpPr>
        <p:spPr bwMode="auto">
          <a:xfrm>
            <a:off x="3550878" y="1433260"/>
            <a:ext cx="2816156"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smtClean="0">
                <a:latin typeface="HGP明朝B" panose="02020800000000000000" pitchFamily="18" charset="-128"/>
                <a:ea typeface="HGP明朝B" panose="02020800000000000000" pitchFamily="18" charset="-128"/>
              </a:rPr>
              <a:t>▼五歳児</a:t>
            </a:r>
            <a:r>
              <a:rPr lang="ja-JP" altLang="en-US" sz="900" dirty="0">
                <a:latin typeface="HGP明朝B" panose="02020800000000000000" pitchFamily="18" charset="-128"/>
                <a:ea typeface="HGP明朝B" panose="02020800000000000000" pitchFamily="18" charset="-128"/>
              </a:rPr>
              <a:t>の和太鼓演奏で開幕し、駆けっこや玉入れ、ダンス、大玉ころがしなどを繰り広げた。保護者が参加する綱引きや鼓笛演奏なども行われた</a:t>
            </a:r>
            <a:r>
              <a:rPr lang="ja-JP" altLang="en-US" sz="900" dirty="0" smtClean="0">
                <a:latin typeface="HGP明朝B" panose="02020800000000000000" pitchFamily="18" charset="-128"/>
                <a:ea typeface="HGP明朝B" panose="02020800000000000000" pitchFamily="18" charset="-128"/>
              </a:rPr>
              <a:t>。▼会場</a:t>
            </a:r>
            <a:r>
              <a:rPr lang="ja-JP" altLang="en-US" sz="900" dirty="0">
                <a:latin typeface="HGP明朝B" panose="02020800000000000000" pitchFamily="18" charset="-128"/>
                <a:ea typeface="HGP明朝B" panose="02020800000000000000" pitchFamily="18" charset="-128"/>
              </a:rPr>
              <a:t>には保護者らが詰め掛け、わが子の活躍に大きな声援を送っていた</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endParaRPr lang="en-US" altLang="ja-JP" sz="900" dirty="0">
              <a:latin typeface="HGP明朝B" panose="02020800000000000000" pitchFamily="18" charset="-128"/>
              <a:ea typeface="HGP明朝B" panose="02020800000000000000" pitchFamily="18" charset="-128"/>
            </a:endParaRPr>
          </a:p>
        </p:txBody>
      </p:sp>
      <p:cxnSp>
        <p:nvCxnSpPr>
          <p:cNvPr id="27" name="直線コネクタ 26">
            <a:extLst>
              <a:ext uri="{FF2B5EF4-FFF2-40B4-BE49-F238E27FC236}">
                <a16:creationId xmlns="" xmlns:a16="http://schemas.microsoft.com/office/drawing/2014/main" id="{424E3DE5-A09D-499F-8359-FE7919C966C7}"/>
              </a:ext>
            </a:extLst>
          </p:cNvPr>
          <p:cNvCxnSpPr/>
          <p:nvPr/>
        </p:nvCxnSpPr>
        <p:spPr>
          <a:xfrm>
            <a:off x="71438" y="1422400"/>
            <a:ext cx="6715125" cy="158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76" name="テキスト ボックス 39">
            <a:extLst>
              <a:ext uri="{FF2B5EF4-FFF2-40B4-BE49-F238E27FC236}">
                <a16:creationId xmlns="" xmlns:a16="http://schemas.microsoft.com/office/drawing/2014/main" id="{80D1BA93-36E0-46E2-8AFC-562788B2C2AB}"/>
              </a:ext>
            </a:extLst>
          </p:cNvPr>
          <p:cNvSpPr txBox="1">
            <a:spLocks noChangeArrowheads="1"/>
          </p:cNvSpPr>
          <p:nvPr/>
        </p:nvSpPr>
        <p:spPr bwMode="auto">
          <a:xfrm>
            <a:off x="3748854" y="4424663"/>
            <a:ext cx="15371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HGP創英角ｺﾞｼｯｸUB" panose="020B0900000000000000" pitchFamily="50" charset="-128"/>
                <a:ea typeface="HGP創英角ｺﾞｼｯｸUB" panose="020B0900000000000000" pitchFamily="50" charset="-128"/>
              </a:rPr>
              <a:t>〔</a:t>
            </a:r>
            <a:r>
              <a:rPr lang="ja-JP" altLang="en-US" sz="800" dirty="0" smtClean="0">
                <a:latin typeface="HGP創英角ｺﾞｼｯｸUB" panose="020B0900000000000000" pitchFamily="50" charset="-128"/>
                <a:ea typeface="HGP創英角ｺﾞｼｯｸUB" panose="020B0900000000000000" pitchFamily="50" charset="-128"/>
              </a:rPr>
              <a:t>楽しみな種目調査</a:t>
            </a:r>
            <a:r>
              <a:rPr lang="en-US" altLang="ja-JP" sz="800" dirty="0" smtClean="0">
                <a:latin typeface="HGP創英角ｺﾞｼｯｸUB" panose="020B0900000000000000" pitchFamily="50" charset="-128"/>
                <a:ea typeface="HGP創英角ｺﾞｼｯｸUB" panose="020B0900000000000000" pitchFamily="50" charset="-128"/>
              </a:rPr>
              <a:t>〕</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2081" name="テキスト ボックス 44">
            <a:extLst>
              <a:ext uri="{FF2B5EF4-FFF2-40B4-BE49-F238E27FC236}">
                <a16:creationId xmlns="" xmlns:a16="http://schemas.microsoft.com/office/drawing/2014/main" id="{5310776B-4871-49B1-9EE6-183E9A96B751}"/>
              </a:ext>
            </a:extLst>
          </p:cNvPr>
          <p:cNvSpPr txBox="1">
            <a:spLocks noChangeArrowheads="1"/>
          </p:cNvSpPr>
          <p:nvPr/>
        </p:nvSpPr>
        <p:spPr bwMode="auto">
          <a:xfrm>
            <a:off x="4653136" y="6722828"/>
            <a:ext cx="2123658" cy="30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900" dirty="0" smtClean="0">
                <a:latin typeface="HGP明朝B" panose="02020800000000000000" pitchFamily="18" charset="-128"/>
                <a:ea typeface="HGP明朝B" panose="02020800000000000000" pitchFamily="18" charset="-128"/>
              </a:rPr>
              <a:t>▼絆は友達とだけでなく、家族との間にも生まれる。親子ダンスでは手を取り合って一緒に踊</a:t>
            </a:r>
            <a:r>
              <a:rPr lang="ja-JP" altLang="en-US" sz="900" dirty="0">
                <a:latin typeface="HGP明朝B" panose="02020800000000000000" pitchFamily="18" charset="-128"/>
                <a:ea typeface="HGP明朝B" panose="02020800000000000000" pitchFamily="18" charset="-128"/>
              </a:rPr>
              <a:t>り</a:t>
            </a:r>
            <a:r>
              <a:rPr lang="ja-JP" altLang="en-US" sz="900" dirty="0" smtClean="0">
                <a:latin typeface="HGP明朝B" panose="02020800000000000000" pitchFamily="18" charset="-128"/>
                <a:ea typeface="HGP明朝B" panose="02020800000000000000" pitchFamily="18" charset="-128"/>
              </a:rPr>
              <a:t>、二人三脚では息を合わせてゴールに向かって</a:t>
            </a:r>
            <a:r>
              <a:rPr lang="ja-JP" altLang="en-US" sz="900" dirty="0">
                <a:latin typeface="HGP明朝B" panose="02020800000000000000" pitchFamily="18" charset="-128"/>
                <a:ea typeface="HGP明朝B" panose="02020800000000000000" pitchFamily="18" charset="-128"/>
              </a:rPr>
              <a:t>一直線</a:t>
            </a:r>
            <a:r>
              <a:rPr lang="ja-JP" altLang="en-US" sz="900" dirty="0" smtClean="0">
                <a:latin typeface="HGP明朝B" panose="02020800000000000000" pitchFamily="18" charset="-128"/>
                <a:ea typeface="HGP明朝B" panose="02020800000000000000" pitchFamily="18" charset="-128"/>
              </a:rPr>
              <a:t>。▼毎朝美味しいお弁当を作ってくれるお母さんお父さんと一緒に食べる今日のお弁当は、いつも以上に美味しく</a:t>
            </a:r>
            <a:r>
              <a:rPr lang="ja-JP" altLang="en-US" sz="900" dirty="0">
                <a:latin typeface="HGP明朝B" panose="02020800000000000000" pitchFamily="18" charset="-128"/>
                <a:ea typeface="HGP明朝B" panose="02020800000000000000" pitchFamily="18" charset="-128"/>
              </a:rPr>
              <a:t>感じる。▼</a:t>
            </a:r>
            <a:r>
              <a:rPr lang="ja-JP" altLang="en-US" sz="900" dirty="0" err="1">
                <a:latin typeface="HGP明朝B" panose="02020800000000000000" pitchFamily="18" charset="-128"/>
                <a:ea typeface="HGP明朝B" panose="02020800000000000000" pitchFamily="18" charset="-128"/>
              </a:rPr>
              <a:t>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a:t>
            </a:r>
            <a:r>
              <a:rPr lang="ja-JP" altLang="en-US" sz="900" dirty="0" smtClean="0">
                <a:latin typeface="HGP明朝B" panose="02020800000000000000" pitchFamily="18" charset="-128"/>
                <a:ea typeface="HGP明朝B" panose="02020800000000000000" pitchFamily="18" charset="-128"/>
              </a:rPr>
              <a:t>▼</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endParaRPr lang="en-US" altLang="ja-JP" sz="900" dirty="0">
              <a:latin typeface="HGP明朝B" panose="02020800000000000000" pitchFamily="18" charset="-128"/>
              <a:ea typeface="HGP明朝B" panose="02020800000000000000" pitchFamily="18" charset="-128"/>
            </a:endParaRPr>
          </a:p>
        </p:txBody>
      </p:sp>
      <p:sp>
        <p:nvSpPr>
          <p:cNvPr id="2086" name="テキスト ボックス 50">
            <a:extLst>
              <a:ext uri="{FF2B5EF4-FFF2-40B4-BE49-F238E27FC236}">
                <a16:creationId xmlns="" xmlns:a16="http://schemas.microsoft.com/office/drawing/2014/main" id="{911084EA-C3F9-4767-9E1A-768ABED837E5}"/>
              </a:ext>
            </a:extLst>
          </p:cNvPr>
          <p:cNvSpPr txBox="1">
            <a:spLocks noChangeArrowheads="1"/>
          </p:cNvSpPr>
          <p:nvPr/>
        </p:nvSpPr>
        <p:spPr bwMode="auto">
          <a:xfrm>
            <a:off x="5976726" y="6325350"/>
            <a:ext cx="80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700" dirty="0" smtClean="0">
                <a:latin typeface="HGPｺﾞｼｯｸM" panose="020B0600000000000000" pitchFamily="50" charset="-128"/>
                <a:ea typeface="HGPｺﾞｼｯｸM" panose="020B0600000000000000" pitchFamily="50" charset="-128"/>
              </a:rPr>
              <a:t>〔</a:t>
            </a:r>
            <a:r>
              <a:rPr lang="ja-JP" altLang="en-US" sz="700" dirty="0" smtClean="0">
                <a:latin typeface="HGPｺﾞｼｯｸM" panose="020B0600000000000000" pitchFamily="50" charset="-128"/>
                <a:ea typeface="HGPｺﾞｼｯｸM" panose="020B0600000000000000" pitchFamily="50" charset="-128"/>
              </a:rPr>
              <a:t>○○総研</a:t>
            </a:r>
            <a:r>
              <a:rPr lang="ja-JP" altLang="en-US" sz="700" dirty="0">
                <a:latin typeface="HGPｺﾞｼｯｸM" panose="020B0600000000000000" pitchFamily="50" charset="-128"/>
                <a:ea typeface="HGPｺﾞｼｯｸM" panose="020B0600000000000000" pitchFamily="50" charset="-128"/>
              </a:rPr>
              <a:t>調べ</a:t>
            </a:r>
            <a:r>
              <a:rPr lang="en-US" altLang="ja-JP" sz="700" dirty="0">
                <a:latin typeface="HGPｺﾞｼｯｸM" panose="020B0600000000000000" pitchFamily="50" charset="-128"/>
                <a:ea typeface="HGPｺﾞｼｯｸM" panose="020B0600000000000000" pitchFamily="50" charset="-128"/>
              </a:rPr>
              <a:t>〕</a:t>
            </a:r>
            <a:endParaRPr lang="ja-JP" altLang="en-US" sz="700" dirty="0">
              <a:latin typeface="HGPｺﾞｼｯｸM" panose="020B0600000000000000" pitchFamily="50" charset="-128"/>
              <a:ea typeface="HGPｺﾞｼｯｸM" panose="020B0600000000000000" pitchFamily="50" charset="-128"/>
            </a:endParaRPr>
          </a:p>
        </p:txBody>
      </p:sp>
      <p:sp>
        <p:nvSpPr>
          <p:cNvPr id="2092" name="テキスト ボックス 57">
            <a:extLst>
              <a:ext uri="{FF2B5EF4-FFF2-40B4-BE49-F238E27FC236}">
                <a16:creationId xmlns="" xmlns:a16="http://schemas.microsoft.com/office/drawing/2014/main" id="{635823BE-3982-41A6-A2D2-024D14F83D88}"/>
              </a:ext>
            </a:extLst>
          </p:cNvPr>
          <p:cNvSpPr txBox="1">
            <a:spLocks noChangeArrowheads="1"/>
          </p:cNvSpPr>
          <p:nvPr/>
        </p:nvSpPr>
        <p:spPr bwMode="auto">
          <a:xfrm>
            <a:off x="3748854" y="3953715"/>
            <a:ext cx="3032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運動会前日の子ども達の調査</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0" name="正方形/長方形 59">
            <a:extLst>
              <a:ext uri="{FF2B5EF4-FFF2-40B4-BE49-F238E27FC236}">
                <a16:creationId xmlns="" xmlns:a16="http://schemas.microsoft.com/office/drawing/2014/main" id="{C997C5B7-B539-49C3-AD59-C34903EB0262}"/>
              </a:ext>
            </a:extLst>
          </p:cNvPr>
          <p:cNvSpPr/>
          <p:nvPr/>
        </p:nvSpPr>
        <p:spPr>
          <a:xfrm>
            <a:off x="2774950" y="3875089"/>
            <a:ext cx="857250" cy="277812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94" name="テキスト ボックス 60">
            <a:extLst>
              <a:ext uri="{FF2B5EF4-FFF2-40B4-BE49-F238E27FC236}">
                <a16:creationId xmlns="" xmlns:a16="http://schemas.microsoft.com/office/drawing/2014/main" id="{AC0D6631-C97A-4521-BCE6-F8D7A5590F92}"/>
              </a:ext>
            </a:extLst>
          </p:cNvPr>
          <p:cNvSpPr txBox="1">
            <a:spLocks noChangeArrowheads="1"/>
          </p:cNvSpPr>
          <p:nvPr/>
        </p:nvSpPr>
        <p:spPr bwMode="auto">
          <a:xfrm>
            <a:off x="2756880" y="3887363"/>
            <a:ext cx="923330" cy="278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smtClean="0">
                <a:solidFill>
                  <a:schemeClr val="bg1"/>
                </a:solidFill>
                <a:latin typeface="HGP明朝E" panose="02020900000000000000" pitchFamily="18" charset="-128"/>
                <a:ea typeface="HGP明朝E" panose="02020900000000000000" pitchFamily="18" charset="-128"/>
              </a:rPr>
              <a:t>71</a:t>
            </a:r>
            <a:r>
              <a:rPr lang="ja-JP" altLang="en-US" sz="2400" dirty="0" smtClean="0">
                <a:solidFill>
                  <a:schemeClr val="bg1"/>
                </a:solidFill>
                <a:latin typeface="HGP明朝E" panose="02020900000000000000" pitchFamily="18" charset="-128"/>
                <a:ea typeface="HGP明朝E" panose="02020900000000000000" pitchFamily="18" charset="-128"/>
              </a:rPr>
              <a:t>％</a:t>
            </a:r>
            <a:r>
              <a:rPr lang="ja-JP" altLang="en-US" sz="2400" dirty="0">
                <a:solidFill>
                  <a:schemeClr val="bg1"/>
                </a:solidFill>
                <a:latin typeface="HGP明朝E" panose="02020900000000000000" pitchFamily="18" charset="-128"/>
                <a:ea typeface="HGP明朝E" panose="02020900000000000000" pitchFamily="18" charset="-128"/>
              </a:rPr>
              <a:t>の子ども</a:t>
            </a:r>
            <a:r>
              <a:rPr lang="ja-JP" altLang="en-US" sz="2400" dirty="0" smtClean="0">
                <a:solidFill>
                  <a:schemeClr val="bg1"/>
                </a:solidFill>
                <a:latin typeface="HGP明朝E" panose="02020900000000000000" pitchFamily="18" charset="-128"/>
                <a:ea typeface="HGP明朝E" panose="02020900000000000000" pitchFamily="18" charset="-128"/>
              </a:rPr>
              <a:t>が集団競技に胸を躍らせる</a:t>
            </a:r>
            <a:endParaRPr lang="en-US" altLang="ja-JP" sz="2400" dirty="0">
              <a:solidFill>
                <a:schemeClr val="bg1"/>
              </a:solidFill>
              <a:latin typeface="HGP明朝E" panose="02020900000000000000" pitchFamily="18" charset="-128"/>
              <a:ea typeface="HGP明朝E" panose="02020900000000000000" pitchFamily="18" charset="-128"/>
            </a:endParaRPr>
          </a:p>
        </p:txBody>
      </p:sp>
      <p:cxnSp>
        <p:nvCxnSpPr>
          <p:cNvPr id="62" name="直線コネクタ 61">
            <a:extLst>
              <a:ext uri="{FF2B5EF4-FFF2-40B4-BE49-F238E27FC236}">
                <a16:creationId xmlns="" xmlns:a16="http://schemas.microsoft.com/office/drawing/2014/main" id="{74A71A76-0EBD-42D2-A61E-9CF011F48959}"/>
              </a:ext>
            </a:extLst>
          </p:cNvPr>
          <p:cNvCxnSpPr/>
          <p:nvPr/>
        </p:nvCxnSpPr>
        <p:spPr>
          <a:xfrm>
            <a:off x="71438" y="3802063"/>
            <a:ext cx="6715125" cy="1587"/>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96" name="テキスト ボックス 62">
            <a:extLst>
              <a:ext uri="{FF2B5EF4-FFF2-40B4-BE49-F238E27FC236}">
                <a16:creationId xmlns="" xmlns:a16="http://schemas.microsoft.com/office/drawing/2014/main" id="{1434F0FE-85F5-425B-8A84-579969931A90}"/>
              </a:ext>
            </a:extLst>
          </p:cNvPr>
          <p:cNvSpPr txBox="1">
            <a:spLocks noChangeArrowheads="1"/>
          </p:cNvSpPr>
          <p:nvPr/>
        </p:nvSpPr>
        <p:spPr bwMode="auto">
          <a:xfrm>
            <a:off x="-9668" y="5227852"/>
            <a:ext cx="2816156"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smtClean="0">
                <a:latin typeface="HGP明朝B" panose="02020800000000000000" pitchFamily="18" charset="-128"/>
                <a:ea typeface="HGP明朝B" panose="02020800000000000000" pitchFamily="18" charset="-128"/>
              </a:rPr>
              <a:t>▼今日は仲間たちとの間に強い絆が生まれる日。集団競技を通して新たな友情が生まれることも多い。▼園長先生の「みんなで協力してやる種目の方が楽しみな人？」の質問に対して、実に</a:t>
            </a:r>
            <a:r>
              <a:rPr lang="en-US" altLang="ja-JP" sz="900" dirty="0" smtClean="0">
                <a:latin typeface="HGP明朝B" panose="02020800000000000000" pitchFamily="18" charset="-128"/>
                <a:ea typeface="HGP明朝B" panose="02020800000000000000" pitchFamily="18" charset="-128"/>
              </a:rPr>
              <a:t>57</a:t>
            </a:r>
            <a:r>
              <a:rPr lang="ja-JP" altLang="en-US" sz="900" dirty="0" smtClean="0">
                <a:latin typeface="HGP明朝B" panose="02020800000000000000" pitchFamily="18" charset="-128"/>
                <a:ea typeface="HGP明朝B" panose="02020800000000000000" pitchFamily="18" charset="-128"/>
              </a:rPr>
              <a:t>名（参加園児数の</a:t>
            </a:r>
            <a:r>
              <a:rPr lang="en-US" altLang="ja-JP" sz="900" dirty="0" smtClean="0">
                <a:latin typeface="HGP明朝B" panose="02020800000000000000" pitchFamily="18" charset="-128"/>
                <a:ea typeface="HGP明朝B" panose="02020800000000000000" pitchFamily="18" charset="-128"/>
              </a:rPr>
              <a:t>71</a:t>
            </a:r>
            <a:r>
              <a:rPr lang="ja-JP" altLang="en-US" sz="900" dirty="0" smtClean="0">
                <a:latin typeface="HGP明朝B" panose="02020800000000000000" pitchFamily="18" charset="-128"/>
                <a:ea typeface="HGP明朝B" panose="02020800000000000000" pitchFamily="18" charset="-128"/>
              </a:rPr>
              <a:t>％）の手が上がった。子供達の半数が日ごろから外遊びを好む傾向にあり、今日は普段室内遊びを楽しむ子ども達にとっても楽しく身体を動かせる日となる。（右円グラフ参照）</a:t>
            </a:r>
            <a:r>
              <a:rPr lang="ja-JP" altLang="en-US" sz="900" dirty="0">
                <a:latin typeface="HGP明朝B" panose="02020800000000000000" pitchFamily="18" charset="-128"/>
                <a:ea typeface="HGP明朝B" panose="02020800000000000000" pitchFamily="18" charset="-128"/>
              </a:rPr>
              <a:t>▼</a:t>
            </a:r>
            <a:r>
              <a:rPr lang="ja-JP" altLang="en-US" sz="900" dirty="0" err="1" smtClean="0">
                <a:latin typeface="HGP明朝B" panose="02020800000000000000" pitchFamily="18" charset="-128"/>
                <a:ea typeface="HGP明朝B" panose="02020800000000000000" pitchFamily="18" charset="-128"/>
              </a:rPr>
              <a:t>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endParaRPr lang="en-US" altLang="ja-JP" sz="900" dirty="0">
              <a:latin typeface="HGP明朝B" panose="02020800000000000000" pitchFamily="18" charset="-128"/>
              <a:ea typeface="HGP明朝B" panose="02020800000000000000" pitchFamily="18" charset="-128"/>
            </a:endParaRPr>
          </a:p>
        </p:txBody>
      </p:sp>
      <p:cxnSp>
        <p:nvCxnSpPr>
          <p:cNvPr id="66" name="直線コネクタ 65">
            <a:extLst>
              <a:ext uri="{FF2B5EF4-FFF2-40B4-BE49-F238E27FC236}">
                <a16:creationId xmlns="" xmlns:a16="http://schemas.microsoft.com/office/drawing/2014/main" id="{76BD6348-3961-4E5C-A94E-6AD516A2C3F6}"/>
              </a:ext>
            </a:extLst>
          </p:cNvPr>
          <p:cNvCxnSpPr/>
          <p:nvPr/>
        </p:nvCxnSpPr>
        <p:spPr>
          <a:xfrm>
            <a:off x="71438" y="6702425"/>
            <a:ext cx="6715125" cy="158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98" name="テキスト ボックス 66">
            <a:extLst>
              <a:ext uri="{FF2B5EF4-FFF2-40B4-BE49-F238E27FC236}">
                <a16:creationId xmlns="" xmlns:a16="http://schemas.microsoft.com/office/drawing/2014/main" id="{5D3698E2-9DC9-4612-A830-DC42EDD853C2}"/>
              </a:ext>
            </a:extLst>
          </p:cNvPr>
          <p:cNvSpPr txBox="1">
            <a:spLocks noChangeArrowheads="1"/>
          </p:cNvSpPr>
          <p:nvPr/>
        </p:nvSpPr>
        <p:spPr bwMode="auto">
          <a:xfrm>
            <a:off x="1804644" y="6753798"/>
            <a:ext cx="1169551"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smtClean="0">
                <a:latin typeface="HGP明朝E" panose="02020900000000000000" pitchFamily="18" charset="-128"/>
                <a:ea typeface="HGP明朝E" panose="02020900000000000000" pitchFamily="18" charset="-128"/>
              </a:rPr>
              <a:t>第</a:t>
            </a:r>
            <a:r>
              <a:rPr lang="en-US" altLang="ja-JP" dirty="0" smtClean="0">
                <a:latin typeface="HGP明朝E" panose="02020900000000000000" pitchFamily="18" charset="-128"/>
                <a:ea typeface="HGP明朝E" panose="02020900000000000000" pitchFamily="18" charset="-128"/>
              </a:rPr>
              <a:t>37</a:t>
            </a:r>
            <a:r>
              <a:rPr lang="ja-JP" altLang="en-US" dirty="0" smtClean="0">
                <a:latin typeface="HGP明朝E" panose="02020900000000000000" pitchFamily="18" charset="-128"/>
                <a:ea typeface="HGP明朝E" panose="02020900000000000000" pitchFamily="18" charset="-128"/>
              </a:rPr>
              <a:t>回秋の運動会も全員優勝！</a:t>
            </a:r>
            <a:endParaRPr lang="ja-JP" altLang="en-US" dirty="0">
              <a:latin typeface="HGP明朝E" panose="02020900000000000000" pitchFamily="18" charset="-128"/>
              <a:ea typeface="HGP明朝E" panose="02020900000000000000" pitchFamily="18" charset="-128"/>
            </a:endParaRPr>
          </a:p>
        </p:txBody>
      </p:sp>
      <p:sp>
        <p:nvSpPr>
          <p:cNvPr id="68" name="正方形/長方形 67">
            <a:extLst>
              <a:ext uri="{FF2B5EF4-FFF2-40B4-BE49-F238E27FC236}">
                <a16:creationId xmlns="" xmlns:a16="http://schemas.microsoft.com/office/drawing/2014/main" id="{1F0C0E85-075E-400A-98CB-47953FB8C4F2}"/>
              </a:ext>
            </a:extLst>
          </p:cNvPr>
          <p:cNvSpPr/>
          <p:nvPr/>
        </p:nvSpPr>
        <p:spPr>
          <a:xfrm>
            <a:off x="71438" y="296863"/>
            <a:ext cx="6715125" cy="9442450"/>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0000"/>
              </a:solidFill>
            </a:endParaRPr>
          </a:p>
        </p:txBody>
      </p:sp>
      <p:sp>
        <p:nvSpPr>
          <p:cNvPr id="134" name="テキスト ボックス 133">
            <a:extLst>
              <a:ext uri="{FF2B5EF4-FFF2-40B4-BE49-F238E27FC236}">
                <a16:creationId xmlns="" xmlns:a16="http://schemas.microsoft.com/office/drawing/2014/main" id="{3A36C3A0-8223-4780-BAEC-C5478E3B7D9A}"/>
              </a:ext>
            </a:extLst>
          </p:cNvPr>
          <p:cNvSpPr txBox="1"/>
          <p:nvPr/>
        </p:nvSpPr>
        <p:spPr>
          <a:xfrm>
            <a:off x="441325" y="46038"/>
            <a:ext cx="1383712" cy="253916"/>
          </a:xfrm>
          <a:prstGeom prst="rect">
            <a:avLst/>
          </a:prstGeom>
          <a:noFill/>
        </p:spPr>
        <p:txBody>
          <a:bodyPr wrap="none">
            <a:spAutoFit/>
          </a:bodyPr>
          <a:lstStyle/>
          <a:p>
            <a:pPr eaLnBrk="1" fontAlgn="auto" hangingPunct="1">
              <a:spcBef>
                <a:spcPts val="0"/>
              </a:spcBef>
              <a:spcAft>
                <a:spcPts val="0"/>
              </a:spcAft>
              <a:defRPr/>
            </a:pPr>
            <a:r>
              <a:rPr lang="en-US" altLang="ja-JP" sz="1050" dirty="0" smtClean="0">
                <a:latin typeface="+mn-lt"/>
                <a:ea typeface="+mn-ea"/>
              </a:rPr>
              <a:t>&lt;</a:t>
            </a:r>
            <a:r>
              <a:rPr lang="en-US" altLang="ja-JP" sz="700" dirty="0" smtClean="0">
                <a:latin typeface="+mn-lt"/>
                <a:ea typeface="+mn-ea"/>
              </a:rPr>
              <a:t>2021</a:t>
            </a:r>
            <a:r>
              <a:rPr lang="ja-JP" altLang="en-US" sz="700" dirty="0" smtClean="0">
                <a:latin typeface="+mn-lt"/>
                <a:ea typeface="+mn-ea"/>
              </a:rPr>
              <a:t>年度秋の運動会を開催</a:t>
            </a:r>
            <a:r>
              <a:rPr lang="en-US" altLang="ja-JP" sz="1050" dirty="0" smtClean="0">
                <a:latin typeface="+mn-lt"/>
                <a:ea typeface="+mn-ea"/>
              </a:rPr>
              <a:t>&gt;</a:t>
            </a:r>
            <a:endParaRPr lang="ja-JP" altLang="en-US" sz="1050" dirty="0">
              <a:latin typeface="+mn-lt"/>
              <a:ea typeface="+mn-ea"/>
            </a:endParaRPr>
          </a:p>
        </p:txBody>
      </p:sp>
      <p:sp>
        <p:nvSpPr>
          <p:cNvPr id="2109" name="テキスト ボックス 62">
            <a:extLst>
              <a:ext uri="{FF2B5EF4-FFF2-40B4-BE49-F238E27FC236}">
                <a16:creationId xmlns="" xmlns:a16="http://schemas.microsoft.com/office/drawing/2014/main" id="{EE759A39-17BB-47A0-BF00-843E3E1BE1B6}"/>
              </a:ext>
            </a:extLst>
          </p:cNvPr>
          <p:cNvSpPr txBox="1">
            <a:spLocks noChangeArrowheads="1"/>
          </p:cNvSpPr>
          <p:nvPr/>
        </p:nvSpPr>
        <p:spPr bwMode="auto">
          <a:xfrm>
            <a:off x="-22664" y="6715350"/>
            <a:ext cx="1985159" cy="172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900" dirty="0" smtClean="0">
                <a:latin typeface="HGP明朝B" panose="02020800000000000000" pitchFamily="18" charset="-128"/>
                <a:ea typeface="HGP明朝B" panose="02020800000000000000" pitchFamily="18" charset="-128"/>
              </a:rPr>
              <a:t>▼今年の運動会も昨年と同じく全員</a:t>
            </a:r>
            <a:r>
              <a:rPr lang="ja-JP" altLang="en-US" sz="900" dirty="0">
                <a:latin typeface="HGP明朝B" panose="02020800000000000000" pitchFamily="18" charset="-128"/>
                <a:ea typeface="HGP明朝B" panose="02020800000000000000" pitchFamily="18" charset="-128"/>
              </a:rPr>
              <a:t>が優勝</a:t>
            </a:r>
            <a:r>
              <a:rPr lang="ja-JP" altLang="en-US" sz="900" dirty="0" smtClean="0">
                <a:latin typeface="HGP明朝B" panose="02020800000000000000" pitchFamily="18" charset="-128"/>
                <a:ea typeface="HGP明朝B" panose="02020800000000000000" pitchFamily="18" charset="-128"/>
              </a:rPr>
              <a:t>。▼この日に向けて汗水たらして練習したダンスも当日一生懸命に腕を振って走った徒競走も、全て一人ひとりの子ども達の努力</a:t>
            </a:r>
            <a:r>
              <a:rPr lang="ja-JP" altLang="en-US" sz="900" dirty="0">
                <a:latin typeface="HGP明朝B" panose="02020800000000000000" pitchFamily="18" charset="-128"/>
                <a:ea typeface="HGP明朝B" panose="02020800000000000000" pitchFamily="18" charset="-128"/>
              </a:rPr>
              <a:t>の</a:t>
            </a:r>
            <a:r>
              <a:rPr lang="ja-JP" altLang="en-US" sz="900" dirty="0" smtClean="0">
                <a:latin typeface="HGP明朝B" panose="02020800000000000000" pitchFamily="18" charset="-128"/>
                <a:ea typeface="HGP明朝B" panose="02020800000000000000" pitchFamily="18" charset="-128"/>
              </a:rPr>
              <a:t>結晶だ</a:t>
            </a:r>
            <a:r>
              <a:rPr lang="ja-JP" altLang="en-US" sz="900" dirty="0">
                <a:latin typeface="HGP明朝B" panose="02020800000000000000" pitchFamily="18" charset="-128"/>
                <a:ea typeface="HGP明朝B" panose="02020800000000000000" pitchFamily="18" charset="-128"/>
              </a:rPr>
              <a:t>。▼</a:t>
            </a:r>
            <a:r>
              <a:rPr lang="ja-JP" altLang="en-US" sz="900" dirty="0" err="1">
                <a:latin typeface="HGP明朝B" panose="02020800000000000000" pitchFamily="18" charset="-128"/>
                <a:ea typeface="HGP明朝B" panose="02020800000000000000" pitchFamily="18" charset="-128"/>
              </a:rPr>
              <a:t>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endParaRPr lang="en-US" altLang="ja-JP" sz="900" dirty="0">
              <a:latin typeface="HGP明朝B" panose="02020800000000000000" pitchFamily="18" charset="-128"/>
              <a:ea typeface="HGP明朝B" panose="02020800000000000000" pitchFamily="18" charset="-128"/>
            </a:endParaRPr>
          </a:p>
        </p:txBody>
      </p:sp>
      <p:sp>
        <p:nvSpPr>
          <p:cNvPr id="71" name="テキスト ボックス 39">
            <a:extLst>
              <a:ext uri="{FF2B5EF4-FFF2-40B4-BE49-F238E27FC236}">
                <a16:creationId xmlns="" xmlns:a16="http://schemas.microsoft.com/office/drawing/2014/main" id="{390FFFA5-1B72-484B-AF8B-7144DE7E0E0B}"/>
              </a:ext>
            </a:extLst>
          </p:cNvPr>
          <p:cNvSpPr txBox="1">
            <a:spLocks noChangeArrowheads="1"/>
          </p:cNvSpPr>
          <p:nvPr/>
        </p:nvSpPr>
        <p:spPr bwMode="auto">
          <a:xfrm>
            <a:off x="5254104" y="4428933"/>
            <a:ext cx="15371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dirty="0" smtClean="0">
                <a:latin typeface="HGP創英角ｺﾞｼｯｸUB" panose="020B0900000000000000" pitchFamily="50" charset="-128"/>
                <a:ea typeface="HGP創英角ｺﾞｼｯｸUB" panose="020B0900000000000000" pitchFamily="50" charset="-128"/>
              </a:rPr>
              <a:t>〔</a:t>
            </a:r>
            <a:r>
              <a:rPr lang="ja-JP" altLang="en-US" sz="800" dirty="0" smtClean="0">
                <a:latin typeface="HGP創英角ｺﾞｼｯｸUB" panose="020B0900000000000000" pitchFamily="50" charset="-128"/>
                <a:ea typeface="HGP創英角ｺﾞｼｯｸUB" panose="020B0900000000000000" pitchFamily="50" charset="-128"/>
              </a:rPr>
              <a:t>好きな遊び場調査</a:t>
            </a:r>
            <a:r>
              <a:rPr lang="en-US" altLang="ja-JP" sz="800" dirty="0" smtClean="0">
                <a:latin typeface="HGP創英角ｺﾞｼｯｸUB" panose="020B0900000000000000" pitchFamily="50" charset="-128"/>
                <a:ea typeface="HGP創英角ｺﾞｼｯｸUB" panose="020B0900000000000000" pitchFamily="50" charset="-128"/>
              </a:rPr>
              <a:t>〕</a:t>
            </a:r>
            <a:endParaRPr lang="ja-JP" altLang="en-US" sz="1050" dirty="0">
              <a:latin typeface="HGP創英角ｺﾞｼｯｸUB" panose="020B0900000000000000" pitchFamily="50" charset="-128"/>
              <a:ea typeface="HGP創英角ｺﾞｼｯｸUB" panose="020B0900000000000000" pitchFamily="50" charset="-128"/>
            </a:endParaRPr>
          </a:p>
        </p:txBody>
      </p:sp>
      <p:graphicFrame>
        <p:nvGraphicFramePr>
          <p:cNvPr id="30" name="グラフ 29"/>
          <p:cNvGraphicFramePr/>
          <p:nvPr>
            <p:extLst>
              <p:ext uri="{D42A27DB-BD31-4B8C-83A1-F6EECF244321}">
                <p14:modId xmlns:p14="http://schemas.microsoft.com/office/powerpoint/2010/main" val="576925492"/>
              </p:ext>
            </p:extLst>
          </p:nvPr>
        </p:nvGraphicFramePr>
        <p:xfrm>
          <a:off x="3728263" y="4669561"/>
          <a:ext cx="1563030" cy="1715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p:nvPr>
            <p:extLst>
              <p:ext uri="{D42A27DB-BD31-4B8C-83A1-F6EECF244321}">
                <p14:modId xmlns:p14="http://schemas.microsoft.com/office/powerpoint/2010/main" val="3448659717"/>
              </p:ext>
            </p:extLst>
          </p:nvPr>
        </p:nvGraphicFramePr>
        <p:xfrm>
          <a:off x="5271586" y="4640988"/>
          <a:ext cx="1563030" cy="1715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3" name="直線コネクタ 52">
            <a:extLst>
              <a:ext uri="{FF2B5EF4-FFF2-40B4-BE49-F238E27FC236}">
                <a16:creationId xmlns="" xmlns:a16="http://schemas.microsoft.com/office/drawing/2014/main" id="{DC557EE8-A7B9-46A2-91EA-D6E6A51D9673}"/>
              </a:ext>
            </a:extLst>
          </p:cNvPr>
          <p:cNvCxnSpPr/>
          <p:nvPr/>
        </p:nvCxnSpPr>
        <p:spPr>
          <a:xfrm rot="5400000">
            <a:off x="1396962" y="8230202"/>
            <a:ext cx="2988000" cy="1444"/>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896189" y="298238"/>
            <a:ext cx="890373" cy="41920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9" name="正方形/長方形 58"/>
          <p:cNvSpPr/>
          <p:nvPr/>
        </p:nvSpPr>
        <p:spPr>
          <a:xfrm>
            <a:off x="5898613" y="706592"/>
            <a:ext cx="895460" cy="601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 xmlns:a16="http://schemas.microsoft.com/office/drawing/2014/main" id="{6FFC43EC-C06F-4375-A3F5-EF5D66862711}"/>
              </a:ext>
            </a:extLst>
          </p:cNvPr>
          <p:cNvSpPr txBox="1"/>
          <p:nvPr/>
        </p:nvSpPr>
        <p:spPr>
          <a:xfrm>
            <a:off x="5829768" y="291865"/>
            <a:ext cx="1032655" cy="369332"/>
          </a:xfrm>
          <a:prstGeom prst="rect">
            <a:avLst/>
          </a:prstGeom>
          <a:noFill/>
        </p:spPr>
        <p:txBody>
          <a:bodyPr wrap="none">
            <a:spAutoFit/>
          </a:bodyPr>
          <a:lstStyle/>
          <a:p>
            <a:pPr algn="ctr" eaLnBrk="1" fontAlgn="auto" hangingPunct="1">
              <a:spcBef>
                <a:spcPts val="0"/>
              </a:spcBef>
              <a:spcAft>
                <a:spcPts val="0"/>
              </a:spcAft>
              <a:defRPr/>
            </a:pPr>
            <a:r>
              <a:rPr lang="ja-JP" altLang="en-US" sz="900" dirty="0" smtClean="0">
                <a:solidFill>
                  <a:schemeClr val="bg1"/>
                </a:solidFill>
                <a:latin typeface="HGP創英角ﾎﾟｯﾌﾟ体" panose="040B0A00000000000000" pitchFamily="50" charset="-128"/>
                <a:ea typeface="HGP創英角ﾎﾟｯﾌﾟ体" panose="040B0A00000000000000" pitchFamily="50" charset="-128"/>
              </a:rPr>
              <a:t>グローバル社会で</a:t>
            </a:r>
            <a:endParaRPr lang="en-US" altLang="ja-JP" sz="9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eaLnBrk="1" fontAlgn="auto" hangingPunct="1">
              <a:spcBef>
                <a:spcPts val="0"/>
              </a:spcBef>
              <a:spcAft>
                <a:spcPts val="0"/>
              </a:spcAft>
              <a:defRPr/>
            </a:pPr>
            <a:r>
              <a:rPr lang="ja-JP" altLang="en-US" sz="900" dirty="0" smtClean="0">
                <a:solidFill>
                  <a:schemeClr val="bg1"/>
                </a:solidFill>
                <a:latin typeface="HGP創英角ﾎﾟｯﾌﾟ体" panose="040B0A00000000000000" pitchFamily="50" charset="-128"/>
                <a:ea typeface="HGP創英角ﾎﾟｯﾌﾟ体" panose="040B0A00000000000000" pitchFamily="50" charset="-128"/>
              </a:rPr>
              <a:t>活躍</a:t>
            </a:r>
            <a:r>
              <a:rPr lang="ja-JP" altLang="en-US" sz="900" dirty="0">
                <a:solidFill>
                  <a:schemeClr val="bg1"/>
                </a:solidFill>
                <a:latin typeface="HGP創英角ﾎﾟｯﾌﾟ体" panose="040B0A00000000000000" pitchFamily="50" charset="-128"/>
                <a:ea typeface="HGP創英角ﾎﾟｯﾌﾟ体" panose="040B0A00000000000000" pitchFamily="50" charset="-128"/>
              </a:rPr>
              <a:t>したいなら</a:t>
            </a:r>
            <a:endParaRPr lang="en-US" altLang="ja-JP" sz="900" dirty="0" smtClean="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69" name="テキスト ボックス 68">
            <a:extLst>
              <a:ext uri="{FF2B5EF4-FFF2-40B4-BE49-F238E27FC236}">
                <a16:creationId xmlns="" xmlns:a16="http://schemas.microsoft.com/office/drawing/2014/main" id="{6FFC43EC-C06F-4375-A3F5-EF5D66862711}"/>
              </a:ext>
            </a:extLst>
          </p:cNvPr>
          <p:cNvSpPr txBox="1"/>
          <p:nvPr/>
        </p:nvSpPr>
        <p:spPr>
          <a:xfrm>
            <a:off x="5848765" y="793085"/>
            <a:ext cx="992580" cy="415498"/>
          </a:xfrm>
          <a:prstGeom prst="rect">
            <a:avLst/>
          </a:prstGeom>
          <a:noFill/>
        </p:spPr>
        <p:txBody>
          <a:bodyPr wrap="none">
            <a:spAutoFit/>
          </a:bodyPr>
          <a:lstStyle/>
          <a:p>
            <a:pPr algn="ctr" eaLnBrk="1" fontAlgn="auto" hangingPunct="1">
              <a:spcBef>
                <a:spcPts val="0"/>
              </a:spcBef>
              <a:spcAft>
                <a:spcPts val="0"/>
              </a:spcAft>
              <a:defRPr/>
            </a:pPr>
            <a:r>
              <a:rPr lang="ja-JP" altLang="en-US" sz="1050" dirty="0" smtClean="0">
                <a:solidFill>
                  <a:schemeClr val="bg1"/>
                </a:solidFill>
                <a:latin typeface="HGP創英角ﾎﾟｯﾌﾟ体" panose="040B0A00000000000000" pitchFamily="50" charset="-128"/>
                <a:ea typeface="HGP創英角ﾎﾟｯﾌﾟ体" panose="040B0A00000000000000" pitchFamily="50" charset="-128"/>
              </a:rPr>
              <a:t>東京都新宿区</a:t>
            </a:r>
            <a:endParaRPr lang="en-US" altLang="ja-JP" sz="105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eaLnBrk="1" fontAlgn="auto" hangingPunct="1">
              <a:spcBef>
                <a:spcPts val="0"/>
              </a:spcBef>
              <a:spcAft>
                <a:spcPts val="0"/>
              </a:spcAft>
              <a:defRPr/>
            </a:pPr>
            <a:r>
              <a:rPr lang="ja-JP" altLang="en-US" sz="1050" dirty="0" smtClean="0">
                <a:solidFill>
                  <a:schemeClr val="bg1"/>
                </a:solidFill>
                <a:latin typeface="HGP創英角ﾎﾟｯﾌﾟ体" panose="040B0A00000000000000" pitchFamily="50" charset="-128"/>
                <a:ea typeface="HGP創英角ﾎﾟｯﾌﾟ体" panose="040B0A00000000000000" pitchFamily="50" charset="-128"/>
              </a:rPr>
              <a:t>○○幼稚園</a:t>
            </a:r>
            <a:endParaRPr lang="en-US" altLang="ja-JP" sz="1050" dirty="0" smtClean="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026" name="Picture 2" descr="株式会社Gクリップコーポレーションのプレスリリース｜PR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331" y="546678"/>
            <a:ext cx="381767" cy="38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9" y="1440450"/>
            <a:ext cx="3490836" cy="2329042"/>
          </a:xfrm>
          <a:prstGeom prst="rect">
            <a:avLst/>
          </a:prstGeom>
        </p:spPr>
      </p:pic>
      <p:sp>
        <p:nvSpPr>
          <p:cNvPr id="20" name="テキスト ボックス 19"/>
          <p:cNvSpPr txBox="1"/>
          <p:nvPr/>
        </p:nvSpPr>
        <p:spPr>
          <a:xfrm>
            <a:off x="74570" y="3584266"/>
            <a:ext cx="1686680" cy="195858"/>
          </a:xfrm>
          <a:prstGeom prst="rect">
            <a:avLst/>
          </a:prstGeom>
          <a:solidFill>
            <a:schemeClr val="bg1"/>
          </a:solidFill>
        </p:spPr>
        <p:txBody>
          <a:bodyPr wrap="none" rtlCol="0">
            <a:spAutoFit/>
          </a:bodyPr>
          <a:lstStyle/>
          <a:p>
            <a:pPr eaLnBrk="1" hangingPunct="1"/>
            <a:r>
              <a:rPr lang="ja-JP" altLang="en-US" sz="800" dirty="0" smtClean="0">
                <a:latin typeface="HGP明朝B" panose="02020800000000000000" pitchFamily="18" charset="-128"/>
                <a:ea typeface="HGP明朝B" panose="02020800000000000000" pitchFamily="18" charset="-128"/>
              </a:rPr>
              <a:t>一致</a:t>
            </a:r>
            <a:r>
              <a:rPr lang="ja-JP" altLang="en-US" sz="800" dirty="0">
                <a:latin typeface="HGP明朝B" panose="02020800000000000000" pitchFamily="18" charset="-128"/>
                <a:ea typeface="HGP明朝B" panose="02020800000000000000" pitchFamily="18" charset="-128"/>
              </a:rPr>
              <a:t>団結して綱引きをする子ども達</a:t>
            </a:r>
            <a:endParaRPr lang="en-US" altLang="ja-JP" sz="800" dirty="0">
              <a:latin typeface="HGP明朝B" panose="02020800000000000000" pitchFamily="18" charset="-128"/>
              <a:ea typeface="HGP明朝B" panose="02020800000000000000" pitchFamily="18" charset="-128"/>
            </a:endParaRPr>
          </a:p>
        </p:txBody>
      </p:sp>
      <p:pic>
        <p:nvPicPr>
          <p:cNvPr id="19" name="図 18"/>
          <p:cNvPicPr>
            <a:picLocks noChangeAspect="1"/>
          </p:cNvPicPr>
          <p:nvPr/>
        </p:nvPicPr>
        <p:blipFill rotWithShape="1">
          <a:blip r:embed="rId6">
            <a:extLst>
              <a:ext uri="{28A0092B-C50C-407E-A947-70E740481C1C}">
                <a14:useLocalDpi xmlns:a14="http://schemas.microsoft.com/office/drawing/2010/main" val="0"/>
              </a:ext>
            </a:extLst>
          </a:blip>
          <a:srcRect l="30618"/>
          <a:stretch/>
        </p:blipFill>
        <p:spPr>
          <a:xfrm>
            <a:off x="72651" y="3809840"/>
            <a:ext cx="2621193" cy="1393119"/>
          </a:xfrm>
          <a:prstGeom prst="rect">
            <a:avLst/>
          </a:prstGeom>
        </p:spPr>
      </p:pic>
      <p:sp>
        <p:nvSpPr>
          <p:cNvPr id="49" name="テキスト ボックス 48"/>
          <p:cNvSpPr txBox="1"/>
          <p:nvPr/>
        </p:nvSpPr>
        <p:spPr>
          <a:xfrm>
            <a:off x="83706" y="5005983"/>
            <a:ext cx="1861407" cy="215444"/>
          </a:xfrm>
          <a:prstGeom prst="rect">
            <a:avLst/>
          </a:prstGeom>
          <a:solidFill>
            <a:schemeClr val="bg1"/>
          </a:solidFill>
        </p:spPr>
        <p:txBody>
          <a:bodyPr wrap="none" rtlCol="0">
            <a:spAutoFit/>
          </a:bodyPr>
          <a:lstStyle/>
          <a:p>
            <a:pPr eaLnBrk="1" hangingPunct="1"/>
            <a:r>
              <a:rPr lang="ja-JP" altLang="en-US" sz="800" dirty="0" smtClean="0">
                <a:latin typeface="HGP明朝B" panose="02020800000000000000" pitchFamily="18" charset="-128"/>
                <a:ea typeface="HGP明朝B" panose="02020800000000000000" pitchFamily="18" charset="-128"/>
              </a:rPr>
              <a:t>みんなで一緒</a:t>
            </a:r>
            <a:r>
              <a:rPr lang="ja-JP" altLang="en-US" sz="800" dirty="0">
                <a:latin typeface="HGP明朝B" panose="02020800000000000000" pitchFamily="18" charset="-128"/>
                <a:ea typeface="HGP明朝B" panose="02020800000000000000" pitchFamily="18" charset="-128"/>
              </a:rPr>
              <a:t>に練習した</a:t>
            </a:r>
            <a:r>
              <a:rPr lang="ja-JP" altLang="en-US" sz="800" dirty="0" smtClean="0">
                <a:latin typeface="HGP明朝B" panose="02020800000000000000" pitchFamily="18" charset="-128"/>
                <a:ea typeface="HGP明朝B" panose="02020800000000000000" pitchFamily="18" charset="-128"/>
              </a:rPr>
              <a:t>ダンスを披露</a:t>
            </a:r>
            <a:endParaRPr lang="en-US" altLang="ja-JP" sz="800" dirty="0">
              <a:latin typeface="HGP明朝B" panose="02020800000000000000" pitchFamily="18" charset="-128"/>
              <a:ea typeface="HGP明朝B" panose="02020800000000000000" pitchFamily="18" charset="-128"/>
            </a:endParaRPr>
          </a:p>
        </p:txBody>
      </p:sp>
      <p:pic>
        <p:nvPicPr>
          <p:cNvPr id="22" name="図 21"/>
          <p:cNvPicPr>
            <a:picLocks noChangeAspect="1"/>
          </p:cNvPicPr>
          <p:nvPr/>
        </p:nvPicPr>
        <p:blipFill rotWithShape="1">
          <a:blip r:embed="rId7" cstate="print">
            <a:extLst>
              <a:ext uri="{28A0092B-C50C-407E-A947-70E740481C1C}">
                <a14:useLocalDpi xmlns:a14="http://schemas.microsoft.com/office/drawing/2010/main" val="0"/>
              </a:ext>
            </a:extLst>
          </a:blip>
          <a:srcRect l="-1224" t="-261" r="12449" b="17985"/>
          <a:stretch/>
        </p:blipFill>
        <p:spPr>
          <a:xfrm>
            <a:off x="2963791" y="6776862"/>
            <a:ext cx="1752354" cy="1083560"/>
          </a:xfrm>
          <a:prstGeom prst="rect">
            <a:avLst/>
          </a:prstGeom>
        </p:spPr>
      </p:pic>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l="1286" t="2332" r="5471" b="22660"/>
          <a:stretch/>
        </p:blipFill>
        <p:spPr>
          <a:xfrm>
            <a:off x="2970511" y="8728996"/>
            <a:ext cx="1752354" cy="936104"/>
          </a:xfrm>
          <a:prstGeom prst="rect">
            <a:avLst/>
          </a:prstGeom>
        </p:spPr>
      </p:pic>
      <p:pic>
        <p:nvPicPr>
          <p:cNvPr id="24" name="図 23"/>
          <p:cNvPicPr>
            <a:picLocks noChangeAspect="1"/>
          </p:cNvPicPr>
          <p:nvPr/>
        </p:nvPicPr>
        <p:blipFill rotWithShape="1">
          <a:blip r:embed="rId9" cstate="print">
            <a:extLst>
              <a:ext uri="{28A0092B-C50C-407E-A947-70E740481C1C}">
                <a14:useLocalDpi xmlns:a14="http://schemas.microsoft.com/office/drawing/2010/main" val="0"/>
              </a:ext>
            </a:extLst>
          </a:blip>
          <a:srcRect r="9225" b="37998"/>
          <a:stretch/>
        </p:blipFill>
        <p:spPr>
          <a:xfrm>
            <a:off x="2984780" y="7897934"/>
            <a:ext cx="1745471" cy="793549"/>
          </a:xfrm>
          <a:prstGeom prst="rect">
            <a:avLst/>
          </a:prstGeom>
        </p:spPr>
      </p:pic>
      <p:pic>
        <p:nvPicPr>
          <p:cNvPr id="25" name="図 24"/>
          <p:cNvPicPr>
            <a:picLocks noChangeAspect="1"/>
          </p:cNvPicPr>
          <p:nvPr/>
        </p:nvPicPr>
        <p:blipFill rotWithShape="1">
          <a:blip r:embed="rId10" cstate="print">
            <a:extLst>
              <a:ext uri="{28A0092B-C50C-407E-A947-70E740481C1C}">
                <a14:useLocalDpi xmlns:a14="http://schemas.microsoft.com/office/drawing/2010/main" val="0"/>
              </a:ext>
            </a:extLst>
          </a:blip>
          <a:srcRect r="10949" b="4994"/>
          <a:stretch/>
        </p:blipFill>
        <p:spPr>
          <a:xfrm>
            <a:off x="79619" y="8443750"/>
            <a:ext cx="1806816" cy="1286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87663" y="6937865"/>
            <a:ext cx="6698899" cy="2801447"/>
          </a:xfrm>
          <a:prstGeom prst="rect">
            <a:avLst/>
          </a:prstGeom>
          <a:pattFill prst="pct5">
            <a:fgClr>
              <a:srgbClr val="25406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 xmlns:a16="http://schemas.microsoft.com/office/drawing/2014/main" id="{9E4210EB-17FB-4A21-A60D-3E464938BD4C}"/>
              </a:ext>
            </a:extLst>
          </p:cNvPr>
          <p:cNvSpPr txBox="1"/>
          <p:nvPr/>
        </p:nvSpPr>
        <p:spPr>
          <a:xfrm>
            <a:off x="84138" y="46038"/>
            <a:ext cx="1762021" cy="253916"/>
          </a:xfrm>
          <a:prstGeom prst="rect">
            <a:avLst/>
          </a:prstGeom>
          <a:noFill/>
        </p:spPr>
        <p:txBody>
          <a:bodyPr wrap="none">
            <a:spAutoFit/>
          </a:bodyPr>
          <a:lstStyle/>
          <a:p>
            <a:pPr eaLnBrk="1" fontAlgn="auto" hangingPunct="1">
              <a:spcBef>
                <a:spcPts val="0"/>
              </a:spcBef>
              <a:spcAft>
                <a:spcPts val="0"/>
              </a:spcAft>
              <a:defRPr/>
            </a:pPr>
            <a:r>
              <a:rPr lang="en-US" altLang="ja-JP" sz="1050" dirty="0" smtClean="0">
                <a:latin typeface="+mn-lt"/>
                <a:ea typeface="+mn-ea"/>
              </a:rPr>
              <a:t>&lt;</a:t>
            </a:r>
            <a:r>
              <a:rPr lang="ja-JP" altLang="en-US" sz="700" smtClean="0">
                <a:latin typeface="+mn-lt"/>
                <a:ea typeface="+mn-ea"/>
              </a:rPr>
              <a:t>グローバル教育を通して育てる思考力</a:t>
            </a:r>
            <a:r>
              <a:rPr lang="en-US" altLang="ja-JP" sz="1050" smtClean="0">
                <a:latin typeface="+mn-lt"/>
                <a:ea typeface="+mn-ea"/>
              </a:rPr>
              <a:t>&gt;</a:t>
            </a:r>
            <a:endParaRPr lang="ja-JP" altLang="en-US" sz="1050" dirty="0">
              <a:latin typeface="+mn-lt"/>
              <a:ea typeface="+mn-ea"/>
            </a:endParaRPr>
          </a:p>
        </p:txBody>
      </p:sp>
      <p:sp>
        <p:nvSpPr>
          <p:cNvPr id="3075" name="テキスト ボックス 5">
            <a:extLst>
              <a:ext uri="{FF2B5EF4-FFF2-40B4-BE49-F238E27FC236}">
                <a16:creationId xmlns="" xmlns:a16="http://schemas.microsoft.com/office/drawing/2014/main" id="{B79F56C4-AB81-42C8-9468-244F7B54CCE5}"/>
              </a:ext>
            </a:extLst>
          </p:cNvPr>
          <p:cNvSpPr txBox="1">
            <a:spLocks noChangeArrowheads="1"/>
          </p:cNvSpPr>
          <p:nvPr/>
        </p:nvSpPr>
        <p:spPr bwMode="auto">
          <a:xfrm>
            <a:off x="285750" y="41275"/>
            <a:ext cx="4929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latin typeface="HGP明朝E" panose="02020900000000000000" pitchFamily="18" charset="-128"/>
                <a:ea typeface="HGP明朝E" panose="02020900000000000000" pitchFamily="18" charset="-128"/>
              </a:rPr>
              <a:t>○　○</a:t>
            </a:r>
            <a:r>
              <a:rPr lang="ja-JP" altLang="en-US" sz="1100" dirty="0">
                <a:latin typeface="HGP明朝E" panose="02020900000000000000" pitchFamily="18" charset="-128"/>
                <a:ea typeface="HGP明朝E" panose="02020900000000000000" pitchFamily="18" charset="-128"/>
              </a:rPr>
              <a:t>　幼　稚　園　新　聞</a:t>
            </a:r>
          </a:p>
        </p:txBody>
      </p:sp>
      <p:cxnSp>
        <p:nvCxnSpPr>
          <p:cNvPr id="18" name="直線コネクタ 17">
            <a:extLst>
              <a:ext uri="{FF2B5EF4-FFF2-40B4-BE49-F238E27FC236}">
                <a16:creationId xmlns="" xmlns:a16="http://schemas.microsoft.com/office/drawing/2014/main" id="{D914A399-61C7-4CBC-A96F-7759E0F83E46}"/>
              </a:ext>
            </a:extLst>
          </p:cNvPr>
          <p:cNvCxnSpPr/>
          <p:nvPr/>
        </p:nvCxnSpPr>
        <p:spPr>
          <a:xfrm rot="16200000" flipH="1">
            <a:off x="464343" y="2059782"/>
            <a:ext cx="3357563"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77" name="テキスト ボックス 18">
            <a:extLst>
              <a:ext uri="{FF2B5EF4-FFF2-40B4-BE49-F238E27FC236}">
                <a16:creationId xmlns="" xmlns:a16="http://schemas.microsoft.com/office/drawing/2014/main" id="{093BD1B6-CB09-4789-80FB-181C76963148}"/>
              </a:ext>
            </a:extLst>
          </p:cNvPr>
          <p:cNvSpPr txBox="1">
            <a:spLocks noChangeArrowheads="1"/>
          </p:cNvSpPr>
          <p:nvPr/>
        </p:nvSpPr>
        <p:spPr bwMode="auto">
          <a:xfrm>
            <a:off x="6286669" y="309563"/>
            <a:ext cx="507831"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100" dirty="0" smtClean="0">
                <a:latin typeface="HGP明朝E" panose="02020900000000000000" pitchFamily="18" charset="-128"/>
                <a:ea typeface="HGP明朝E" panose="02020900000000000000" pitchFamily="18" charset="-128"/>
              </a:rPr>
              <a:t>百人百様の物語のある徒競走</a:t>
            </a:r>
            <a:endParaRPr lang="en-US" altLang="ja-JP" sz="2100" dirty="0">
              <a:latin typeface="HGP明朝E" panose="02020900000000000000" pitchFamily="18" charset="-128"/>
              <a:ea typeface="HGP明朝E" panose="02020900000000000000" pitchFamily="18" charset="-128"/>
            </a:endParaRPr>
          </a:p>
        </p:txBody>
      </p:sp>
      <p:sp>
        <p:nvSpPr>
          <p:cNvPr id="3078" name="テキスト ボックス 20">
            <a:extLst>
              <a:ext uri="{FF2B5EF4-FFF2-40B4-BE49-F238E27FC236}">
                <a16:creationId xmlns="" xmlns:a16="http://schemas.microsoft.com/office/drawing/2014/main" id="{B44E6DBA-4E9F-483E-BA73-3031BF79FBB0}"/>
              </a:ext>
            </a:extLst>
          </p:cNvPr>
          <p:cNvSpPr txBox="1">
            <a:spLocks noChangeArrowheads="1"/>
          </p:cNvSpPr>
          <p:nvPr/>
        </p:nvSpPr>
        <p:spPr bwMode="auto">
          <a:xfrm>
            <a:off x="3148812" y="676274"/>
            <a:ext cx="3231654"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900" dirty="0" smtClean="0">
                <a:latin typeface="HGP明朝B" panose="02020800000000000000" pitchFamily="18" charset="-128"/>
                <a:ea typeface="HGP明朝B" panose="02020800000000000000" pitchFamily="18" charset="-128"/>
              </a:rPr>
              <a:t>▼子ども達ひとり一人に別々の物語がある。走り回るのが好きな子ども達もいれば、運動</a:t>
            </a:r>
            <a:r>
              <a:rPr lang="ja-JP" altLang="en-US" sz="900" dirty="0">
                <a:latin typeface="HGP明朝B" panose="02020800000000000000" pitchFamily="18" charset="-128"/>
                <a:ea typeface="HGP明朝B" panose="02020800000000000000" pitchFamily="18" charset="-128"/>
              </a:rPr>
              <a:t>を苦手に感じている子ども達も</a:t>
            </a:r>
            <a:r>
              <a:rPr lang="ja-JP" altLang="en-US" sz="900" dirty="0" smtClean="0">
                <a:latin typeface="HGP明朝B" panose="02020800000000000000" pitchFamily="18" charset="-128"/>
                <a:ea typeface="HGP明朝B" panose="02020800000000000000" pitchFamily="18" charset="-128"/>
              </a:rPr>
              <a:t>いる。しかし、○○幼稚園では一人残らず楽しい思い出だけを持って帰れるように応援する。▼</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a:t>
            </a:r>
            <a:r>
              <a:rPr lang="ja-JP" altLang="en-US" sz="900" dirty="0" smtClean="0">
                <a:latin typeface="HGP明朝B" panose="02020800000000000000" pitchFamily="18" charset="-128"/>
                <a:ea typeface="HGP明朝B" panose="02020800000000000000" pitchFamily="18" charset="-128"/>
              </a:rPr>
              <a:t>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a:t>
            </a:r>
            <a:endParaRPr lang="en-US" altLang="ja-JP" sz="900" dirty="0">
              <a:latin typeface="HGP明朝B" panose="02020800000000000000" pitchFamily="18" charset="-128"/>
              <a:ea typeface="HGP明朝B" panose="02020800000000000000" pitchFamily="18" charset="-128"/>
            </a:endParaRPr>
          </a:p>
          <a:p>
            <a:pPr eaLnBrk="1" hangingPunct="1">
              <a:spcBef>
                <a:spcPct val="0"/>
              </a:spcBef>
              <a:buFontTx/>
              <a:buNone/>
            </a:pPr>
            <a:endParaRPr lang="en-US" altLang="ja-JP" sz="900" dirty="0">
              <a:latin typeface="HGP明朝B" panose="02020800000000000000" pitchFamily="18" charset="-128"/>
              <a:ea typeface="HGP明朝B" panose="02020800000000000000" pitchFamily="18" charset="-128"/>
            </a:endParaRPr>
          </a:p>
        </p:txBody>
      </p:sp>
      <p:sp>
        <p:nvSpPr>
          <p:cNvPr id="58" name="正方形/長方形 57">
            <a:extLst>
              <a:ext uri="{FF2B5EF4-FFF2-40B4-BE49-F238E27FC236}">
                <a16:creationId xmlns="" xmlns:a16="http://schemas.microsoft.com/office/drawing/2014/main" id="{8E8C0A63-39BD-42C1-A94B-085345C2E5CB}"/>
              </a:ext>
            </a:extLst>
          </p:cNvPr>
          <p:cNvSpPr/>
          <p:nvPr/>
        </p:nvSpPr>
        <p:spPr>
          <a:xfrm>
            <a:off x="71438" y="296863"/>
            <a:ext cx="6715125" cy="9442450"/>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4" name="角丸四角形 63">
            <a:extLst>
              <a:ext uri="{FF2B5EF4-FFF2-40B4-BE49-F238E27FC236}">
                <a16:creationId xmlns="" xmlns:a16="http://schemas.microsoft.com/office/drawing/2014/main" id="{7C043ED1-7103-4BF1-891D-9038A2EB7D4F}"/>
              </a:ext>
            </a:extLst>
          </p:cNvPr>
          <p:cNvSpPr/>
          <p:nvPr/>
        </p:nvSpPr>
        <p:spPr>
          <a:xfrm>
            <a:off x="6064250" y="87313"/>
            <a:ext cx="428625" cy="1428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81" name="テキスト ボックス 64">
            <a:extLst>
              <a:ext uri="{FF2B5EF4-FFF2-40B4-BE49-F238E27FC236}">
                <a16:creationId xmlns="" xmlns:a16="http://schemas.microsoft.com/office/drawing/2014/main" id="{AC5CA952-14C0-4555-AA6F-21D9F25BE23A}"/>
              </a:ext>
            </a:extLst>
          </p:cNvPr>
          <p:cNvSpPr txBox="1">
            <a:spLocks noChangeArrowheads="1"/>
          </p:cNvSpPr>
          <p:nvPr/>
        </p:nvSpPr>
        <p:spPr bwMode="auto">
          <a:xfrm>
            <a:off x="6072188" y="25400"/>
            <a:ext cx="500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chemeClr val="bg1"/>
                </a:solidFill>
                <a:latin typeface="HGP明朝E" panose="02020900000000000000" pitchFamily="18" charset="-128"/>
                <a:ea typeface="HGP明朝E" panose="02020900000000000000" pitchFamily="18" charset="-128"/>
              </a:rPr>
              <a:t>教育</a:t>
            </a:r>
          </a:p>
        </p:txBody>
      </p:sp>
      <p:sp>
        <p:nvSpPr>
          <p:cNvPr id="3082" name="テキスト ボックス 65">
            <a:extLst>
              <a:ext uri="{FF2B5EF4-FFF2-40B4-BE49-F238E27FC236}">
                <a16:creationId xmlns="" xmlns:a16="http://schemas.microsoft.com/office/drawing/2014/main" id="{61026779-5047-45C3-921A-A65709C82084}"/>
              </a:ext>
            </a:extLst>
          </p:cNvPr>
          <p:cNvSpPr txBox="1">
            <a:spLocks noChangeArrowheads="1"/>
          </p:cNvSpPr>
          <p:nvPr/>
        </p:nvSpPr>
        <p:spPr bwMode="auto">
          <a:xfrm>
            <a:off x="6523038" y="2381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a:t>2</a:t>
            </a:r>
            <a:endParaRPr lang="ja-JP" altLang="en-US" sz="1200" b="1"/>
          </a:p>
        </p:txBody>
      </p:sp>
      <p:sp>
        <p:nvSpPr>
          <p:cNvPr id="67" name="正方形/長方形 66">
            <a:extLst>
              <a:ext uri="{FF2B5EF4-FFF2-40B4-BE49-F238E27FC236}">
                <a16:creationId xmlns="" xmlns:a16="http://schemas.microsoft.com/office/drawing/2014/main" id="{32A06E7E-1744-4270-8339-6B3D98004542}"/>
              </a:ext>
            </a:extLst>
          </p:cNvPr>
          <p:cNvSpPr/>
          <p:nvPr/>
        </p:nvSpPr>
        <p:spPr>
          <a:xfrm>
            <a:off x="4483100" y="390525"/>
            <a:ext cx="1795463" cy="285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84" name="テキスト ボックス 67">
            <a:extLst>
              <a:ext uri="{FF2B5EF4-FFF2-40B4-BE49-F238E27FC236}">
                <a16:creationId xmlns="" xmlns:a16="http://schemas.microsoft.com/office/drawing/2014/main" id="{A5871B28-2192-44D1-AAA2-E9EC85910079}"/>
              </a:ext>
            </a:extLst>
          </p:cNvPr>
          <p:cNvSpPr txBox="1">
            <a:spLocks noChangeArrowheads="1"/>
          </p:cNvSpPr>
          <p:nvPr/>
        </p:nvSpPr>
        <p:spPr bwMode="auto">
          <a:xfrm>
            <a:off x="4441825" y="381000"/>
            <a:ext cx="1928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HGP明朝E" panose="02020900000000000000" pitchFamily="18" charset="-128"/>
                <a:ea typeface="HGP明朝E" panose="02020900000000000000" pitchFamily="18" charset="-128"/>
              </a:rPr>
              <a:t>苦手乗り越え</a:t>
            </a:r>
            <a:r>
              <a:rPr lang="ja-JP" altLang="en-US" sz="1200" dirty="0">
                <a:latin typeface="HGP明朝E" panose="02020900000000000000" pitchFamily="18" charset="-128"/>
                <a:ea typeface="HGP明朝E" panose="02020900000000000000" pitchFamily="18" charset="-128"/>
              </a:rPr>
              <a:t>、成長実感！</a:t>
            </a:r>
            <a:endParaRPr lang="en-US" altLang="ja-JP" sz="1200" dirty="0">
              <a:latin typeface="HGP明朝E" panose="02020900000000000000" pitchFamily="18" charset="-128"/>
              <a:ea typeface="HGP明朝E" panose="02020900000000000000" pitchFamily="18" charset="-128"/>
            </a:endParaRPr>
          </a:p>
        </p:txBody>
      </p:sp>
      <p:sp>
        <p:nvSpPr>
          <p:cNvPr id="3085" name="テキスト ボックス 75">
            <a:extLst>
              <a:ext uri="{FF2B5EF4-FFF2-40B4-BE49-F238E27FC236}">
                <a16:creationId xmlns="" xmlns:a16="http://schemas.microsoft.com/office/drawing/2014/main" id="{4F2BCA39-4691-42BE-A9E9-F65763012916}"/>
              </a:ext>
            </a:extLst>
          </p:cNvPr>
          <p:cNvSpPr txBox="1">
            <a:spLocks noChangeArrowheads="1"/>
          </p:cNvSpPr>
          <p:nvPr/>
        </p:nvSpPr>
        <p:spPr bwMode="auto">
          <a:xfrm>
            <a:off x="0" y="371708"/>
            <a:ext cx="2214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HGP明朝E" panose="02020900000000000000" pitchFamily="18" charset="-128"/>
                <a:ea typeface="HGP明朝E" panose="02020900000000000000" pitchFamily="18" charset="-128"/>
              </a:rPr>
              <a:t>みんなと一緒だったら乗り越えられる！</a:t>
            </a:r>
            <a:endParaRPr lang="en-US" altLang="ja-JP" sz="800" dirty="0">
              <a:latin typeface="HGP明朝E" panose="02020900000000000000" pitchFamily="18" charset="-128"/>
              <a:ea typeface="HGP明朝E" panose="02020900000000000000" pitchFamily="18" charset="-128"/>
            </a:endParaRPr>
          </a:p>
        </p:txBody>
      </p:sp>
      <p:sp>
        <p:nvSpPr>
          <p:cNvPr id="3086" name="テキスト ボックス 77">
            <a:extLst>
              <a:ext uri="{FF2B5EF4-FFF2-40B4-BE49-F238E27FC236}">
                <a16:creationId xmlns="" xmlns:a16="http://schemas.microsoft.com/office/drawing/2014/main" id="{705614A8-292B-4083-A029-4AFDEACB15A8}"/>
              </a:ext>
            </a:extLst>
          </p:cNvPr>
          <p:cNvSpPr txBox="1">
            <a:spLocks noChangeArrowheads="1"/>
          </p:cNvSpPr>
          <p:nvPr/>
        </p:nvSpPr>
        <p:spPr bwMode="auto">
          <a:xfrm>
            <a:off x="-7434" y="1911349"/>
            <a:ext cx="2214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smtClean="0">
                <a:latin typeface="HGP明朝E" panose="02020900000000000000" pitchFamily="18" charset="-128"/>
                <a:ea typeface="HGP明朝E" panose="02020900000000000000" pitchFamily="18" charset="-128"/>
              </a:rPr>
              <a:t>最後まで走り切ったぞ！</a:t>
            </a:r>
            <a:endParaRPr lang="en-US" altLang="ja-JP" sz="800" dirty="0">
              <a:latin typeface="HGP明朝E" panose="02020900000000000000" pitchFamily="18" charset="-128"/>
              <a:ea typeface="HGP明朝E" panose="02020900000000000000" pitchFamily="18" charset="-128"/>
            </a:endParaRPr>
          </a:p>
        </p:txBody>
      </p:sp>
      <p:cxnSp>
        <p:nvCxnSpPr>
          <p:cNvPr id="112" name="直線コネクタ 111">
            <a:extLst>
              <a:ext uri="{FF2B5EF4-FFF2-40B4-BE49-F238E27FC236}">
                <a16:creationId xmlns="" xmlns:a16="http://schemas.microsoft.com/office/drawing/2014/main" id="{E06660B4-060F-4FFA-A98B-BD6E9247DDDE}"/>
              </a:ext>
            </a:extLst>
          </p:cNvPr>
          <p:cNvCxnSpPr/>
          <p:nvPr/>
        </p:nvCxnSpPr>
        <p:spPr>
          <a:xfrm>
            <a:off x="71438" y="3802063"/>
            <a:ext cx="6715125" cy="1587"/>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89" name="テキスト ボックス 114">
            <a:extLst>
              <a:ext uri="{FF2B5EF4-FFF2-40B4-BE49-F238E27FC236}">
                <a16:creationId xmlns="" xmlns:a16="http://schemas.microsoft.com/office/drawing/2014/main" id="{C169B2A1-AD81-4165-AD5A-01504CDD989E}"/>
              </a:ext>
            </a:extLst>
          </p:cNvPr>
          <p:cNvSpPr txBox="1">
            <a:spLocks noChangeArrowheads="1"/>
          </p:cNvSpPr>
          <p:nvPr/>
        </p:nvSpPr>
        <p:spPr bwMode="auto">
          <a:xfrm>
            <a:off x="3199616" y="4357551"/>
            <a:ext cx="2677656"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900" dirty="0" smtClean="0">
                <a:latin typeface="HGP明朝B" panose="02020800000000000000" pitchFamily="18" charset="-128"/>
                <a:ea typeface="HGP明朝B" panose="02020800000000000000" pitchFamily="18" charset="-128"/>
              </a:rPr>
              <a:t>▼○○幼稚園の最大の強みであるグローバル教育。それは日々の教育だけでなく、運動会でも見られる。すべてのイベントで飾られる色とりどりの国旗は、全ての国籍・人種・ジェンダーの人々へのリスペクトが込められている。▼ラジオ体操の音楽は全て英語で、子ども達もそれを口ずさみながら一緒に体操</a:t>
            </a:r>
            <a:r>
              <a:rPr lang="ja-JP" altLang="en-US" sz="900" dirty="0">
                <a:latin typeface="HGP明朝B" panose="02020800000000000000" pitchFamily="18" charset="-128"/>
                <a:ea typeface="HGP明朝B" panose="02020800000000000000" pitchFamily="18" charset="-128"/>
              </a:rPr>
              <a:t>する</a:t>
            </a:r>
            <a:r>
              <a:rPr lang="ja-JP" altLang="en-US" sz="900" dirty="0" smtClean="0">
                <a:latin typeface="HGP明朝B" panose="02020800000000000000" pitchFamily="18" charset="-128"/>
                <a:ea typeface="HGP明朝B" panose="02020800000000000000" pitchFamily="18" charset="-128"/>
              </a:rPr>
              <a:t>。</a:t>
            </a:r>
            <a:r>
              <a:rPr lang="ja-JP" altLang="en-US" sz="900" dirty="0">
                <a:latin typeface="HGP明朝B" panose="02020800000000000000" pitchFamily="18" charset="-128"/>
                <a:ea typeface="HGP明朝B" panose="02020800000000000000" pitchFamily="18" charset="-128"/>
              </a:rPr>
              <a:t>▼</a:t>
            </a:r>
            <a:r>
              <a:rPr lang="ja-JP" altLang="en-US" sz="900" dirty="0" err="1" smtClean="0">
                <a:latin typeface="HGP明朝B" panose="02020800000000000000" pitchFamily="18" charset="-128"/>
                <a:ea typeface="HGP明朝B" panose="02020800000000000000" pitchFamily="18" charset="-128"/>
              </a:rPr>
              <a:t>テキストテキストテキストテキストテキスト</a:t>
            </a:r>
            <a:r>
              <a:rPr lang="ja-JP" altLang="en-US" sz="900" dirty="0" err="1">
                <a:latin typeface="HGP明朝B" panose="02020800000000000000" pitchFamily="18" charset="-128"/>
                <a:ea typeface="HGP明朝B" panose="02020800000000000000" pitchFamily="18" charset="-128"/>
              </a:rPr>
              <a:t>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a:t>
            </a:r>
            <a:endParaRPr lang="en-US" altLang="ja-JP" sz="900" dirty="0">
              <a:latin typeface="HGP明朝B" panose="02020800000000000000" pitchFamily="18" charset="-128"/>
              <a:ea typeface="HGP明朝B" panose="02020800000000000000" pitchFamily="18" charset="-128"/>
            </a:endParaRPr>
          </a:p>
        </p:txBody>
      </p:sp>
      <p:sp>
        <p:nvSpPr>
          <p:cNvPr id="66" name="正方形/長方形 65">
            <a:extLst>
              <a:ext uri="{FF2B5EF4-FFF2-40B4-BE49-F238E27FC236}">
                <a16:creationId xmlns="" xmlns:a16="http://schemas.microsoft.com/office/drawing/2014/main" id="{C72A1FD7-B003-4F7C-BBA6-95992FB06C35}"/>
              </a:ext>
            </a:extLst>
          </p:cNvPr>
          <p:cNvSpPr/>
          <p:nvPr/>
        </p:nvSpPr>
        <p:spPr>
          <a:xfrm>
            <a:off x="84138" y="3824252"/>
            <a:ext cx="6689725" cy="476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smtClean="0">
                <a:latin typeface="HGP明朝B" panose="02020800000000000000" pitchFamily="18" charset="-128"/>
                <a:ea typeface="HGP明朝B" panose="02020800000000000000" pitchFamily="18" charset="-128"/>
                <a:cs typeface="Meiryo UI" pitchFamily="50" charset="-128"/>
              </a:rPr>
              <a:t>ここでしか経験できないこと！</a:t>
            </a:r>
            <a:endParaRPr lang="ja-JP" altLang="en-US" sz="3200" dirty="0">
              <a:latin typeface="HGP明朝B" panose="02020800000000000000" pitchFamily="18" charset="-128"/>
              <a:ea typeface="HGP明朝B" panose="02020800000000000000" pitchFamily="18" charset="-128"/>
              <a:cs typeface="Meiryo UI" pitchFamily="50" charset="-128"/>
            </a:endParaRPr>
          </a:p>
        </p:txBody>
      </p:sp>
      <p:sp>
        <p:nvSpPr>
          <p:cNvPr id="3092" name="テキスト ボックス 62">
            <a:extLst>
              <a:ext uri="{FF2B5EF4-FFF2-40B4-BE49-F238E27FC236}">
                <a16:creationId xmlns="" xmlns:a16="http://schemas.microsoft.com/office/drawing/2014/main" id="{8391E1E6-C177-4DEF-8FCE-2D3D999D4635}"/>
              </a:ext>
            </a:extLst>
          </p:cNvPr>
          <p:cNvSpPr txBox="1">
            <a:spLocks noChangeArrowheads="1"/>
          </p:cNvSpPr>
          <p:nvPr/>
        </p:nvSpPr>
        <p:spPr bwMode="auto">
          <a:xfrm>
            <a:off x="4221088" y="46038"/>
            <a:ext cx="26369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latin typeface="HGP明朝E" panose="02020900000000000000" pitchFamily="18" charset="-128"/>
                <a:ea typeface="HGP明朝E" panose="02020900000000000000" pitchFamily="18" charset="-128"/>
              </a:rPr>
              <a:t>令和</a:t>
            </a:r>
            <a:r>
              <a:rPr lang="ja-JP" altLang="en-US" sz="900" dirty="0" smtClean="0">
                <a:latin typeface="HGP明朝E" panose="02020900000000000000" pitchFamily="18" charset="-128"/>
                <a:ea typeface="HGP明朝E" panose="02020900000000000000" pitchFamily="18" charset="-128"/>
              </a:rPr>
              <a:t>３年</a:t>
            </a:r>
            <a:r>
              <a:rPr lang="ja-JP" altLang="en-US" sz="900" dirty="0">
                <a:latin typeface="HGP明朝E" panose="02020900000000000000" pitchFamily="18" charset="-128"/>
                <a:ea typeface="HGP明朝E" panose="02020900000000000000" pitchFamily="18" charset="-128"/>
              </a:rPr>
              <a:t>（</a:t>
            </a:r>
            <a:r>
              <a:rPr lang="ja-JP" altLang="en-US" sz="900" dirty="0" smtClean="0">
                <a:latin typeface="HGP明朝E" panose="02020900000000000000" pitchFamily="18" charset="-128"/>
                <a:ea typeface="HGP明朝E" panose="02020900000000000000" pitchFamily="18" charset="-128"/>
              </a:rPr>
              <a:t>２０</a:t>
            </a:r>
            <a:r>
              <a:rPr lang="en-US" altLang="ja-JP" sz="900" dirty="0" smtClean="0">
                <a:latin typeface="HGP明朝E" panose="02020900000000000000" pitchFamily="18" charset="-128"/>
                <a:ea typeface="HGP明朝E" panose="02020900000000000000" pitchFamily="18" charset="-128"/>
              </a:rPr>
              <a:t>21</a:t>
            </a:r>
            <a:r>
              <a:rPr lang="ja-JP" altLang="en-US" sz="900" dirty="0" smtClean="0">
                <a:latin typeface="HGP明朝E" panose="02020900000000000000" pitchFamily="18" charset="-128"/>
                <a:ea typeface="HGP明朝E" panose="02020900000000000000" pitchFamily="18" charset="-128"/>
              </a:rPr>
              <a:t>）</a:t>
            </a:r>
            <a:r>
              <a:rPr lang="en-US" altLang="ja-JP" sz="900" dirty="0" smtClean="0">
                <a:latin typeface="HGP明朝E" panose="02020900000000000000" pitchFamily="18" charset="-128"/>
                <a:ea typeface="HGP明朝E" panose="02020900000000000000" pitchFamily="18" charset="-128"/>
              </a:rPr>
              <a:t>11</a:t>
            </a:r>
            <a:r>
              <a:rPr lang="ja-JP" altLang="en-US" sz="900" dirty="0" smtClean="0">
                <a:latin typeface="HGP明朝E" panose="02020900000000000000" pitchFamily="18" charset="-128"/>
                <a:ea typeface="HGP明朝E" panose="02020900000000000000" pitchFamily="18" charset="-128"/>
              </a:rPr>
              <a:t>月１日 </a:t>
            </a:r>
            <a:r>
              <a:rPr lang="ja-JP" altLang="en-US" sz="900" dirty="0">
                <a:latin typeface="HGP明朝E" panose="02020900000000000000" pitchFamily="18" charset="-128"/>
                <a:ea typeface="HGP明朝E" panose="02020900000000000000" pitchFamily="18" charset="-128"/>
              </a:rPr>
              <a:t>月</a:t>
            </a:r>
            <a:r>
              <a:rPr lang="ja-JP" altLang="en-US" sz="900" dirty="0" smtClean="0">
                <a:latin typeface="HGP明朝E" panose="02020900000000000000" pitchFamily="18" charset="-128"/>
                <a:ea typeface="HGP明朝E" panose="02020900000000000000" pitchFamily="18" charset="-128"/>
              </a:rPr>
              <a:t>曜日</a:t>
            </a:r>
            <a:endParaRPr lang="ja-JP" altLang="en-US" sz="900" dirty="0">
              <a:latin typeface="HGP明朝E" panose="02020900000000000000" pitchFamily="18" charset="-128"/>
              <a:ea typeface="HGP明朝E" panose="02020900000000000000" pitchFamily="18" charset="-128"/>
            </a:endParaRPr>
          </a:p>
        </p:txBody>
      </p:sp>
      <p:cxnSp>
        <p:nvCxnSpPr>
          <p:cNvPr id="39" name="直線コネクタ 38">
            <a:extLst>
              <a:ext uri="{FF2B5EF4-FFF2-40B4-BE49-F238E27FC236}">
                <a16:creationId xmlns="" xmlns:a16="http://schemas.microsoft.com/office/drawing/2014/main" id="{7A300451-A301-413F-AF68-ADEB3A18651F}"/>
              </a:ext>
            </a:extLst>
          </p:cNvPr>
          <p:cNvCxnSpPr/>
          <p:nvPr/>
        </p:nvCxnSpPr>
        <p:spPr>
          <a:xfrm>
            <a:off x="87664" y="6948351"/>
            <a:ext cx="6715125" cy="158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 xmlns:a16="http://schemas.microsoft.com/office/drawing/2014/main" id="{F3BB43B2-5B10-420A-8A46-BEC4C3D9F0A4}"/>
              </a:ext>
            </a:extLst>
          </p:cNvPr>
          <p:cNvSpPr txBox="1"/>
          <p:nvPr/>
        </p:nvSpPr>
        <p:spPr>
          <a:xfrm>
            <a:off x="96904" y="7252102"/>
            <a:ext cx="6714581" cy="1200329"/>
          </a:xfrm>
          <a:prstGeom prst="rect">
            <a:avLst/>
          </a:prstGeom>
          <a:noFill/>
        </p:spPr>
        <p:txBody>
          <a:bodyPr wrap="square" rtlCol="0">
            <a:spAutoFit/>
          </a:bodyPr>
          <a:lstStyle/>
          <a:p>
            <a:pPr algn="ctr"/>
            <a:r>
              <a:rPr kumimoji="1" lang="en-US" altLang="ja-JP" sz="3200" dirty="0" smtClean="0">
                <a:solidFill>
                  <a:schemeClr val="accent6"/>
                </a:solidFill>
                <a:latin typeface="HGP創英角ｺﾞｼｯｸUB" panose="020B0900000000000000" pitchFamily="50" charset="-128"/>
                <a:ea typeface="HGP創英角ｺﾞｼｯｸUB" panose="020B0900000000000000" pitchFamily="50" charset="-128"/>
              </a:rPr>
              <a:t>『</a:t>
            </a:r>
            <a:r>
              <a:rPr kumimoji="1" lang="ja-JP" altLang="en-US" sz="3200" dirty="0" smtClean="0">
                <a:solidFill>
                  <a:schemeClr val="accent6"/>
                </a:solidFill>
                <a:latin typeface="HGP創英角ｺﾞｼｯｸUB" panose="020B0900000000000000" pitchFamily="50" charset="-128"/>
                <a:ea typeface="HGP創英角ｺﾞｼｯｸUB" panose="020B0900000000000000" pitchFamily="50" charset="-128"/>
              </a:rPr>
              <a:t>自分で考える力</a:t>
            </a:r>
            <a:r>
              <a:rPr kumimoji="1" lang="en-US" altLang="ja-JP" sz="3200" dirty="0" smtClean="0">
                <a:solidFill>
                  <a:schemeClr val="accent6"/>
                </a:solidFill>
                <a:latin typeface="HGP創英角ｺﾞｼｯｸUB" panose="020B0900000000000000" pitchFamily="50" charset="-128"/>
                <a:ea typeface="HGP創英角ｺﾞｼｯｸUB" panose="020B0900000000000000" pitchFamily="50" charset="-128"/>
              </a:rPr>
              <a:t>』</a:t>
            </a:r>
            <a:r>
              <a:rPr kumimoji="1" lang="ja-JP" altLang="en-US" sz="3200" dirty="0" smtClean="0">
                <a:latin typeface="HGP創英角ｺﾞｼｯｸUB" panose="020B0900000000000000" pitchFamily="50" charset="-128"/>
                <a:ea typeface="HGP創英角ｺﾞｼｯｸUB" panose="020B0900000000000000" pitchFamily="50" charset="-128"/>
              </a:rPr>
              <a:t>を育て、</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3200" dirty="0" smtClean="0">
                <a:latin typeface="HGP創英角ｺﾞｼｯｸUB" panose="020B0900000000000000" pitchFamily="50" charset="-128"/>
                <a:ea typeface="HGP創英角ｺﾞｼｯｸUB" panose="020B0900000000000000" pitchFamily="50" charset="-128"/>
              </a:rPr>
              <a:t>自由な</a:t>
            </a:r>
            <a:r>
              <a:rPr kumimoji="1" lang="ja-JP" altLang="en-US" sz="4000" dirty="0" smtClean="0">
                <a:solidFill>
                  <a:srgbClr val="0070C0"/>
                </a:solidFill>
                <a:effectLst>
                  <a:outerShdw blurRad="50800" dist="38100" dir="2700000" algn="tl" rotWithShape="0">
                    <a:prstClr val="black">
                      <a:alpha val="40000"/>
                    </a:prstClr>
                  </a:outerShdw>
                </a:effectLst>
                <a:latin typeface="HGP創英角ｺﾞｼｯｸUB" panose="020B0900000000000000" pitchFamily="50" charset="-128"/>
                <a:ea typeface="HGP創英角ｺﾞｼｯｸUB" panose="020B0900000000000000" pitchFamily="50" charset="-128"/>
              </a:rPr>
              <a:t>自己表現</a:t>
            </a:r>
            <a:r>
              <a:rPr kumimoji="1" lang="ja-JP" altLang="en-US" sz="3200" dirty="0" smtClean="0">
                <a:latin typeface="HGP創英角ｺﾞｼｯｸUB" panose="020B0900000000000000" pitchFamily="50" charset="-128"/>
                <a:ea typeface="HGP創英角ｺﾞｼｯｸUB" panose="020B0900000000000000" pitchFamily="50" charset="-128"/>
              </a:rPr>
              <a:t>を可能に。</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42" name="テキスト ボックス 41">
            <a:extLst>
              <a:ext uri="{FF2B5EF4-FFF2-40B4-BE49-F238E27FC236}">
                <a16:creationId xmlns="" xmlns:a16="http://schemas.microsoft.com/office/drawing/2014/main" id="{BA1F55A5-FD4B-44B8-9D5A-B318BB1237AF}"/>
              </a:ext>
            </a:extLst>
          </p:cNvPr>
          <p:cNvSpPr txBox="1"/>
          <p:nvPr/>
        </p:nvSpPr>
        <p:spPr>
          <a:xfrm>
            <a:off x="4256365" y="8747421"/>
            <a:ext cx="2236510" cy="723275"/>
          </a:xfrm>
          <a:prstGeom prst="rect">
            <a:avLst/>
          </a:prstGeom>
          <a:noFill/>
        </p:spPr>
        <p:txBody>
          <a:bodyPr wrap="none" rtlCol="0">
            <a:spAutoFit/>
          </a:bodyPr>
          <a:lstStyle/>
          <a:p>
            <a:pPr algn="r"/>
            <a:r>
              <a:rPr lang="ja-JP" altLang="en-US" sz="2000" dirty="0" smtClean="0">
                <a:latin typeface="HGP明朝B" panose="02020800000000000000" pitchFamily="18" charset="-128"/>
                <a:ea typeface="HGP明朝B" panose="02020800000000000000" pitchFamily="18" charset="-128"/>
              </a:rPr>
              <a:t>○○幼稚園企画部</a:t>
            </a:r>
            <a:endParaRPr lang="en-US" altLang="ja-JP" sz="2000" dirty="0" smtClean="0">
              <a:latin typeface="HGP明朝B" panose="02020800000000000000" pitchFamily="18" charset="-128"/>
              <a:ea typeface="HGP明朝B" panose="02020800000000000000" pitchFamily="18" charset="-128"/>
            </a:endParaRPr>
          </a:p>
          <a:p>
            <a:pPr algn="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KINDERGARTEN</a:t>
            </a:r>
          </a:p>
          <a:p>
            <a:pPr algn="r"/>
            <a:r>
              <a:rPr lang="en-US" altLang="ja-JP" sz="1050" dirty="0" smtClean="0">
                <a:latin typeface="Meiryo UI" panose="020B0604030504040204" pitchFamily="50" charset="-128"/>
                <a:ea typeface="Meiryo UI" panose="020B0604030504040204" pitchFamily="50" charset="-128"/>
              </a:rPr>
              <a:t>PLANNING DEPARTMENT</a:t>
            </a:r>
            <a:endParaRPr lang="en-US" altLang="ja-JP" sz="1050" dirty="0">
              <a:solidFill>
                <a:srgbClr val="FF0000"/>
              </a:solidFill>
              <a:latin typeface="Meiryo UI" panose="020B0604030504040204" pitchFamily="50" charset="-128"/>
              <a:ea typeface="Meiryo UI" panose="020B0604030504040204" pitchFamily="50" charset="-128"/>
            </a:endParaRPr>
          </a:p>
        </p:txBody>
      </p:sp>
      <p:sp>
        <p:nvSpPr>
          <p:cNvPr id="43" name="テキスト ボックス 75">
            <a:extLst>
              <a:ext uri="{FF2B5EF4-FFF2-40B4-BE49-F238E27FC236}">
                <a16:creationId xmlns="" xmlns:a16="http://schemas.microsoft.com/office/drawing/2014/main" id="{4F2BCA39-4691-42BE-A9E9-F65763012916}"/>
              </a:ext>
            </a:extLst>
          </p:cNvPr>
          <p:cNvSpPr txBox="1">
            <a:spLocks noChangeArrowheads="1"/>
          </p:cNvSpPr>
          <p:nvPr/>
        </p:nvSpPr>
        <p:spPr bwMode="auto">
          <a:xfrm>
            <a:off x="2145558" y="372034"/>
            <a:ext cx="2140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smtClean="0">
                <a:latin typeface="HGP明朝E" panose="02020900000000000000" pitchFamily="18" charset="-128"/>
                <a:ea typeface="HGP明朝E" panose="02020900000000000000" pitchFamily="18" charset="-128"/>
              </a:rPr>
              <a:t>最初はドキドキしたけど風が気持ち良かった！</a:t>
            </a:r>
            <a:endParaRPr lang="en-US" altLang="ja-JP" sz="800" dirty="0">
              <a:latin typeface="HGP明朝E" panose="02020900000000000000" pitchFamily="18" charset="-128"/>
              <a:ea typeface="HGP明朝E" panose="02020900000000000000" pitchFamily="18" charset="-128"/>
            </a:endParaRPr>
          </a:p>
        </p:txBody>
      </p:sp>
      <p:sp>
        <p:nvSpPr>
          <p:cNvPr id="46" name="テキスト ボックス 119">
            <a:extLst>
              <a:ext uri="{FF2B5EF4-FFF2-40B4-BE49-F238E27FC236}">
                <a16:creationId xmlns="" xmlns:a16="http://schemas.microsoft.com/office/drawing/2014/main" id="{33B32856-179E-46F8-A9CA-8065C14F6F4C}"/>
              </a:ext>
            </a:extLst>
          </p:cNvPr>
          <p:cNvSpPr txBox="1">
            <a:spLocks noChangeArrowheads="1"/>
          </p:cNvSpPr>
          <p:nvPr/>
        </p:nvSpPr>
        <p:spPr bwMode="auto">
          <a:xfrm>
            <a:off x="5722263" y="4323507"/>
            <a:ext cx="1107996" cy="2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smtClean="0">
                <a:latin typeface="HGP明朝E" panose="02020900000000000000" pitchFamily="18" charset="-128"/>
                <a:ea typeface="HGP明朝E" panose="02020900000000000000" pitchFamily="18" charset="-128"/>
              </a:rPr>
              <a:t>グローバル教育を通して視野を広げ、優しく強い子ども達に</a:t>
            </a:r>
            <a:endParaRPr lang="en-US" altLang="ja-JP" sz="2000" dirty="0">
              <a:latin typeface="HGP明朝E" panose="02020900000000000000" pitchFamily="18" charset="-128"/>
              <a:ea typeface="HGP明朝E" panose="02020900000000000000" pitchFamily="18" charset="-128"/>
            </a:endParaRPr>
          </a:p>
        </p:txBody>
      </p:sp>
      <p:sp>
        <p:nvSpPr>
          <p:cNvPr id="47" name="テキスト ボックス 114">
            <a:extLst>
              <a:ext uri="{FF2B5EF4-FFF2-40B4-BE49-F238E27FC236}">
                <a16:creationId xmlns="" xmlns:a16="http://schemas.microsoft.com/office/drawing/2014/main" id="{C169B2A1-AD81-4165-AD5A-01504CDD989E}"/>
              </a:ext>
            </a:extLst>
          </p:cNvPr>
          <p:cNvSpPr txBox="1">
            <a:spLocks noChangeArrowheads="1"/>
          </p:cNvSpPr>
          <p:nvPr/>
        </p:nvSpPr>
        <p:spPr bwMode="auto">
          <a:xfrm>
            <a:off x="1681715" y="4373823"/>
            <a:ext cx="2400657" cy="127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900" dirty="0" err="1" smtClean="0">
                <a:latin typeface="HGP明朝B" panose="02020800000000000000" pitchFamily="18" charset="-128"/>
                <a:ea typeface="HGP明朝B" panose="02020800000000000000" pitchFamily="18" charset="-128"/>
              </a:rPr>
              <a:t>テキストテキストテキストテキストテキストテキストテキストテキストテキストテキストテキスト</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a:t>
            </a:r>
            <a:r>
              <a:rPr lang="ja-JP" altLang="en-US" sz="900" dirty="0" smtClean="0">
                <a:latin typeface="HGP明朝B" panose="02020800000000000000" pitchFamily="18" charset="-128"/>
                <a:ea typeface="HGP明朝B" panose="02020800000000000000" pitchFamily="18" charset="-128"/>
              </a:rPr>
              <a:t>テキストテキストテキストテキストテキストテキスト</a:t>
            </a:r>
            <a:r>
              <a:rPr lang="ja-JP" altLang="en-US" sz="900" dirty="0">
                <a:latin typeface="HGP明朝B" panose="02020800000000000000" pitchFamily="18" charset="-128"/>
                <a:ea typeface="HGP明朝B" panose="02020800000000000000" pitchFamily="18" charset="-128"/>
              </a:rPr>
              <a:t>▼テキストテキストテキストテキストテキストテキストテキストテキス</a:t>
            </a:r>
            <a:r>
              <a:rPr lang="ja-JP" altLang="en-US" sz="900" dirty="0" smtClean="0">
                <a:latin typeface="HGP明朝B" panose="02020800000000000000" pitchFamily="18" charset="-128"/>
                <a:ea typeface="HGP明朝B" panose="02020800000000000000" pitchFamily="18" charset="-128"/>
              </a:rPr>
              <a:t>トテキストテキストテキストテキストテキストテキスト</a:t>
            </a:r>
            <a:endParaRPr lang="en-US" altLang="ja-JP" sz="900" dirty="0">
              <a:latin typeface="HGP明朝B" panose="02020800000000000000" pitchFamily="18" charset="-128"/>
              <a:ea typeface="HGP明朝B" panose="02020800000000000000" pitchFamily="18" charset="-128"/>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35743" r="18160"/>
          <a:stretch/>
        </p:blipFill>
        <p:spPr>
          <a:xfrm>
            <a:off x="2150660" y="618411"/>
            <a:ext cx="2160240" cy="3126603"/>
          </a:xfrm>
          <a:prstGeom prst="rect">
            <a:avLst/>
          </a:prstGeom>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31447" r="24085"/>
          <a:stretch/>
        </p:blipFill>
        <p:spPr>
          <a:xfrm>
            <a:off x="88002" y="4387749"/>
            <a:ext cx="1656184" cy="2484869"/>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420" t="18128" r="9500" b="2047"/>
          <a:stretch/>
        </p:blipFill>
        <p:spPr>
          <a:xfrm>
            <a:off x="1782848" y="5601071"/>
            <a:ext cx="2150208" cy="1268299"/>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9311" r="4660"/>
          <a:stretch/>
        </p:blipFill>
        <p:spPr>
          <a:xfrm>
            <a:off x="78216" y="2101637"/>
            <a:ext cx="1989855" cy="1543186"/>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r="3376"/>
          <a:stretch/>
        </p:blipFill>
        <p:spPr>
          <a:xfrm>
            <a:off x="78789" y="595452"/>
            <a:ext cx="1989282" cy="13639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770</Words>
  <Application>Microsoft Office PowerPoint</Application>
  <PresentationFormat>A4 210 x 297 mm</PresentationFormat>
  <Paragraphs>46</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HGPｺﾞｼｯｸM</vt:lpstr>
      <vt:lpstr>HGP創英角ｺﾞｼｯｸUB</vt:lpstr>
      <vt:lpstr>HGP創英角ﾎﾟｯﾌﾟ体</vt:lpstr>
      <vt:lpstr>HGP明朝B</vt:lpstr>
      <vt:lpstr>HGP明朝E</vt:lpstr>
      <vt:lpstr>Meiryo UI</vt:lpstr>
      <vt:lpstr>ＭＳ Ｐゴシック</vt:lpstr>
      <vt:lpstr>Arial</vt:lpstr>
      <vt:lpstr>Calibri</vt:lpstr>
      <vt:lpstr>Office テーマ</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F1347</dc:creator>
  <cp:lastModifiedBy>User</cp:lastModifiedBy>
  <cp:revision>157</cp:revision>
  <dcterms:created xsi:type="dcterms:W3CDTF">2012-06-22T07:01:39Z</dcterms:created>
  <dcterms:modified xsi:type="dcterms:W3CDTF">2022-09-28T07:43:41Z</dcterms:modified>
</cp:coreProperties>
</file>