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AAE1"/>
    <a:srgbClr val="FFFFFF"/>
    <a:srgbClr val="F05A25"/>
    <a:srgbClr val="E7E6E6"/>
    <a:srgbClr val="FFF33F"/>
    <a:srgbClr val="BD5C4A"/>
    <a:srgbClr val="22B473"/>
    <a:srgbClr val="00A89B"/>
    <a:srgbClr val="F6931E"/>
    <a:srgbClr val="FAAF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88" d="100"/>
          <a:sy n="88" d="100"/>
        </p:scale>
        <p:origin x="1206"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6DBFA00-1E0B-4EA1-B50E-35FB18DAD7B4}"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91F043-CBFD-400B-9C63-3D135B7CB94F}" type="slidenum">
              <a:rPr kumimoji="1" lang="ja-JP" altLang="en-US" smtClean="0"/>
              <a:t>‹#›</a:t>
            </a:fld>
            <a:endParaRPr kumimoji="1" lang="ja-JP" altLang="en-US"/>
          </a:p>
        </p:txBody>
      </p:sp>
    </p:spTree>
    <p:extLst>
      <p:ext uri="{BB962C8B-B14F-4D97-AF65-F5344CB8AC3E}">
        <p14:creationId xmlns:p14="http://schemas.microsoft.com/office/powerpoint/2010/main" val="2572127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DBFA00-1E0B-4EA1-B50E-35FB18DAD7B4}"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91F043-CBFD-400B-9C63-3D135B7CB94F}" type="slidenum">
              <a:rPr kumimoji="1" lang="ja-JP" altLang="en-US" smtClean="0"/>
              <a:t>‹#›</a:t>
            </a:fld>
            <a:endParaRPr kumimoji="1" lang="ja-JP" altLang="en-US"/>
          </a:p>
        </p:txBody>
      </p:sp>
    </p:spTree>
    <p:extLst>
      <p:ext uri="{BB962C8B-B14F-4D97-AF65-F5344CB8AC3E}">
        <p14:creationId xmlns:p14="http://schemas.microsoft.com/office/powerpoint/2010/main" val="3526550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DBFA00-1E0B-4EA1-B50E-35FB18DAD7B4}"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91F043-CBFD-400B-9C63-3D135B7CB94F}" type="slidenum">
              <a:rPr kumimoji="1" lang="ja-JP" altLang="en-US" smtClean="0"/>
              <a:t>‹#›</a:t>
            </a:fld>
            <a:endParaRPr kumimoji="1" lang="ja-JP" altLang="en-US"/>
          </a:p>
        </p:txBody>
      </p:sp>
    </p:spTree>
    <p:extLst>
      <p:ext uri="{BB962C8B-B14F-4D97-AF65-F5344CB8AC3E}">
        <p14:creationId xmlns:p14="http://schemas.microsoft.com/office/powerpoint/2010/main" val="40597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DBFA00-1E0B-4EA1-B50E-35FB18DAD7B4}"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91F043-CBFD-400B-9C63-3D135B7CB94F}" type="slidenum">
              <a:rPr kumimoji="1" lang="ja-JP" altLang="en-US" smtClean="0"/>
              <a:t>‹#›</a:t>
            </a:fld>
            <a:endParaRPr kumimoji="1" lang="ja-JP" altLang="en-US"/>
          </a:p>
        </p:txBody>
      </p:sp>
    </p:spTree>
    <p:extLst>
      <p:ext uri="{BB962C8B-B14F-4D97-AF65-F5344CB8AC3E}">
        <p14:creationId xmlns:p14="http://schemas.microsoft.com/office/powerpoint/2010/main" val="1408206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6DBFA00-1E0B-4EA1-B50E-35FB18DAD7B4}"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91F043-CBFD-400B-9C63-3D135B7CB94F}" type="slidenum">
              <a:rPr kumimoji="1" lang="ja-JP" altLang="en-US" smtClean="0"/>
              <a:t>‹#›</a:t>
            </a:fld>
            <a:endParaRPr kumimoji="1" lang="ja-JP" altLang="en-US"/>
          </a:p>
        </p:txBody>
      </p:sp>
    </p:spTree>
    <p:extLst>
      <p:ext uri="{BB962C8B-B14F-4D97-AF65-F5344CB8AC3E}">
        <p14:creationId xmlns:p14="http://schemas.microsoft.com/office/powerpoint/2010/main" val="142273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6DBFA00-1E0B-4EA1-B50E-35FB18DAD7B4}" type="datetimeFigureOut">
              <a:rPr kumimoji="1" lang="ja-JP" altLang="en-US" smtClean="0"/>
              <a:t>2022/9/28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91F043-CBFD-400B-9C63-3D135B7CB94F}" type="slidenum">
              <a:rPr kumimoji="1" lang="ja-JP" altLang="en-US" smtClean="0"/>
              <a:t>‹#›</a:t>
            </a:fld>
            <a:endParaRPr kumimoji="1" lang="ja-JP" altLang="en-US"/>
          </a:p>
        </p:txBody>
      </p:sp>
    </p:spTree>
    <p:extLst>
      <p:ext uri="{BB962C8B-B14F-4D97-AF65-F5344CB8AC3E}">
        <p14:creationId xmlns:p14="http://schemas.microsoft.com/office/powerpoint/2010/main" val="309542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6DBFA00-1E0B-4EA1-B50E-35FB18DAD7B4}" type="datetimeFigureOut">
              <a:rPr kumimoji="1" lang="ja-JP" altLang="en-US" smtClean="0"/>
              <a:t>2022/9/28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A91F043-CBFD-400B-9C63-3D135B7CB94F}" type="slidenum">
              <a:rPr kumimoji="1" lang="ja-JP" altLang="en-US" smtClean="0"/>
              <a:t>‹#›</a:t>
            </a:fld>
            <a:endParaRPr kumimoji="1" lang="ja-JP" altLang="en-US"/>
          </a:p>
        </p:txBody>
      </p:sp>
    </p:spTree>
    <p:extLst>
      <p:ext uri="{BB962C8B-B14F-4D97-AF65-F5344CB8AC3E}">
        <p14:creationId xmlns:p14="http://schemas.microsoft.com/office/powerpoint/2010/main" val="1427721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6DBFA00-1E0B-4EA1-B50E-35FB18DAD7B4}" type="datetimeFigureOut">
              <a:rPr kumimoji="1" lang="ja-JP" altLang="en-US" smtClean="0"/>
              <a:t>2022/9/28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A91F043-CBFD-400B-9C63-3D135B7CB94F}" type="slidenum">
              <a:rPr kumimoji="1" lang="ja-JP" altLang="en-US" smtClean="0"/>
              <a:t>‹#›</a:t>
            </a:fld>
            <a:endParaRPr kumimoji="1" lang="ja-JP" altLang="en-US"/>
          </a:p>
        </p:txBody>
      </p:sp>
    </p:spTree>
    <p:extLst>
      <p:ext uri="{BB962C8B-B14F-4D97-AF65-F5344CB8AC3E}">
        <p14:creationId xmlns:p14="http://schemas.microsoft.com/office/powerpoint/2010/main" val="58957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BFA00-1E0B-4EA1-B50E-35FB18DAD7B4}" type="datetimeFigureOut">
              <a:rPr kumimoji="1" lang="ja-JP" altLang="en-US" smtClean="0"/>
              <a:t>2022/9/28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A91F043-CBFD-400B-9C63-3D135B7CB94F}" type="slidenum">
              <a:rPr kumimoji="1" lang="ja-JP" altLang="en-US" smtClean="0"/>
              <a:t>‹#›</a:t>
            </a:fld>
            <a:endParaRPr kumimoji="1" lang="ja-JP" altLang="en-US"/>
          </a:p>
        </p:txBody>
      </p:sp>
    </p:spTree>
    <p:extLst>
      <p:ext uri="{BB962C8B-B14F-4D97-AF65-F5344CB8AC3E}">
        <p14:creationId xmlns:p14="http://schemas.microsoft.com/office/powerpoint/2010/main" val="3633719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6DBFA00-1E0B-4EA1-B50E-35FB18DAD7B4}" type="datetimeFigureOut">
              <a:rPr kumimoji="1" lang="ja-JP" altLang="en-US" smtClean="0"/>
              <a:t>2022/9/28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91F043-CBFD-400B-9C63-3D135B7CB94F}" type="slidenum">
              <a:rPr kumimoji="1" lang="ja-JP" altLang="en-US" smtClean="0"/>
              <a:t>‹#›</a:t>
            </a:fld>
            <a:endParaRPr kumimoji="1" lang="ja-JP" altLang="en-US"/>
          </a:p>
        </p:txBody>
      </p:sp>
    </p:spTree>
    <p:extLst>
      <p:ext uri="{BB962C8B-B14F-4D97-AF65-F5344CB8AC3E}">
        <p14:creationId xmlns:p14="http://schemas.microsoft.com/office/powerpoint/2010/main" val="99736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6DBFA00-1E0B-4EA1-B50E-35FB18DAD7B4}" type="datetimeFigureOut">
              <a:rPr kumimoji="1" lang="ja-JP" altLang="en-US" smtClean="0"/>
              <a:t>2022/9/28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91F043-CBFD-400B-9C63-3D135B7CB94F}" type="slidenum">
              <a:rPr kumimoji="1" lang="ja-JP" altLang="en-US" smtClean="0"/>
              <a:t>‹#›</a:t>
            </a:fld>
            <a:endParaRPr kumimoji="1" lang="ja-JP" altLang="en-US"/>
          </a:p>
        </p:txBody>
      </p:sp>
    </p:spTree>
    <p:extLst>
      <p:ext uri="{BB962C8B-B14F-4D97-AF65-F5344CB8AC3E}">
        <p14:creationId xmlns:p14="http://schemas.microsoft.com/office/powerpoint/2010/main" val="186712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BFA00-1E0B-4EA1-B50E-35FB18DAD7B4}" type="datetimeFigureOut">
              <a:rPr kumimoji="1" lang="ja-JP" altLang="en-US" smtClean="0"/>
              <a:t>2022/9/28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1F043-CBFD-400B-9C63-3D135B7CB94F}" type="slidenum">
              <a:rPr kumimoji="1" lang="ja-JP" altLang="en-US" smtClean="0"/>
              <a:t>‹#›</a:t>
            </a:fld>
            <a:endParaRPr kumimoji="1" lang="ja-JP" altLang="en-US"/>
          </a:p>
        </p:txBody>
      </p:sp>
    </p:spTree>
    <p:extLst>
      <p:ext uri="{BB962C8B-B14F-4D97-AF65-F5344CB8AC3E}">
        <p14:creationId xmlns:p14="http://schemas.microsoft.com/office/powerpoint/2010/main" val="3396474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6644" y="0"/>
            <a:ext cx="9912644" cy="6857999"/>
          </a:xfrm>
          <a:prstGeom prst="rect">
            <a:avLst/>
          </a:prstGeom>
          <a:solidFill>
            <a:srgbClr val="FFF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7" name="正方形/長方形 6"/>
          <p:cNvSpPr/>
          <p:nvPr/>
        </p:nvSpPr>
        <p:spPr>
          <a:xfrm>
            <a:off x="149398" y="175428"/>
            <a:ext cx="9576000" cy="6507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9" name="正方形/長方形 8"/>
          <p:cNvSpPr/>
          <p:nvPr/>
        </p:nvSpPr>
        <p:spPr>
          <a:xfrm>
            <a:off x="-14480" y="301491"/>
            <a:ext cx="4953000" cy="620210"/>
          </a:xfrm>
          <a:prstGeom prst="rect">
            <a:avLst/>
          </a:prstGeom>
          <a:solidFill>
            <a:srgbClr val="29AAE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0" name="テキスト ボックス 9"/>
          <p:cNvSpPr txBox="1"/>
          <p:nvPr/>
        </p:nvSpPr>
        <p:spPr>
          <a:xfrm>
            <a:off x="895345" y="459851"/>
            <a:ext cx="4095993" cy="492443"/>
          </a:xfrm>
          <a:prstGeom prst="rect">
            <a:avLst/>
          </a:prstGeom>
          <a:noFill/>
        </p:spPr>
        <p:txBody>
          <a:bodyPr wrap="none" rtlCol="0">
            <a:spAutoFit/>
          </a:bodyPr>
          <a:lstStyle/>
          <a:p>
            <a:r>
              <a:rPr lang="en-US" altLang="ja-JP" sz="2600" dirty="0">
                <a:ln w="3175">
                  <a:solidFill>
                    <a:schemeClr val="tx1"/>
                  </a:solidFill>
                  <a:prstDash val="solid"/>
                </a:ln>
                <a:solidFill>
                  <a:srgbClr val="FFF33F"/>
                </a:solidFill>
                <a:effectLst>
                  <a:innerShdw blurRad="63500" dist="50800" dir="18900000">
                    <a:prstClr val="black">
                      <a:alpha val="50000"/>
                    </a:prstClr>
                  </a:innerShdw>
                </a:effectLst>
                <a:latin typeface="HGP創英角ﾎﾟｯﾌﾟ体" panose="040B0A00000000000000" pitchFamily="50" charset="-128"/>
                <a:ea typeface="HGP創英角ﾎﾟｯﾌﾟ体" panose="040B0A00000000000000" pitchFamily="50" charset="-128"/>
              </a:rPr>
              <a:t>2022</a:t>
            </a:r>
            <a:r>
              <a:rPr lang="ja-JP" altLang="en-US" sz="2600" dirty="0">
                <a:ln w="3175">
                  <a:solidFill>
                    <a:schemeClr val="tx1"/>
                  </a:solidFill>
                  <a:prstDash val="solid"/>
                </a:ln>
                <a:solidFill>
                  <a:srgbClr val="FFF33F"/>
                </a:solidFill>
                <a:effectLst>
                  <a:innerShdw blurRad="63500" dist="50800" dir="18900000">
                    <a:prstClr val="black">
                      <a:alpha val="50000"/>
                    </a:prstClr>
                  </a:innerShdw>
                </a:effectLst>
                <a:latin typeface="HGP創英角ﾎﾟｯﾌﾟ体" panose="040B0A00000000000000" pitchFamily="50" charset="-128"/>
                <a:ea typeface="HGP創英角ﾎﾟｯﾌﾟ体" panose="040B0A00000000000000" pitchFamily="50" charset="-128"/>
              </a:rPr>
              <a:t>年度　</a:t>
            </a:r>
            <a:r>
              <a:rPr lang="en-US" altLang="ja-JP" sz="2600" dirty="0">
                <a:ln w="3175">
                  <a:solidFill>
                    <a:schemeClr val="tx1"/>
                  </a:solidFill>
                  <a:prstDash val="solid"/>
                </a:ln>
                <a:solidFill>
                  <a:srgbClr val="FFF33F"/>
                </a:solidFill>
                <a:effectLst>
                  <a:innerShdw blurRad="63500" dist="50800" dir="18900000">
                    <a:prstClr val="black">
                      <a:alpha val="50000"/>
                    </a:prstClr>
                  </a:innerShdw>
                </a:effectLst>
                <a:latin typeface="HGP創英角ﾎﾟｯﾌﾟ体" panose="040B0A00000000000000" pitchFamily="50" charset="-128"/>
                <a:ea typeface="HGP創英角ﾎﾟｯﾌﾟ体" panose="040B0A00000000000000" pitchFamily="50" charset="-128"/>
              </a:rPr>
              <a:t>NEWS LETTER</a:t>
            </a:r>
            <a:endParaRPr lang="ja-JP" altLang="en-US" sz="2600" dirty="0">
              <a:ln w="3175">
                <a:solidFill>
                  <a:schemeClr val="tx1"/>
                </a:solidFill>
                <a:prstDash val="solid"/>
              </a:ln>
              <a:solidFill>
                <a:srgbClr val="FFF33F"/>
              </a:solidFill>
              <a:effectLst>
                <a:innerShdw blurRad="63500" dist="50800" dir="18900000">
                  <a:prstClr val="black">
                    <a:alpha val="50000"/>
                  </a:prstClr>
                </a:innerShdw>
              </a:effectLst>
              <a:latin typeface="HGP創英角ﾎﾟｯﾌﾟ体" panose="040B0A00000000000000" pitchFamily="50" charset="-128"/>
              <a:ea typeface="HGP創英角ﾎﾟｯﾌﾟ体" panose="040B0A00000000000000" pitchFamily="50" charset="-128"/>
            </a:endParaRPr>
          </a:p>
        </p:txBody>
      </p:sp>
      <p:sp>
        <p:nvSpPr>
          <p:cNvPr id="11" name="星 7 10"/>
          <p:cNvSpPr>
            <a:spLocks noChangeAspect="1"/>
          </p:cNvSpPr>
          <p:nvPr/>
        </p:nvSpPr>
        <p:spPr>
          <a:xfrm rot="20670718">
            <a:off x="100273" y="58811"/>
            <a:ext cx="813080" cy="813080"/>
          </a:xfrm>
          <a:prstGeom prst="star7">
            <a:avLst>
              <a:gd name="adj" fmla="val 36778"/>
              <a:gd name="hf" fmla="val 102572"/>
              <a:gd name="vf" fmla="val 105210"/>
            </a:avLst>
          </a:prstGeom>
          <a:solidFill>
            <a:srgbClr val="F05A25"/>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noFill/>
            </a:endParaRPr>
          </a:p>
        </p:txBody>
      </p:sp>
      <p:sp>
        <p:nvSpPr>
          <p:cNvPr id="13" name="テキスト ボックス 12"/>
          <p:cNvSpPr txBox="1"/>
          <p:nvPr/>
        </p:nvSpPr>
        <p:spPr>
          <a:xfrm rot="20649682">
            <a:off x="164414" y="251818"/>
            <a:ext cx="684803" cy="492443"/>
          </a:xfrm>
          <a:prstGeom prst="rect">
            <a:avLst/>
          </a:prstGeom>
          <a:noFill/>
        </p:spPr>
        <p:txBody>
          <a:bodyPr wrap="none" rtlCol="0">
            <a:spAutoFit/>
          </a:bodyPr>
          <a:lstStyle/>
          <a:p>
            <a:pPr algn="ctr"/>
            <a:r>
              <a:rPr lang="ja-JP" altLang="en-US" sz="1300" dirty="0">
                <a:ln w="3175">
                  <a:solidFill>
                    <a:schemeClr val="tx1"/>
                  </a:solidFill>
                </a:ln>
                <a:solidFill>
                  <a:schemeClr val="bg1"/>
                </a:solidFill>
                <a:latin typeface="HGP創英角ﾎﾟｯﾌﾟ体" panose="040B0A00000000000000" pitchFamily="50" charset="-128"/>
                <a:ea typeface="HGP創英角ﾎﾟｯﾌﾟ体" panose="040B0A00000000000000" pitchFamily="50" charset="-128"/>
              </a:rPr>
              <a:t>内定者</a:t>
            </a:r>
            <a:endParaRPr lang="en-US" altLang="ja-JP" sz="1300" dirty="0">
              <a:ln w="3175">
                <a:solidFill>
                  <a:schemeClr val="tx1"/>
                </a:solidFill>
              </a:ln>
              <a:solidFill>
                <a:schemeClr val="bg1"/>
              </a:solidFill>
              <a:latin typeface="HGP創英角ﾎﾟｯﾌﾟ体" panose="040B0A00000000000000" pitchFamily="50" charset="-128"/>
              <a:ea typeface="HGP創英角ﾎﾟｯﾌﾟ体" panose="040B0A00000000000000" pitchFamily="50" charset="-128"/>
            </a:endParaRPr>
          </a:p>
          <a:p>
            <a:pPr algn="ctr"/>
            <a:r>
              <a:rPr lang="ja-JP" altLang="en-US" sz="1300" dirty="0">
                <a:ln w="3175">
                  <a:solidFill>
                    <a:schemeClr val="tx1"/>
                  </a:solidFill>
                </a:ln>
                <a:solidFill>
                  <a:schemeClr val="bg1"/>
                </a:solidFill>
                <a:latin typeface="HGP創英角ﾎﾟｯﾌﾟ体" panose="040B0A00000000000000" pitchFamily="50" charset="-128"/>
                <a:ea typeface="HGP創英角ﾎﾟｯﾌﾟ体" panose="040B0A00000000000000" pitchFamily="50" charset="-128"/>
              </a:rPr>
              <a:t>向け</a:t>
            </a:r>
          </a:p>
        </p:txBody>
      </p:sp>
      <p:sp>
        <p:nvSpPr>
          <p:cNvPr id="14" name="正方形/長方形 13"/>
          <p:cNvSpPr/>
          <p:nvPr/>
        </p:nvSpPr>
        <p:spPr>
          <a:xfrm>
            <a:off x="202921" y="2754356"/>
            <a:ext cx="4680000" cy="252000"/>
          </a:xfrm>
          <a:prstGeom prst="rect">
            <a:avLst/>
          </a:prstGeom>
          <a:solidFill>
            <a:srgbClr val="E7E6E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2" name="角丸四角形 11"/>
          <p:cNvSpPr/>
          <p:nvPr/>
        </p:nvSpPr>
        <p:spPr>
          <a:xfrm>
            <a:off x="5017074" y="959708"/>
            <a:ext cx="1521000" cy="980996"/>
          </a:xfrm>
          <a:prstGeom prst="roundRect">
            <a:avLst>
              <a:gd name="adj" fmla="val 10487"/>
            </a:avLst>
          </a:prstGeom>
          <a:solidFill>
            <a:srgbClr val="FFF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p>
        </p:txBody>
      </p:sp>
      <p:sp>
        <p:nvSpPr>
          <p:cNvPr id="22" name="角丸四角形 21"/>
          <p:cNvSpPr/>
          <p:nvPr/>
        </p:nvSpPr>
        <p:spPr>
          <a:xfrm>
            <a:off x="5050895" y="4497036"/>
            <a:ext cx="1316250" cy="2087574"/>
          </a:xfrm>
          <a:prstGeom prst="roundRect">
            <a:avLst>
              <a:gd name="adj" fmla="val 10299"/>
            </a:avLst>
          </a:prstGeom>
          <a:noFill/>
          <a:ln w="19050">
            <a:solidFill>
              <a:srgbClr val="38A1D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p>
        </p:txBody>
      </p:sp>
      <p:sp>
        <p:nvSpPr>
          <p:cNvPr id="25" name="テキスト ボックス 24"/>
          <p:cNvSpPr txBox="1"/>
          <p:nvPr/>
        </p:nvSpPr>
        <p:spPr>
          <a:xfrm>
            <a:off x="900843" y="305689"/>
            <a:ext cx="1805302" cy="276999"/>
          </a:xfrm>
          <a:prstGeom prst="rect">
            <a:avLst/>
          </a:prstGeom>
          <a:noFill/>
        </p:spPr>
        <p:txBody>
          <a:bodyPr wrap="none" rtlCol="0">
            <a:spAutoFit/>
          </a:bodyPr>
          <a:lstStyle/>
          <a:p>
            <a:r>
              <a:rPr lang="ja-JP" altLang="en-US" sz="1200" dirty="0">
                <a:ln w="6600">
                  <a:noFill/>
                  <a:prstDash val="solid"/>
                </a:ln>
                <a:solidFill>
                  <a:srgbClr val="1E1D1E"/>
                </a:solidFill>
                <a:latin typeface="HGP創英角ﾎﾟｯﾌﾟ体" panose="040B0A00000000000000" pitchFamily="50" charset="-128"/>
                <a:ea typeface="HGP創英角ﾎﾟｯﾌﾟ体" panose="040B0A00000000000000" pitchFamily="50" charset="-128"/>
              </a:rPr>
              <a:t>○○幼稚園へようこそ！</a:t>
            </a:r>
          </a:p>
        </p:txBody>
      </p:sp>
      <p:sp>
        <p:nvSpPr>
          <p:cNvPr id="26" name="テキスト ボックス 25"/>
          <p:cNvSpPr txBox="1"/>
          <p:nvPr/>
        </p:nvSpPr>
        <p:spPr>
          <a:xfrm>
            <a:off x="1442961" y="1002638"/>
            <a:ext cx="1975221" cy="307777"/>
          </a:xfrm>
          <a:prstGeom prst="rect">
            <a:avLst/>
          </a:prstGeom>
          <a:noFill/>
        </p:spPr>
        <p:txBody>
          <a:bodyPr wrap="none" rtlCol="0">
            <a:spAutoFit/>
          </a:bodyPr>
          <a:lstStyle/>
          <a:p>
            <a:r>
              <a:rPr lang="ja-JP" altLang="en-US" sz="1400" dirty="0">
                <a:ln w="9525">
                  <a:solidFill>
                    <a:schemeClr val="tx1"/>
                  </a:solidFill>
                  <a:prstDash val="solid"/>
                </a:ln>
                <a:solidFill>
                  <a:srgbClr val="38A1DA"/>
                </a:solidFill>
                <a:latin typeface="HGP創英角ﾎﾟｯﾌﾟ体" panose="040B0A00000000000000" pitchFamily="50" charset="-128"/>
                <a:ea typeface="HGP創英角ﾎﾟｯﾌﾟ体" panose="040B0A00000000000000" pitchFamily="50" charset="-128"/>
              </a:rPr>
              <a:t>理事長からのメッセージ</a:t>
            </a:r>
          </a:p>
        </p:txBody>
      </p:sp>
      <p:sp>
        <p:nvSpPr>
          <p:cNvPr id="27" name="角丸四角形吹き出し 26"/>
          <p:cNvSpPr/>
          <p:nvPr/>
        </p:nvSpPr>
        <p:spPr>
          <a:xfrm>
            <a:off x="1505382" y="1294965"/>
            <a:ext cx="3366217" cy="1339894"/>
          </a:xfrm>
          <a:prstGeom prst="wedgeRoundRectCallout">
            <a:avLst>
              <a:gd name="adj1" fmla="val -54759"/>
              <a:gd name="adj2" fmla="val -8446"/>
              <a:gd name="adj3" fmla="val 16667"/>
            </a:avLst>
          </a:prstGeom>
          <a:solidFill>
            <a:srgbClr val="F7EFE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8" name="テキスト ボックス 17"/>
          <p:cNvSpPr txBox="1"/>
          <p:nvPr/>
        </p:nvSpPr>
        <p:spPr>
          <a:xfrm>
            <a:off x="1505818" y="1320523"/>
            <a:ext cx="3416734" cy="1323439"/>
          </a:xfrm>
          <a:prstGeom prst="rect">
            <a:avLst/>
          </a:prstGeom>
          <a:noFill/>
        </p:spPr>
        <p:txBody>
          <a:bodyPr wrap="square" rtlCol="0">
            <a:spAutoFit/>
          </a:bodyPr>
          <a:lstStyle/>
          <a:p>
            <a:r>
              <a:rPr lang="ja-JP" altLang="en-US" sz="800" dirty="0">
                <a:latin typeface="HGPｺﾞｼｯｸM" panose="020B0600000000000000" pitchFamily="50" charset="-128"/>
                <a:ea typeface="HGPｺﾞｼｯｸM" panose="020B0600000000000000" pitchFamily="50" charset="-128"/>
              </a:rPr>
              <a:t>内定者の皆さま、おめでとうございます。そして、たくさんある園の中から○○幼稚園を選んでくださり、ありがとうございます。春</a:t>
            </a:r>
            <a:r>
              <a:rPr lang="ja-JP" altLang="en-US" sz="800">
                <a:latin typeface="HGPｺﾞｼｯｸM" panose="020B0600000000000000" pitchFamily="50" charset="-128"/>
                <a:ea typeface="HGPｺﾞｼｯｸM" panose="020B0600000000000000" pitchFamily="50" charset="-128"/>
              </a:rPr>
              <a:t>から</a:t>
            </a:r>
            <a:r>
              <a:rPr lang="ja-JP" altLang="en-US" sz="800" smtClean="0">
                <a:latin typeface="HGPｺﾞｼｯｸM" panose="020B0600000000000000" pitchFamily="50" charset="-128"/>
                <a:ea typeface="HGPｺﾞｼｯｸM" panose="020B0600000000000000" pitchFamily="50" charset="-128"/>
              </a:rPr>
              <a:t>は</a:t>
            </a:r>
            <a:r>
              <a:rPr lang="ja-JP" altLang="en-US" sz="800">
                <a:latin typeface="HGPｺﾞｼｯｸM" panose="020B0600000000000000" pitchFamily="50" charset="-128"/>
                <a:ea typeface="HGPｺﾞｼｯｸM" panose="020B0600000000000000" pitchFamily="50" charset="-128"/>
              </a:rPr>
              <a:t>いよいよ</a:t>
            </a:r>
            <a:r>
              <a:rPr lang="ja-JP" altLang="en-US" sz="800" smtClean="0">
                <a:latin typeface="HGPｺﾞｼｯｸM" panose="020B0600000000000000" pitchFamily="50" charset="-128"/>
                <a:ea typeface="HGPｺﾞｼｯｸM" panose="020B0600000000000000" pitchFamily="50" charset="-128"/>
              </a:rPr>
              <a:t>社会人</a:t>
            </a:r>
            <a:r>
              <a:rPr lang="ja-JP" altLang="en-US" sz="800" dirty="0">
                <a:latin typeface="HGPｺﾞｼｯｸM" panose="020B0600000000000000" pitchFamily="50" charset="-128"/>
                <a:ea typeface="HGPｺﾞｼｯｸM" panose="020B0600000000000000" pitchFamily="50" charset="-128"/>
              </a:rPr>
              <a:t>ですね。楽しみでワクワクしている方もいれば、不安や緊張でドキドキしている方もいらっしゃると思います。どんな気持ちであっても覚えていてほしいのが、○○幼稚園の先生たちはみんなあなたの仲間です。私たちを信じて、素敵な社会人スタートを切って下さい。そして○○幼稚園では○○と○○を大切にしています。○○幼稚園での生活を通して、皆さまにもぜひその考え方を育んでほしいです。（</a:t>
            </a:r>
            <a:r>
              <a:rPr lang="ja-JP" altLang="en-US" sz="800" dirty="0" err="1">
                <a:latin typeface="HGPｺﾞｼｯｸM" panose="020B0600000000000000" pitchFamily="50" charset="-128"/>
                <a:ea typeface="HGPｺﾞｼｯｸM" panose="020B0600000000000000" pitchFamily="50" charset="-128"/>
              </a:rPr>
              <a:t>テキストテキストテキストテキストテキストテキストテキストテキストテキストテキストテキストテキスト</a:t>
            </a:r>
            <a:r>
              <a:rPr lang="ja-JP" altLang="en-US" sz="800" dirty="0">
                <a:latin typeface="HGPｺﾞｼｯｸM" panose="020B0600000000000000" pitchFamily="50" charset="-128"/>
                <a:ea typeface="HGPｺﾞｼｯｸM" panose="020B0600000000000000" pitchFamily="50" charset="-128"/>
              </a:rPr>
              <a:t>テキストテキストテキストテキストテキストテキスト）皆さまにお会いできることを心より楽しみにしております。</a:t>
            </a:r>
          </a:p>
        </p:txBody>
      </p:sp>
      <p:sp>
        <p:nvSpPr>
          <p:cNvPr id="31" name="テキスト ボックス 30"/>
          <p:cNvSpPr txBox="1"/>
          <p:nvPr/>
        </p:nvSpPr>
        <p:spPr>
          <a:xfrm>
            <a:off x="1794819" y="2722725"/>
            <a:ext cx="1741182" cy="307777"/>
          </a:xfrm>
          <a:prstGeom prst="rect">
            <a:avLst/>
          </a:prstGeom>
          <a:noFill/>
        </p:spPr>
        <p:txBody>
          <a:bodyPr wrap="none" rtlCol="0">
            <a:spAutoFit/>
          </a:bodyPr>
          <a:lstStyle/>
          <a:p>
            <a:r>
              <a:rPr lang="ja-JP" altLang="en-US" sz="1400" dirty="0">
                <a:ln w="9525">
                  <a:solidFill>
                    <a:schemeClr val="tx1"/>
                  </a:solidFill>
                  <a:prstDash val="solid"/>
                </a:ln>
                <a:solidFill>
                  <a:srgbClr val="29AAE1"/>
                </a:solidFill>
                <a:latin typeface="HGP創英角ﾎﾟｯﾌﾟ体" panose="040B0A00000000000000" pitchFamily="50" charset="-128"/>
                <a:ea typeface="HGP創英角ﾎﾟｯﾌﾟ体" panose="040B0A00000000000000" pitchFamily="50" charset="-128"/>
              </a:rPr>
              <a:t>年間の楽しい行事！</a:t>
            </a:r>
          </a:p>
        </p:txBody>
      </p:sp>
      <p:cxnSp>
        <p:nvCxnSpPr>
          <p:cNvPr id="61" name="直線コネクタ 60"/>
          <p:cNvCxnSpPr/>
          <p:nvPr/>
        </p:nvCxnSpPr>
        <p:spPr>
          <a:xfrm>
            <a:off x="1589902" y="3146100"/>
            <a:ext cx="0" cy="1159854"/>
          </a:xfrm>
          <a:prstGeom prst="line">
            <a:avLst/>
          </a:prstGeom>
          <a:ln w="76200">
            <a:solidFill>
              <a:srgbClr val="E6D3BF"/>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3895901" y="3198408"/>
            <a:ext cx="0" cy="1159854"/>
          </a:xfrm>
          <a:prstGeom prst="line">
            <a:avLst/>
          </a:prstGeom>
          <a:ln w="76200">
            <a:solidFill>
              <a:srgbClr val="E6D3BF"/>
            </a:solidFill>
          </a:ln>
        </p:spPr>
        <p:style>
          <a:lnRef idx="1">
            <a:schemeClr val="accent1"/>
          </a:lnRef>
          <a:fillRef idx="0">
            <a:schemeClr val="accent1"/>
          </a:fillRef>
          <a:effectRef idx="0">
            <a:schemeClr val="accent1"/>
          </a:effectRef>
          <a:fontRef idx="minor">
            <a:schemeClr val="tx1"/>
          </a:fontRef>
        </p:style>
      </p:cxnSp>
      <p:cxnSp>
        <p:nvCxnSpPr>
          <p:cNvPr id="1027" name="直線コネクタ 1026"/>
          <p:cNvCxnSpPr/>
          <p:nvPr/>
        </p:nvCxnSpPr>
        <p:spPr>
          <a:xfrm>
            <a:off x="420224" y="3207992"/>
            <a:ext cx="0" cy="1159854"/>
          </a:xfrm>
          <a:prstGeom prst="line">
            <a:avLst/>
          </a:prstGeom>
          <a:ln w="76200">
            <a:solidFill>
              <a:srgbClr val="E6D3BF"/>
            </a:solidFill>
          </a:ln>
        </p:spPr>
        <p:style>
          <a:lnRef idx="1">
            <a:schemeClr val="accent1"/>
          </a:lnRef>
          <a:fillRef idx="0">
            <a:schemeClr val="accent1"/>
          </a:fillRef>
          <a:effectRef idx="0">
            <a:schemeClr val="accent1"/>
          </a:effectRef>
          <a:fontRef idx="minor">
            <a:schemeClr val="tx1"/>
          </a:fontRef>
        </p:style>
      </p:cxnSp>
      <p:sp>
        <p:nvSpPr>
          <p:cNvPr id="1024" name="円/楕円 1023"/>
          <p:cNvSpPr>
            <a:spLocks noChangeAspect="1"/>
          </p:cNvSpPr>
          <p:nvPr/>
        </p:nvSpPr>
        <p:spPr>
          <a:xfrm>
            <a:off x="223146" y="3102333"/>
            <a:ext cx="381251" cy="381251"/>
          </a:xfrm>
          <a:prstGeom prst="ellipse">
            <a:avLst/>
          </a:prstGeom>
          <a:solidFill>
            <a:srgbClr val="F8B3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p>
        </p:txBody>
      </p:sp>
      <p:sp>
        <p:nvSpPr>
          <p:cNvPr id="37" name="円/楕円 36"/>
          <p:cNvSpPr>
            <a:spLocks noChangeAspect="1"/>
          </p:cNvSpPr>
          <p:nvPr/>
        </p:nvSpPr>
        <p:spPr>
          <a:xfrm>
            <a:off x="223146" y="3546968"/>
            <a:ext cx="381251" cy="381251"/>
          </a:xfrm>
          <a:prstGeom prst="ellipse">
            <a:avLst/>
          </a:prstGeom>
          <a:solidFill>
            <a:srgbClr val="D8D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8" name="円/楕円 37"/>
          <p:cNvSpPr>
            <a:spLocks noChangeAspect="1"/>
          </p:cNvSpPr>
          <p:nvPr/>
        </p:nvSpPr>
        <p:spPr>
          <a:xfrm>
            <a:off x="223146" y="3986593"/>
            <a:ext cx="381251" cy="381251"/>
          </a:xfrm>
          <a:prstGeom prst="ellipse">
            <a:avLst/>
          </a:prstGeom>
          <a:solidFill>
            <a:srgbClr val="8BC4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43" name="円/楕円 42"/>
          <p:cNvSpPr>
            <a:spLocks noChangeAspect="1"/>
          </p:cNvSpPr>
          <p:nvPr/>
        </p:nvSpPr>
        <p:spPr>
          <a:xfrm>
            <a:off x="1399278" y="3099099"/>
            <a:ext cx="381251" cy="381251"/>
          </a:xfrm>
          <a:prstGeom prst="ellipse">
            <a:avLst/>
          </a:prstGeom>
          <a:solidFill>
            <a:srgbClr val="39B4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44" name="円/楕円 43"/>
          <p:cNvSpPr>
            <a:spLocks noChangeAspect="1"/>
          </p:cNvSpPr>
          <p:nvPr/>
        </p:nvSpPr>
        <p:spPr>
          <a:xfrm>
            <a:off x="1399278" y="3543734"/>
            <a:ext cx="381251" cy="381251"/>
          </a:xfrm>
          <a:prstGeom prst="ellipse">
            <a:avLst/>
          </a:prstGeom>
          <a:solidFill>
            <a:srgbClr val="22B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45" name="円/楕円 44"/>
          <p:cNvSpPr>
            <a:spLocks noChangeAspect="1"/>
          </p:cNvSpPr>
          <p:nvPr/>
        </p:nvSpPr>
        <p:spPr>
          <a:xfrm>
            <a:off x="1399278" y="3984101"/>
            <a:ext cx="381251" cy="381251"/>
          </a:xfrm>
          <a:prstGeom prst="ellipse">
            <a:avLst/>
          </a:prstGeom>
          <a:solidFill>
            <a:srgbClr val="FAAF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0" name="円/楕円 49"/>
          <p:cNvSpPr>
            <a:spLocks noChangeAspect="1"/>
          </p:cNvSpPr>
          <p:nvPr/>
        </p:nvSpPr>
        <p:spPr>
          <a:xfrm>
            <a:off x="3714337" y="3097671"/>
            <a:ext cx="381251" cy="381251"/>
          </a:xfrm>
          <a:prstGeom prst="ellipse">
            <a:avLst/>
          </a:prstGeom>
          <a:solidFill>
            <a:srgbClr val="29A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1" name="円/楕円 50"/>
          <p:cNvSpPr>
            <a:spLocks noChangeAspect="1"/>
          </p:cNvSpPr>
          <p:nvPr/>
        </p:nvSpPr>
        <p:spPr>
          <a:xfrm>
            <a:off x="3714337" y="3542305"/>
            <a:ext cx="381251" cy="381251"/>
          </a:xfrm>
          <a:prstGeom prst="ellipse">
            <a:avLst/>
          </a:prstGeom>
          <a:solidFill>
            <a:srgbClr val="01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2" name="円/楕円 51"/>
          <p:cNvSpPr>
            <a:spLocks noChangeAspect="1"/>
          </p:cNvSpPr>
          <p:nvPr/>
        </p:nvSpPr>
        <p:spPr>
          <a:xfrm>
            <a:off x="3714337" y="3989209"/>
            <a:ext cx="381251" cy="381251"/>
          </a:xfrm>
          <a:prstGeom prst="ellipse">
            <a:avLst/>
          </a:prstGeom>
          <a:solidFill>
            <a:srgbClr val="22B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6" name="テキスト ボックス 55"/>
          <p:cNvSpPr txBox="1"/>
          <p:nvPr/>
        </p:nvSpPr>
        <p:spPr>
          <a:xfrm>
            <a:off x="222622" y="3135396"/>
            <a:ext cx="401072" cy="292388"/>
          </a:xfrm>
          <a:prstGeom prst="rect">
            <a:avLst/>
          </a:prstGeom>
          <a:noFill/>
        </p:spPr>
        <p:txBody>
          <a:bodyPr wrap="none" rtlCol="0">
            <a:spAutoFit/>
          </a:bodyPr>
          <a:lstStyle/>
          <a:p>
            <a:r>
              <a:rPr lang="en-US" altLang="ja-JP" sz="1300"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4</a:t>
            </a:r>
            <a:r>
              <a:rPr lang="ja-JP" altLang="en-US" sz="853"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月</a:t>
            </a:r>
            <a:endParaRPr lang="ja-JP" altLang="en-US" sz="1138" dirty="0">
              <a:ln w="12700">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57" name="テキスト ボックス 56"/>
          <p:cNvSpPr txBox="1"/>
          <p:nvPr/>
        </p:nvSpPr>
        <p:spPr>
          <a:xfrm>
            <a:off x="222622" y="3581895"/>
            <a:ext cx="401072" cy="292388"/>
          </a:xfrm>
          <a:prstGeom prst="rect">
            <a:avLst/>
          </a:prstGeom>
          <a:noFill/>
        </p:spPr>
        <p:txBody>
          <a:bodyPr wrap="none" rtlCol="0">
            <a:spAutoFit/>
          </a:bodyPr>
          <a:lstStyle/>
          <a:p>
            <a:r>
              <a:rPr lang="en-US" altLang="ja-JP" sz="1300"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5</a:t>
            </a:r>
            <a:r>
              <a:rPr lang="ja-JP" altLang="en-US" sz="853"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月</a:t>
            </a:r>
            <a:endParaRPr lang="ja-JP" altLang="en-US" sz="1138" dirty="0">
              <a:ln w="12700">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58" name="テキスト ボックス 57"/>
          <p:cNvSpPr txBox="1"/>
          <p:nvPr/>
        </p:nvSpPr>
        <p:spPr>
          <a:xfrm>
            <a:off x="222622" y="4029392"/>
            <a:ext cx="401072" cy="292388"/>
          </a:xfrm>
          <a:prstGeom prst="rect">
            <a:avLst/>
          </a:prstGeom>
          <a:noFill/>
        </p:spPr>
        <p:txBody>
          <a:bodyPr wrap="none" rtlCol="0">
            <a:spAutoFit/>
          </a:bodyPr>
          <a:lstStyle/>
          <a:p>
            <a:r>
              <a:rPr lang="en-US" altLang="ja-JP" sz="1300"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6</a:t>
            </a:r>
            <a:r>
              <a:rPr lang="ja-JP" altLang="en-US" sz="853"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月</a:t>
            </a:r>
            <a:endParaRPr lang="ja-JP" altLang="en-US" sz="1138" dirty="0">
              <a:ln w="12700">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59" name="テキスト ボックス 58"/>
          <p:cNvSpPr txBox="1"/>
          <p:nvPr/>
        </p:nvSpPr>
        <p:spPr>
          <a:xfrm>
            <a:off x="1406128" y="3137144"/>
            <a:ext cx="401072" cy="292388"/>
          </a:xfrm>
          <a:prstGeom prst="rect">
            <a:avLst/>
          </a:prstGeom>
          <a:noFill/>
        </p:spPr>
        <p:txBody>
          <a:bodyPr wrap="none" rtlCol="0">
            <a:spAutoFit/>
          </a:bodyPr>
          <a:lstStyle/>
          <a:p>
            <a:r>
              <a:rPr lang="en-US" altLang="ja-JP" sz="1300"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7</a:t>
            </a:r>
            <a:r>
              <a:rPr lang="ja-JP" altLang="en-US" sz="853"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月</a:t>
            </a:r>
            <a:endParaRPr lang="ja-JP" altLang="en-US" sz="1138" dirty="0">
              <a:ln w="12700">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60" name="テキスト ボックス 59"/>
          <p:cNvSpPr txBox="1"/>
          <p:nvPr/>
        </p:nvSpPr>
        <p:spPr>
          <a:xfrm>
            <a:off x="1397914" y="3571645"/>
            <a:ext cx="401072" cy="292388"/>
          </a:xfrm>
          <a:prstGeom prst="rect">
            <a:avLst/>
          </a:prstGeom>
          <a:noFill/>
        </p:spPr>
        <p:txBody>
          <a:bodyPr wrap="none" rtlCol="0">
            <a:spAutoFit/>
          </a:bodyPr>
          <a:lstStyle/>
          <a:p>
            <a:r>
              <a:rPr lang="en-US" altLang="ja-JP" sz="1300"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8</a:t>
            </a:r>
            <a:r>
              <a:rPr lang="ja-JP" altLang="en-US" sz="853"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月</a:t>
            </a:r>
            <a:endParaRPr lang="ja-JP" altLang="en-US" sz="1138" dirty="0">
              <a:ln w="12700">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64" name="テキスト ボックス 63"/>
          <p:cNvSpPr txBox="1"/>
          <p:nvPr/>
        </p:nvSpPr>
        <p:spPr>
          <a:xfrm>
            <a:off x="1390098" y="4029442"/>
            <a:ext cx="401072" cy="292388"/>
          </a:xfrm>
          <a:prstGeom prst="rect">
            <a:avLst/>
          </a:prstGeom>
          <a:noFill/>
        </p:spPr>
        <p:txBody>
          <a:bodyPr wrap="none" rtlCol="0">
            <a:spAutoFit/>
          </a:bodyPr>
          <a:lstStyle/>
          <a:p>
            <a:r>
              <a:rPr lang="en-US" altLang="ja-JP" sz="1300"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9</a:t>
            </a:r>
            <a:r>
              <a:rPr lang="ja-JP" altLang="en-US" sz="853"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月</a:t>
            </a:r>
            <a:endParaRPr lang="ja-JP" altLang="en-US" sz="1138" dirty="0">
              <a:ln w="12700">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65" name="テキスト ボックス 64"/>
          <p:cNvSpPr txBox="1"/>
          <p:nvPr/>
        </p:nvSpPr>
        <p:spPr>
          <a:xfrm>
            <a:off x="3713813" y="3126247"/>
            <a:ext cx="401072" cy="292388"/>
          </a:xfrm>
          <a:prstGeom prst="rect">
            <a:avLst/>
          </a:prstGeom>
          <a:noFill/>
        </p:spPr>
        <p:txBody>
          <a:bodyPr wrap="none" rtlCol="0">
            <a:spAutoFit/>
          </a:bodyPr>
          <a:lstStyle/>
          <a:p>
            <a:r>
              <a:rPr lang="en-US" altLang="ja-JP" sz="1300"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1</a:t>
            </a:r>
            <a:r>
              <a:rPr lang="ja-JP" altLang="en-US" sz="853"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月</a:t>
            </a:r>
            <a:endParaRPr lang="ja-JP" altLang="en-US" sz="1138" dirty="0">
              <a:ln w="12700">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66" name="テキスト ボックス 65"/>
          <p:cNvSpPr txBox="1"/>
          <p:nvPr/>
        </p:nvSpPr>
        <p:spPr>
          <a:xfrm>
            <a:off x="3711954" y="3581042"/>
            <a:ext cx="401072" cy="292388"/>
          </a:xfrm>
          <a:prstGeom prst="rect">
            <a:avLst/>
          </a:prstGeom>
          <a:noFill/>
        </p:spPr>
        <p:txBody>
          <a:bodyPr wrap="none" rtlCol="0">
            <a:spAutoFit/>
          </a:bodyPr>
          <a:lstStyle/>
          <a:p>
            <a:r>
              <a:rPr lang="en-US" altLang="ja-JP" sz="1300"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2</a:t>
            </a:r>
            <a:r>
              <a:rPr lang="ja-JP" altLang="en-US" sz="853"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月</a:t>
            </a:r>
            <a:endParaRPr lang="ja-JP" altLang="en-US" sz="1138" dirty="0">
              <a:ln w="12700">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67" name="テキスト ボックス 66"/>
          <p:cNvSpPr txBox="1"/>
          <p:nvPr/>
        </p:nvSpPr>
        <p:spPr>
          <a:xfrm>
            <a:off x="3718673" y="4022074"/>
            <a:ext cx="401072" cy="292388"/>
          </a:xfrm>
          <a:prstGeom prst="rect">
            <a:avLst/>
          </a:prstGeom>
          <a:noFill/>
        </p:spPr>
        <p:txBody>
          <a:bodyPr wrap="none" rtlCol="0">
            <a:spAutoFit/>
          </a:bodyPr>
          <a:lstStyle/>
          <a:p>
            <a:r>
              <a:rPr lang="en-US" altLang="ja-JP" sz="1300"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3</a:t>
            </a:r>
            <a:r>
              <a:rPr lang="ja-JP" altLang="en-US" sz="853"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月</a:t>
            </a:r>
            <a:endParaRPr lang="ja-JP" altLang="en-US" sz="1138" dirty="0">
              <a:ln w="12700">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68" name="テキスト ボックス 67"/>
          <p:cNvSpPr txBox="1"/>
          <p:nvPr/>
        </p:nvSpPr>
        <p:spPr>
          <a:xfrm>
            <a:off x="570819" y="3118930"/>
            <a:ext cx="583831" cy="342530"/>
          </a:xfrm>
          <a:prstGeom prst="rect">
            <a:avLst/>
          </a:prstGeom>
          <a:noFill/>
        </p:spPr>
        <p:txBody>
          <a:bodyPr wrap="square" rtlCol="0">
            <a:spAutoFit/>
          </a:bodyPr>
          <a:lstStyle/>
          <a:p>
            <a:r>
              <a:rPr lang="ja-JP" altLang="en-US" sz="813" dirty="0">
                <a:latin typeface="HGP創英角ｺﾞｼｯｸUB" panose="020B0900000000000000" pitchFamily="50" charset="-128"/>
                <a:ea typeface="HGP創英角ｺﾞｼｯｸUB" panose="020B0900000000000000" pitchFamily="50" charset="-128"/>
              </a:rPr>
              <a:t>入園式</a:t>
            </a:r>
            <a:endParaRPr lang="en-US" altLang="ja-JP" sz="813" dirty="0">
              <a:latin typeface="HGP創英角ｺﾞｼｯｸUB" panose="020B0900000000000000" pitchFamily="50" charset="-128"/>
              <a:ea typeface="HGP創英角ｺﾞｼｯｸUB" panose="020B0900000000000000" pitchFamily="50" charset="-128"/>
            </a:endParaRPr>
          </a:p>
          <a:p>
            <a:r>
              <a:rPr lang="ja-JP" altLang="en-US" sz="813" dirty="0">
                <a:latin typeface="HGP創英角ｺﾞｼｯｸUB" panose="020B0900000000000000" pitchFamily="50" charset="-128"/>
                <a:ea typeface="HGP創英角ｺﾞｼｯｸUB" panose="020B0900000000000000" pitchFamily="50" charset="-128"/>
              </a:rPr>
              <a:t>お花見</a:t>
            </a:r>
          </a:p>
        </p:txBody>
      </p:sp>
      <p:sp>
        <p:nvSpPr>
          <p:cNvPr id="69" name="テキスト ボックス 68"/>
          <p:cNvSpPr txBox="1"/>
          <p:nvPr/>
        </p:nvSpPr>
        <p:spPr>
          <a:xfrm>
            <a:off x="583191" y="3571184"/>
            <a:ext cx="800409" cy="342530"/>
          </a:xfrm>
          <a:prstGeom prst="rect">
            <a:avLst/>
          </a:prstGeom>
          <a:noFill/>
        </p:spPr>
        <p:txBody>
          <a:bodyPr wrap="square" rtlCol="0">
            <a:spAutoFit/>
          </a:bodyPr>
          <a:lstStyle/>
          <a:p>
            <a:r>
              <a:rPr lang="ja-JP" altLang="en-US" sz="813" dirty="0">
                <a:latin typeface="HGP創英角ｺﾞｼｯｸUB" panose="020B0900000000000000" pitchFamily="50" charset="-128"/>
                <a:ea typeface="HGP創英角ｺﾞｼｯｸUB" panose="020B0900000000000000" pitchFamily="50" charset="-128"/>
              </a:rPr>
              <a:t>花まつり</a:t>
            </a:r>
            <a:endParaRPr lang="en-US" altLang="ja-JP" sz="813" dirty="0">
              <a:latin typeface="HGP創英角ｺﾞｼｯｸUB" panose="020B0900000000000000" pitchFamily="50" charset="-128"/>
              <a:ea typeface="HGP創英角ｺﾞｼｯｸUB" panose="020B0900000000000000" pitchFamily="50" charset="-128"/>
            </a:endParaRPr>
          </a:p>
          <a:p>
            <a:r>
              <a:rPr lang="ja-JP" altLang="en-US" sz="813" dirty="0">
                <a:latin typeface="HGP創英角ｺﾞｼｯｸUB" panose="020B0900000000000000" pitchFamily="50" charset="-128"/>
                <a:ea typeface="HGP創英角ｺﾞｼｯｸUB" panose="020B0900000000000000" pitchFamily="50" charset="-128"/>
              </a:rPr>
              <a:t>母の日製作</a:t>
            </a:r>
          </a:p>
        </p:txBody>
      </p:sp>
      <p:sp>
        <p:nvSpPr>
          <p:cNvPr id="70" name="テキスト ボックス 69"/>
          <p:cNvSpPr txBox="1"/>
          <p:nvPr/>
        </p:nvSpPr>
        <p:spPr>
          <a:xfrm>
            <a:off x="567250" y="4088365"/>
            <a:ext cx="497018" cy="217432"/>
          </a:xfrm>
          <a:prstGeom prst="rect">
            <a:avLst/>
          </a:prstGeom>
          <a:noFill/>
        </p:spPr>
        <p:txBody>
          <a:bodyPr wrap="square" rtlCol="0">
            <a:spAutoFit/>
          </a:bodyPr>
          <a:lstStyle/>
          <a:p>
            <a:endParaRPr lang="ja-JP" altLang="en-US" sz="813" dirty="0">
              <a:latin typeface="HGP創英角ｺﾞｼｯｸUB" panose="020B0900000000000000" pitchFamily="50" charset="-128"/>
              <a:ea typeface="HGP創英角ｺﾞｼｯｸUB" panose="020B0900000000000000" pitchFamily="50" charset="-128"/>
            </a:endParaRPr>
          </a:p>
        </p:txBody>
      </p:sp>
      <p:sp>
        <p:nvSpPr>
          <p:cNvPr id="71" name="テキスト ボックス 70"/>
          <p:cNvSpPr txBox="1"/>
          <p:nvPr/>
        </p:nvSpPr>
        <p:spPr>
          <a:xfrm>
            <a:off x="1750613" y="3182422"/>
            <a:ext cx="497018" cy="217432"/>
          </a:xfrm>
          <a:prstGeom prst="rect">
            <a:avLst/>
          </a:prstGeom>
          <a:noFill/>
        </p:spPr>
        <p:txBody>
          <a:bodyPr wrap="square" rtlCol="0">
            <a:spAutoFit/>
          </a:bodyPr>
          <a:lstStyle/>
          <a:p>
            <a:r>
              <a:rPr lang="ja-JP" altLang="en-US" sz="813" dirty="0">
                <a:latin typeface="HGP創英角ｺﾞｼｯｸUB" panose="020B0900000000000000" pitchFamily="50" charset="-128"/>
                <a:ea typeface="HGP創英角ｺﾞｼｯｸUB" panose="020B0900000000000000" pitchFamily="50" charset="-128"/>
              </a:rPr>
              <a:t>七夕会</a:t>
            </a:r>
          </a:p>
        </p:txBody>
      </p:sp>
      <p:sp>
        <p:nvSpPr>
          <p:cNvPr id="72" name="テキスト ボックス 71"/>
          <p:cNvSpPr txBox="1"/>
          <p:nvPr/>
        </p:nvSpPr>
        <p:spPr>
          <a:xfrm>
            <a:off x="1750614" y="3567713"/>
            <a:ext cx="655267" cy="342530"/>
          </a:xfrm>
          <a:prstGeom prst="rect">
            <a:avLst/>
          </a:prstGeom>
          <a:noFill/>
        </p:spPr>
        <p:txBody>
          <a:bodyPr wrap="square" rtlCol="0">
            <a:spAutoFit/>
          </a:bodyPr>
          <a:lstStyle/>
          <a:p>
            <a:r>
              <a:rPr lang="ja-JP" altLang="en-US" sz="813" dirty="0">
                <a:latin typeface="HGP創英角ｺﾞｼｯｸUB" panose="020B0900000000000000" pitchFamily="50" charset="-128"/>
                <a:ea typeface="HGP創英角ｺﾞｼｯｸUB" panose="020B0900000000000000" pitchFamily="50" charset="-128"/>
              </a:rPr>
              <a:t>夏祭り</a:t>
            </a:r>
            <a:endParaRPr lang="en-US" altLang="ja-JP" sz="813" dirty="0">
              <a:latin typeface="HGP創英角ｺﾞｼｯｸUB" panose="020B0900000000000000" pitchFamily="50" charset="-128"/>
              <a:ea typeface="HGP創英角ｺﾞｼｯｸUB" panose="020B0900000000000000" pitchFamily="50" charset="-128"/>
            </a:endParaRPr>
          </a:p>
          <a:p>
            <a:r>
              <a:rPr lang="ja-JP" altLang="en-US" sz="813" dirty="0">
                <a:latin typeface="HGP創英角ｺﾞｼｯｸUB" panose="020B0900000000000000" pitchFamily="50" charset="-128"/>
                <a:ea typeface="HGP創英角ｺﾞｼｯｸUB" panose="020B0900000000000000" pitchFamily="50" charset="-128"/>
              </a:rPr>
              <a:t>プール遊び</a:t>
            </a:r>
          </a:p>
        </p:txBody>
      </p:sp>
      <p:sp>
        <p:nvSpPr>
          <p:cNvPr id="73" name="テキスト ボックス 72"/>
          <p:cNvSpPr txBox="1"/>
          <p:nvPr/>
        </p:nvSpPr>
        <p:spPr>
          <a:xfrm>
            <a:off x="1752068" y="4076951"/>
            <a:ext cx="573414" cy="217432"/>
          </a:xfrm>
          <a:prstGeom prst="rect">
            <a:avLst/>
          </a:prstGeom>
          <a:noFill/>
        </p:spPr>
        <p:txBody>
          <a:bodyPr wrap="square" rtlCol="0">
            <a:spAutoFit/>
          </a:bodyPr>
          <a:lstStyle/>
          <a:p>
            <a:r>
              <a:rPr lang="ja-JP" altLang="en-US" sz="813" dirty="0">
                <a:latin typeface="HGP創英角ｺﾞｼｯｸUB" panose="020B0900000000000000" pitchFamily="50" charset="-128"/>
                <a:ea typeface="HGP創英角ｺﾞｼｯｸUB" panose="020B0900000000000000" pitchFamily="50" charset="-128"/>
              </a:rPr>
              <a:t>敬老会</a:t>
            </a:r>
          </a:p>
        </p:txBody>
      </p:sp>
      <p:sp>
        <p:nvSpPr>
          <p:cNvPr id="74" name="テキスト ボックス 73"/>
          <p:cNvSpPr txBox="1"/>
          <p:nvPr/>
        </p:nvSpPr>
        <p:spPr>
          <a:xfrm>
            <a:off x="4056699" y="3197071"/>
            <a:ext cx="755502" cy="217432"/>
          </a:xfrm>
          <a:prstGeom prst="rect">
            <a:avLst/>
          </a:prstGeom>
          <a:noFill/>
        </p:spPr>
        <p:txBody>
          <a:bodyPr wrap="square" rtlCol="0">
            <a:spAutoFit/>
          </a:bodyPr>
          <a:lstStyle/>
          <a:p>
            <a:r>
              <a:rPr lang="ja-JP" altLang="en-US" sz="813" dirty="0">
                <a:latin typeface="HGP創英角ｺﾞｼｯｸUB" panose="020B0900000000000000" pitchFamily="50" charset="-128"/>
                <a:ea typeface="HGP創英角ｺﾞｼｯｸUB" panose="020B0900000000000000" pitchFamily="50" charset="-128"/>
              </a:rPr>
              <a:t>お正月の会</a:t>
            </a:r>
          </a:p>
        </p:txBody>
      </p:sp>
      <p:sp>
        <p:nvSpPr>
          <p:cNvPr id="75" name="テキスト ボックス 74"/>
          <p:cNvSpPr txBox="1"/>
          <p:nvPr/>
        </p:nvSpPr>
        <p:spPr>
          <a:xfrm>
            <a:off x="4056697" y="3552270"/>
            <a:ext cx="806483" cy="342530"/>
          </a:xfrm>
          <a:prstGeom prst="rect">
            <a:avLst/>
          </a:prstGeom>
          <a:noFill/>
        </p:spPr>
        <p:txBody>
          <a:bodyPr wrap="square" rtlCol="0">
            <a:spAutoFit/>
          </a:bodyPr>
          <a:lstStyle/>
          <a:p>
            <a:r>
              <a:rPr lang="ja-JP" altLang="en-US" sz="813" dirty="0">
                <a:latin typeface="HGP創英角ｺﾞｼｯｸUB" panose="020B0900000000000000" pitchFamily="50" charset="-128"/>
                <a:ea typeface="HGP創英角ｺﾞｼｯｸUB" panose="020B0900000000000000" pitchFamily="50" charset="-128"/>
              </a:rPr>
              <a:t>豆まき</a:t>
            </a:r>
            <a:endParaRPr lang="en-US" altLang="ja-JP" sz="813" dirty="0">
              <a:latin typeface="HGP創英角ｺﾞｼｯｸUB" panose="020B0900000000000000" pitchFamily="50" charset="-128"/>
              <a:ea typeface="HGP創英角ｺﾞｼｯｸUB" panose="020B0900000000000000" pitchFamily="50" charset="-128"/>
            </a:endParaRPr>
          </a:p>
          <a:p>
            <a:r>
              <a:rPr lang="ja-JP" altLang="en-US" sz="813" dirty="0">
                <a:latin typeface="HGP創英角ｺﾞｼｯｸUB" panose="020B0900000000000000" pitchFamily="50" charset="-128"/>
                <a:ea typeface="HGP創英角ｺﾞｼｯｸUB" panose="020B0900000000000000" pitchFamily="50" charset="-128"/>
              </a:rPr>
              <a:t>リズム発表会</a:t>
            </a:r>
          </a:p>
        </p:txBody>
      </p:sp>
      <p:sp>
        <p:nvSpPr>
          <p:cNvPr id="76" name="テキスト ボックス 75"/>
          <p:cNvSpPr txBox="1"/>
          <p:nvPr/>
        </p:nvSpPr>
        <p:spPr>
          <a:xfrm>
            <a:off x="4056697" y="3947497"/>
            <a:ext cx="927184" cy="467629"/>
          </a:xfrm>
          <a:prstGeom prst="rect">
            <a:avLst/>
          </a:prstGeom>
          <a:noFill/>
        </p:spPr>
        <p:txBody>
          <a:bodyPr wrap="square" rtlCol="0">
            <a:spAutoFit/>
          </a:bodyPr>
          <a:lstStyle/>
          <a:p>
            <a:r>
              <a:rPr lang="ja-JP" altLang="en-US" sz="813" dirty="0">
                <a:latin typeface="HGP創英角ｺﾞｼｯｸUB" panose="020B0900000000000000" pitchFamily="50" charset="-128"/>
                <a:ea typeface="HGP創英角ｺﾞｼｯｸUB" panose="020B0900000000000000" pitchFamily="50" charset="-128"/>
              </a:rPr>
              <a:t>ひな祭り</a:t>
            </a:r>
            <a:endParaRPr lang="en-US" altLang="ja-JP" sz="813" dirty="0">
              <a:latin typeface="HGP創英角ｺﾞｼｯｸUB" panose="020B0900000000000000" pitchFamily="50" charset="-128"/>
              <a:ea typeface="HGP創英角ｺﾞｼｯｸUB" panose="020B0900000000000000" pitchFamily="50" charset="-128"/>
            </a:endParaRPr>
          </a:p>
          <a:p>
            <a:r>
              <a:rPr lang="ja-JP" altLang="en-US" sz="813" dirty="0">
                <a:latin typeface="HGP創英角ｺﾞｼｯｸUB" panose="020B0900000000000000" pitchFamily="50" charset="-128"/>
                <a:ea typeface="HGP創英角ｺﾞｼｯｸUB" panose="020B0900000000000000" pitchFamily="50" charset="-128"/>
              </a:rPr>
              <a:t>年長児卒園遠足</a:t>
            </a:r>
            <a:endParaRPr lang="en-US" altLang="ja-JP" sz="813" dirty="0">
              <a:latin typeface="HGP創英角ｺﾞｼｯｸUB" panose="020B0900000000000000" pitchFamily="50" charset="-128"/>
              <a:ea typeface="HGP創英角ｺﾞｼｯｸUB" panose="020B0900000000000000" pitchFamily="50" charset="-128"/>
            </a:endParaRPr>
          </a:p>
          <a:p>
            <a:r>
              <a:rPr lang="ja-JP" altLang="en-US" sz="813" dirty="0">
                <a:latin typeface="HGP創英角ｺﾞｼｯｸUB" panose="020B0900000000000000" pitchFamily="50" charset="-128"/>
                <a:ea typeface="HGP創英角ｺﾞｼｯｸUB" panose="020B0900000000000000" pitchFamily="50" charset="-128"/>
              </a:rPr>
              <a:t>卒園式</a:t>
            </a:r>
          </a:p>
        </p:txBody>
      </p:sp>
      <p:cxnSp>
        <p:nvCxnSpPr>
          <p:cNvPr id="88" name="直線コネクタ 87"/>
          <p:cNvCxnSpPr/>
          <p:nvPr/>
        </p:nvCxnSpPr>
        <p:spPr>
          <a:xfrm>
            <a:off x="2707405" y="3145557"/>
            <a:ext cx="0" cy="1159854"/>
          </a:xfrm>
          <a:prstGeom prst="line">
            <a:avLst/>
          </a:prstGeom>
          <a:ln w="76200">
            <a:solidFill>
              <a:srgbClr val="E6D3BF"/>
            </a:solidFill>
          </a:ln>
        </p:spPr>
        <p:style>
          <a:lnRef idx="1">
            <a:schemeClr val="accent1"/>
          </a:lnRef>
          <a:fillRef idx="0">
            <a:schemeClr val="accent1"/>
          </a:fillRef>
          <a:effectRef idx="0">
            <a:schemeClr val="accent1"/>
          </a:effectRef>
          <a:fontRef idx="minor">
            <a:schemeClr val="tx1"/>
          </a:fontRef>
        </p:style>
      </p:cxnSp>
      <p:sp>
        <p:nvSpPr>
          <p:cNvPr id="89" name="円/楕円 88"/>
          <p:cNvSpPr>
            <a:spLocks noChangeAspect="1"/>
          </p:cNvSpPr>
          <p:nvPr/>
        </p:nvSpPr>
        <p:spPr>
          <a:xfrm>
            <a:off x="2544902" y="3098316"/>
            <a:ext cx="381251" cy="381251"/>
          </a:xfrm>
          <a:prstGeom prst="ellipse">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90" name="円/楕円 89"/>
          <p:cNvSpPr>
            <a:spLocks noChangeAspect="1"/>
          </p:cNvSpPr>
          <p:nvPr/>
        </p:nvSpPr>
        <p:spPr>
          <a:xfrm>
            <a:off x="2544902" y="3542951"/>
            <a:ext cx="381251" cy="381251"/>
          </a:xfrm>
          <a:prstGeom prst="ellipse">
            <a:avLst/>
          </a:prstGeom>
          <a:solidFill>
            <a:srgbClr val="F05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91" name="円/楕円 90"/>
          <p:cNvSpPr>
            <a:spLocks noChangeAspect="1"/>
          </p:cNvSpPr>
          <p:nvPr/>
        </p:nvSpPr>
        <p:spPr>
          <a:xfrm>
            <a:off x="2544229" y="3985029"/>
            <a:ext cx="381251" cy="381251"/>
          </a:xfrm>
          <a:prstGeom prst="ellipse">
            <a:avLst/>
          </a:prstGeom>
          <a:solidFill>
            <a:srgbClr val="00A8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92" name="テキスト ボックス 91"/>
          <p:cNvSpPr txBox="1"/>
          <p:nvPr/>
        </p:nvSpPr>
        <p:spPr>
          <a:xfrm>
            <a:off x="2490330" y="3136361"/>
            <a:ext cx="508473" cy="292388"/>
          </a:xfrm>
          <a:prstGeom prst="rect">
            <a:avLst/>
          </a:prstGeom>
          <a:noFill/>
        </p:spPr>
        <p:txBody>
          <a:bodyPr wrap="none" rtlCol="0">
            <a:spAutoFit/>
          </a:bodyPr>
          <a:lstStyle/>
          <a:p>
            <a:r>
              <a:rPr lang="en-US" altLang="ja-JP" sz="1300"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10</a:t>
            </a:r>
            <a:r>
              <a:rPr lang="ja-JP" altLang="en-US" sz="853"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月</a:t>
            </a:r>
            <a:endParaRPr lang="ja-JP" altLang="en-US" sz="1138" dirty="0">
              <a:ln w="12700">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93" name="テキスト ボックス 92"/>
          <p:cNvSpPr txBox="1"/>
          <p:nvPr/>
        </p:nvSpPr>
        <p:spPr>
          <a:xfrm>
            <a:off x="2490330" y="3580330"/>
            <a:ext cx="508473" cy="292388"/>
          </a:xfrm>
          <a:prstGeom prst="rect">
            <a:avLst/>
          </a:prstGeom>
          <a:noFill/>
        </p:spPr>
        <p:txBody>
          <a:bodyPr wrap="none" rtlCol="0">
            <a:spAutoFit/>
          </a:bodyPr>
          <a:lstStyle/>
          <a:p>
            <a:r>
              <a:rPr lang="en-US" altLang="ja-JP" sz="1300"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11</a:t>
            </a:r>
            <a:r>
              <a:rPr lang="ja-JP" altLang="en-US" sz="853"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月</a:t>
            </a:r>
            <a:endParaRPr lang="ja-JP" altLang="en-US" sz="1138" dirty="0">
              <a:ln w="12700">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94" name="テキスト ボックス 93"/>
          <p:cNvSpPr txBox="1"/>
          <p:nvPr/>
        </p:nvSpPr>
        <p:spPr>
          <a:xfrm>
            <a:off x="2490330" y="4027827"/>
            <a:ext cx="508473" cy="292388"/>
          </a:xfrm>
          <a:prstGeom prst="rect">
            <a:avLst/>
          </a:prstGeom>
          <a:noFill/>
        </p:spPr>
        <p:txBody>
          <a:bodyPr wrap="none" rtlCol="0">
            <a:spAutoFit/>
          </a:bodyPr>
          <a:lstStyle/>
          <a:p>
            <a:r>
              <a:rPr lang="en-US" altLang="ja-JP" sz="1300"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12</a:t>
            </a:r>
            <a:r>
              <a:rPr lang="ja-JP" altLang="en-US" sz="853" dirty="0">
                <a:ln w="12700">
                  <a:solidFill>
                    <a:schemeClr val="bg1"/>
                  </a:solidFill>
                  <a:prstDash val="solid"/>
                </a:ln>
                <a:latin typeface="HGP創英角ﾎﾟｯﾌﾟ体" panose="040B0A00000000000000" pitchFamily="50" charset="-128"/>
                <a:ea typeface="HGP創英角ﾎﾟｯﾌﾟ体" panose="040B0A00000000000000" pitchFamily="50" charset="-128"/>
              </a:rPr>
              <a:t>月</a:t>
            </a:r>
            <a:endParaRPr lang="ja-JP" altLang="en-US" sz="1138" dirty="0">
              <a:ln w="12700">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95" name="テキスト ボックス 94"/>
          <p:cNvSpPr txBox="1"/>
          <p:nvPr/>
        </p:nvSpPr>
        <p:spPr>
          <a:xfrm>
            <a:off x="2897574" y="3117114"/>
            <a:ext cx="843525" cy="342530"/>
          </a:xfrm>
          <a:prstGeom prst="rect">
            <a:avLst/>
          </a:prstGeom>
          <a:noFill/>
        </p:spPr>
        <p:txBody>
          <a:bodyPr wrap="square" rtlCol="0">
            <a:spAutoFit/>
          </a:bodyPr>
          <a:lstStyle/>
          <a:p>
            <a:r>
              <a:rPr lang="ja-JP" altLang="en-US" sz="813" dirty="0">
                <a:latin typeface="HGP創英角ｺﾞｼｯｸUB" panose="020B0900000000000000" pitchFamily="50" charset="-128"/>
                <a:ea typeface="HGP創英角ｺﾞｼｯｸUB" panose="020B0900000000000000" pitchFamily="50" charset="-128"/>
              </a:rPr>
              <a:t>運動会</a:t>
            </a:r>
            <a:endParaRPr lang="en-US" altLang="ja-JP" sz="813" dirty="0">
              <a:latin typeface="HGP創英角ｺﾞｼｯｸUB" panose="020B0900000000000000" pitchFamily="50" charset="-128"/>
              <a:ea typeface="HGP創英角ｺﾞｼｯｸUB" panose="020B0900000000000000" pitchFamily="50" charset="-128"/>
            </a:endParaRPr>
          </a:p>
          <a:p>
            <a:r>
              <a:rPr lang="ja-JP" altLang="en-US" sz="813" dirty="0">
                <a:latin typeface="HGP創英角ｺﾞｼｯｸUB" panose="020B0900000000000000" pitchFamily="50" charset="-128"/>
                <a:ea typeface="HGP創英角ｺﾞｼｯｸUB" panose="020B0900000000000000" pitchFamily="50" charset="-128"/>
              </a:rPr>
              <a:t>ハロウィン会</a:t>
            </a:r>
            <a:endParaRPr lang="en-US" altLang="ja-JP" sz="813" dirty="0">
              <a:latin typeface="HGP創英角ｺﾞｼｯｸUB" panose="020B0900000000000000" pitchFamily="50" charset="-128"/>
              <a:ea typeface="HGP創英角ｺﾞｼｯｸUB" panose="020B0900000000000000" pitchFamily="50" charset="-128"/>
            </a:endParaRPr>
          </a:p>
        </p:txBody>
      </p:sp>
      <p:sp>
        <p:nvSpPr>
          <p:cNvPr id="96" name="テキスト ボックス 95"/>
          <p:cNvSpPr txBox="1"/>
          <p:nvPr/>
        </p:nvSpPr>
        <p:spPr>
          <a:xfrm>
            <a:off x="2897574" y="3567797"/>
            <a:ext cx="798916" cy="342530"/>
          </a:xfrm>
          <a:prstGeom prst="rect">
            <a:avLst/>
          </a:prstGeom>
          <a:noFill/>
        </p:spPr>
        <p:txBody>
          <a:bodyPr wrap="square" rtlCol="0">
            <a:spAutoFit/>
          </a:bodyPr>
          <a:lstStyle/>
          <a:p>
            <a:r>
              <a:rPr lang="ja-JP" altLang="en-US" sz="813" dirty="0">
                <a:latin typeface="HGP創英角ｺﾞｼｯｸUB" panose="020B0900000000000000" pitchFamily="50" charset="-128"/>
                <a:ea typeface="HGP創英角ｺﾞｼｯｸUB" panose="020B0900000000000000" pitchFamily="50" charset="-128"/>
              </a:rPr>
              <a:t>マラソン大会</a:t>
            </a:r>
            <a:endParaRPr lang="en-US" altLang="ja-JP" sz="813" dirty="0">
              <a:latin typeface="HGP創英角ｺﾞｼｯｸUB" panose="020B0900000000000000" pitchFamily="50" charset="-128"/>
              <a:ea typeface="HGP創英角ｺﾞｼｯｸUB" panose="020B0900000000000000" pitchFamily="50" charset="-128"/>
            </a:endParaRPr>
          </a:p>
          <a:p>
            <a:r>
              <a:rPr lang="ja-JP" altLang="en-US" sz="813" dirty="0">
                <a:latin typeface="HGP創英角ｺﾞｼｯｸUB" panose="020B0900000000000000" pitchFamily="50" charset="-128"/>
                <a:ea typeface="HGP創英角ｺﾞｼｯｸUB" panose="020B0900000000000000" pitchFamily="50" charset="-128"/>
              </a:rPr>
              <a:t>親子遠足</a:t>
            </a:r>
          </a:p>
        </p:txBody>
      </p:sp>
      <p:sp>
        <p:nvSpPr>
          <p:cNvPr id="97" name="テキスト ボックス 96"/>
          <p:cNvSpPr txBox="1"/>
          <p:nvPr/>
        </p:nvSpPr>
        <p:spPr>
          <a:xfrm>
            <a:off x="2905500" y="4058674"/>
            <a:ext cx="799472" cy="217432"/>
          </a:xfrm>
          <a:prstGeom prst="rect">
            <a:avLst/>
          </a:prstGeom>
          <a:noFill/>
        </p:spPr>
        <p:txBody>
          <a:bodyPr wrap="square" rtlCol="0">
            <a:spAutoFit/>
          </a:bodyPr>
          <a:lstStyle/>
          <a:p>
            <a:r>
              <a:rPr lang="ja-JP" altLang="en-US" sz="813" dirty="0">
                <a:latin typeface="HGP創英角ｺﾞｼｯｸUB" panose="020B0900000000000000" pitchFamily="50" charset="-128"/>
                <a:ea typeface="HGP創英角ｺﾞｼｯｸUB" panose="020B0900000000000000" pitchFamily="50" charset="-128"/>
              </a:rPr>
              <a:t>クリスマス会</a:t>
            </a:r>
          </a:p>
        </p:txBody>
      </p:sp>
      <p:sp>
        <p:nvSpPr>
          <p:cNvPr id="100" name="テキスト ボックス 99"/>
          <p:cNvSpPr txBox="1"/>
          <p:nvPr/>
        </p:nvSpPr>
        <p:spPr>
          <a:xfrm>
            <a:off x="573545" y="4015732"/>
            <a:ext cx="777812" cy="342530"/>
          </a:xfrm>
          <a:prstGeom prst="rect">
            <a:avLst/>
          </a:prstGeom>
          <a:noFill/>
        </p:spPr>
        <p:txBody>
          <a:bodyPr wrap="square" rtlCol="0">
            <a:spAutoFit/>
          </a:bodyPr>
          <a:lstStyle/>
          <a:p>
            <a:r>
              <a:rPr lang="ja-JP" altLang="en-US" sz="813" dirty="0">
                <a:latin typeface="HGP創英角ｺﾞｼｯｸUB" panose="020B0900000000000000" pitchFamily="50" charset="-128"/>
                <a:ea typeface="HGP創英角ｺﾞｼｯｸUB" panose="020B0900000000000000" pitchFamily="50" charset="-128"/>
              </a:rPr>
              <a:t>歯磨き教室</a:t>
            </a:r>
            <a:endParaRPr lang="en-US" altLang="ja-JP" sz="813" dirty="0">
              <a:latin typeface="HGP創英角ｺﾞｼｯｸUB" panose="020B0900000000000000" pitchFamily="50" charset="-128"/>
              <a:ea typeface="HGP創英角ｺﾞｼｯｸUB" panose="020B0900000000000000" pitchFamily="50" charset="-128"/>
            </a:endParaRPr>
          </a:p>
          <a:p>
            <a:r>
              <a:rPr lang="ja-JP" altLang="en-US" sz="813" dirty="0">
                <a:latin typeface="HGP創英角ｺﾞｼｯｸUB" panose="020B0900000000000000" pitchFamily="50" charset="-128"/>
                <a:ea typeface="HGP創英角ｺﾞｼｯｸUB" panose="020B0900000000000000" pitchFamily="50" charset="-128"/>
              </a:rPr>
              <a:t>父の日製作</a:t>
            </a:r>
          </a:p>
        </p:txBody>
      </p:sp>
      <p:sp>
        <p:nvSpPr>
          <p:cNvPr id="101" name="正方形/長方形 100"/>
          <p:cNvSpPr/>
          <p:nvPr/>
        </p:nvSpPr>
        <p:spPr>
          <a:xfrm>
            <a:off x="210100" y="4508208"/>
            <a:ext cx="4680000" cy="252000"/>
          </a:xfrm>
          <a:prstGeom prst="rect">
            <a:avLst/>
          </a:prstGeom>
          <a:solidFill>
            <a:srgbClr val="E7E6E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02" name="テキスト ボックス 101"/>
          <p:cNvSpPr txBox="1"/>
          <p:nvPr/>
        </p:nvSpPr>
        <p:spPr>
          <a:xfrm>
            <a:off x="1347830" y="4477318"/>
            <a:ext cx="2257349" cy="307777"/>
          </a:xfrm>
          <a:prstGeom prst="rect">
            <a:avLst/>
          </a:prstGeom>
          <a:noFill/>
        </p:spPr>
        <p:txBody>
          <a:bodyPr wrap="none" rtlCol="0">
            <a:spAutoFit/>
          </a:bodyPr>
          <a:lstStyle/>
          <a:p>
            <a:pPr algn="ctr"/>
            <a:r>
              <a:rPr lang="ja-JP" altLang="en-US" sz="1400" dirty="0">
                <a:ln w="9525">
                  <a:solidFill>
                    <a:schemeClr val="tx1"/>
                  </a:solidFill>
                  <a:prstDash val="solid"/>
                </a:ln>
                <a:solidFill>
                  <a:srgbClr val="29AAE1"/>
                </a:solidFill>
                <a:latin typeface="HGP創英角ﾎﾟｯﾌﾟ体" panose="040B0A00000000000000" pitchFamily="50" charset="-128"/>
                <a:ea typeface="HGP創英角ﾎﾟｯﾌﾟ体" panose="040B0A00000000000000" pitchFamily="50" charset="-128"/>
              </a:rPr>
              <a:t>今から用意できる必需品！</a:t>
            </a:r>
          </a:p>
        </p:txBody>
      </p:sp>
      <p:sp>
        <p:nvSpPr>
          <p:cNvPr id="103" name="正方形/長方形 102"/>
          <p:cNvSpPr/>
          <p:nvPr/>
        </p:nvSpPr>
        <p:spPr>
          <a:xfrm>
            <a:off x="7833209" y="4100457"/>
            <a:ext cx="1826085" cy="288000"/>
          </a:xfrm>
          <a:prstGeom prst="rect">
            <a:avLst/>
          </a:prstGeom>
          <a:solidFill>
            <a:srgbClr val="E7E6E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04" name="テキスト ボックス 103"/>
          <p:cNvSpPr txBox="1"/>
          <p:nvPr/>
        </p:nvSpPr>
        <p:spPr>
          <a:xfrm>
            <a:off x="7816691" y="4106069"/>
            <a:ext cx="1934670" cy="288000"/>
          </a:xfrm>
          <a:prstGeom prst="rect">
            <a:avLst/>
          </a:prstGeom>
          <a:noFill/>
        </p:spPr>
        <p:txBody>
          <a:bodyPr wrap="square" rtlCol="0">
            <a:spAutoFit/>
          </a:bodyPr>
          <a:lstStyle/>
          <a:p>
            <a:pPr algn="ctr"/>
            <a:r>
              <a:rPr lang="ja-JP" altLang="en-US" sz="1138" dirty="0">
                <a:ln w="9525">
                  <a:solidFill>
                    <a:schemeClr val="tx1"/>
                  </a:solidFill>
                  <a:prstDash val="solid"/>
                </a:ln>
                <a:solidFill>
                  <a:srgbClr val="29AAE1"/>
                </a:solidFill>
                <a:latin typeface="HGP創英角ﾎﾟｯﾌﾟ体" panose="040B0A00000000000000" pitchFamily="50" charset="-128"/>
                <a:ea typeface="HGP創英角ﾎﾟｯﾌﾟ体" panose="040B0A00000000000000" pitchFamily="50" charset="-128"/>
              </a:rPr>
              <a:t>園長</a:t>
            </a:r>
            <a:r>
              <a:rPr lang="ja-JP" altLang="en-US" sz="1200" dirty="0">
                <a:ln w="9525">
                  <a:solidFill>
                    <a:schemeClr val="tx1"/>
                  </a:solidFill>
                  <a:prstDash val="solid"/>
                </a:ln>
                <a:solidFill>
                  <a:srgbClr val="29AAE1"/>
                </a:solidFill>
                <a:latin typeface="HGP創英角ﾎﾟｯﾌﾟ体" panose="040B0A00000000000000" pitchFamily="50" charset="-128"/>
                <a:ea typeface="HGP創英角ﾎﾟｯﾌﾟ体" panose="040B0A00000000000000" pitchFamily="50" charset="-128"/>
              </a:rPr>
              <a:t>先生</a:t>
            </a:r>
            <a:r>
              <a:rPr lang="ja-JP" altLang="en-US" sz="1138" dirty="0">
                <a:ln w="9525">
                  <a:solidFill>
                    <a:schemeClr val="tx1"/>
                  </a:solidFill>
                  <a:prstDash val="solid"/>
                </a:ln>
                <a:solidFill>
                  <a:srgbClr val="29AAE1"/>
                </a:solidFill>
                <a:latin typeface="HGP創英角ﾎﾟｯﾌﾟ体" panose="040B0A00000000000000" pitchFamily="50" charset="-128"/>
                <a:ea typeface="HGP創英角ﾎﾟｯﾌﾟ体" panose="040B0A00000000000000" pitchFamily="50" charset="-128"/>
              </a:rPr>
              <a:t>おすすめの絵本</a:t>
            </a:r>
          </a:p>
        </p:txBody>
      </p:sp>
      <p:sp>
        <p:nvSpPr>
          <p:cNvPr id="1032" name="メモ 1031"/>
          <p:cNvSpPr/>
          <p:nvPr/>
        </p:nvSpPr>
        <p:spPr>
          <a:xfrm>
            <a:off x="216448" y="4858250"/>
            <a:ext cx="4658841" cy="1757277"/>
          </a:xfrm>
          <a:prstGeom prst="foldedCorner">
            <a:avLst/>
          </a:prstGeom>
          <a:solidFill>
            <a:srgbClr val="FFF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033" name="正方形/長方形 1032"/>
          <p:cNvSpPr>
            <a:spLocks noChangeAspect="1"/>
          </p:cNvSpPr>
          <p:nvPr/>
        </p:nvSpPr>
        <p:spPr>
          <a:xfrm>
            <a:off x="289145" y="4922625"/>
            <a:ext cx="121479" cy="12147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10" name="正方形/長方形 109"/>
          <p:cNvSpPr>
            <a:spLocks noChangeAspect="1"/>
          </p:cNvSpPr>
          <p:nvPr/>
        </p:nvSpPr>
        <p:spPr>
          <a:xfrm>
            <a:off x="290384" y="6060078"/>
            <a:ext cx="126308" cy="12147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12" name="正方形/長方形 111"/>
          <p:cNvSpPr>
            <a:spLocks noChangeAspect="1"/>
          </p:cNvSpPr>
          <p:nvPr/>
        </p:nvSpPr>
        <p:spPr>
          <a:xfrm>
            <a:off x="289145" y="5449428"/>
            <a:ext cx="121479" cy="12147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28" name="テキスト ボックス 127"/>
          <p:cNvSpPr txBox="1"/>
          <p:nvPr/>
        </p:nvSpPr>
        <p:spPr>
          <a:xfrm>
            <a:off x="409195" y="4873642"/>
            <a:ext cx="1041900" cy="546753"/>
          </a:xfrm>
          <a:prstGeom prst="rect">
            <a:avLst/>
          </a:prstGeom>
          <a:noFill/>
        </p:spPr>
        <p:txBody>
          <a:bodyPr wrap="square" rtlCol="0">
            <a:spAutoFit/>
          </a:bodyPr>
          <a:lstStyle/>
          <a:p>
            <a:r>
              <a:rPr lang="en-US" altLang="ja-JP" sz="853" dirty="0">
                <a:latin typeface="HGP創英角ｺﾞｼｯｸUB" panose="020B0900000000000000" pitchFamily="50" charset="-128"/>
                <a:ea typeface="HGP創英角ｺﾞｼｯｸUB" panose="020B0900000000000000" pitchFamily="50" charset="-128"/>
              </a:rPr>
              <a:t>T</a:t>
            </a:r>
            <a:r>
              <a:rPr lang="ja-JP" altLang="en-US" sz="853" dirty="0">
                <a:latin typeface="HGP創英角ｺﾞｼｯｸUB" panose="020B0900000000000000" pitchFamily="50" charset="-128"/>
                <a:ea typeface="HGP創英角ｺﾞｼｯｸUB" panose="020B0900000000000000" pitchFamily="50" charset="-128"/>
              </a:rPr>
              <a:t>シャツ類</a:t>
            </a:r>
            <a:endParaRPr lang="en-US" altLang="ja-JP" sz="853" dirty="0">
              <a:latin typeface="HGP創英角ｺﾞｼｯｸUB" panose="020B0900000000000000" pitchFamily="50" charset="-128"/>
              <a:ea typeface="HGP創英角ｺﾞｼｯｸUB" panose="020B0900000000000000" pitchFamily="50" charset="-128"/>
            </a:endParaRPr>
          </a:p>
          <a:p>
            <a:r>
              <a:rPr lang="ja-JP" altLang="en-US" sz="700" dirty="0">
                <a:latin typeface="HGP創英角ｺﾞｼｯｸUB" panose="020B0900000000000000" pitchFamily="50" charset="-128"/>
                <a:ea typeface="HGP創英角ｺﾞｼｯｸUB" panose="020B0900000000000000" pitchFamily="50" charset="-128"/>
              </a:rPr>
              <a:t>透けやすい白ではなく、淡い色で乾きやすい素材がおすすめです！</a:t>
            </a:r>
          </a:p>
        </p:txBody>
      </p:sp>
      <p:sp>
        <p:nvSpPr>
          <p:cNvPr id="129" name="テキスト ボックス 128"/>
          <p:cNvSpPr txBox="1"/>
          <p:nvPr/>
        </p:nvSpPr>
        <p:spPr>
          <a:xfrm>
            <a:off x="399677" y="5396160"/>
            <a:ext cx="1047136" cy="673454"/>
          </a:xfrm>
          <a:prstGeom prst="rect">
            <a:avLst/>
          </a:prstGeom>
          <a:noFill/>
        </p:spPr>
        <p:txBody>
          <a:bodyPr wrap="square" rtlCol="0">
            <a:spAutoFit/>
          </a:bodyPr>
          <a:lstStyle/>
          <a:p>
            <a:r>
              <a:rPr lang="ja-JP" altLang="en-US" sz="853" dirty="0">
                <a:latin typeface="HGP創英角ｺﾞｼｯｸUB" panose="020B0900000000000000" pitchFamily="50" charset="-128"/>
                <a:ea typeface="HGP創英角ｺﾞｼｯｸUB" panose="020B0900000000000000" pitchFamily="50" charset="-128"/>
              </a:rPr>
              <a:t>パンツ類</a:t>
            </a:r>
            <a:endParaRPr lang="en-US" altLang="ja-JP" sz="853" dirty="0">
              <a:latin typeface="HGP創英角ｺﾞｼｯｸUB" panose="020B0900000000000000" pitchFamily="50" charset="-128"/>
              <a:ea typeface="HGP創英角ｺﾞｼｯｸUB" panose="020B0900000000000000" pitchFamily="50" charset="-128"/>
            </a:endParaRPr>
          </a:p>
          <a:p>
            <a:r>
              <a:rPr lang="ja-JP" altLang="en-US" sz="700" dirty="0">
                <a:latin typeface="HGP創英角ｺﾞｼｯｸUB" panose="020B0900000000000000" pitchFamily="50" charset="-128"/>
                <a:ea typeface="HGP創英角ｺﾞｼｯｸUB" panose="020B0900000000000000" pitchFamily="50" charset="-128"/>
              </a:rPr>
              <a:t>動きやすい・着替えやすい・乾きやすいジャージ生地のものやチノパンがおすすめです！</a:t>
            </a:r>
          </a:p>
        </p:txBody>
      </p:sp>
      <p:sp>
        <p:nvSpPr>
          <p:cNvPr id="130" name="テキスト ボックス 129"/>
          <p:cNvSpPr txBox="1"/>
          <p:nvPr/>
        </p:nvSpPr>
        <p:spPr>
          <a:xfrm>
            <a:off x="401890" y="6007271"/>
            <a:ext cx="1041071" cy="560987"/>
          </a:xfrm>
          <a:prstGeom prst="rect">
            <a:avLst/>
          </a:prstGeom>
          <a:noFill/>
        </p:spPr>
        <p:txBody>
          <a:bodyPr wrap="square" rtlCol="0">
            <a:spAutoFit/>
          </a:bodyPr>
          <a:lstStyle/>
          <a:p>
            <a:r>
              <a:rPr lang="ja-JP" altLang="en-US" sz="853" dirty="0">
                <a:latin typeface="HGP創英角ｺﾞｼｯｸUB" panose="020B0900000000000000" pitchFamily="50" charset="-128"/>
                <a:ea typeface="HGP創英角ｺﾞｼｯｸUB" panose="020B0900000000000000" pitchFamily="50" charset="-128"/>
              </a:rPr>
              <a:t>シューズ</a:t>
            </a:r>
            <a:endParaRPr lang="ja-JP" altLang="en-US" sz="894" dirty="0">
              <a:latin typeface="HGP創英角ｺﾞｼｯｸUB" panose="020B0900000000000000" pitchFamily="50" charset="-128"/>
              <a:ea typeface="HGP創英角ｺﾞｼｯｸUB" panose="020B0900000000000000" pitchFamily="50" charset="-128"/>
            </a:endParaRPr>
          </a:p>
          <a:p>
            <a:r>
              <a:rPr lang="ja-JP" altLang="en-US" sz="700" dirty="0">
                <a:latin typeface="HGP創英角ｺﾞｼｯｸUB" panose="020B0900000000000000" pitchFamily="50" charset="-128"/>
                <a:ea typeface="HGP創英角ｺﾞｼｯｸUB" panose="020B0900000000000000" pitchFamily="50" charset="-128"/>
              </a:rPr>
              <a:t>紐のない、手を使わずに履ける靴がおすすめです！</a:t>
            </a:r>
          </a:p>
        </p:txBody>
      </p:sp>
      <p:sp>
        <p:nvSpPr>
          <p:cNvPr id="132" name="正方形/長方形 131"/>
          <p:cNvSpPr>
            <a:spLocks noChangeAspect="1"/>
          </p:cNvSpPr>
          <p:nvPr/>
        </p:nvSpPr>
        <p:spPr>
          <a:xfrm>
            <a:off x="1472979" y="4918063"/>
            <a:ext cx="121479" cy="12147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33" name="テキスト ボックス 132"/>
          <p:cNvSpPr txBox="1"/>
          <p:nvPr/>
        </p:nvSpPr>
        <p:spPr>
          <a:xfrm>
            <a:off x="1594458" y="4857977"/>
            <a:ext cx="1045004" cy="673454"/>
          </a:xfrm>
          <a:prstGeom prst="rect">
            <a:avLst/>
          </a:prstGeom>
          <a:noFill/>
        </p:spPr>
        <p:txBody>
          <a:bodyPr wrap="square" rtlCol="0">
            <a:spAutoFit/>
          </a:bodyPr>
          <a:lstStyle/>
          <a:p>
            <a:r>
              <a:rPr lang="ja-JP" altLang="en-US" sz="853" dirty="0">
                <a:latin typeface="HGP創英角ｺﾞｼｯｸUB" panose="020B0900000000000000" pitchFamily="50" charset="-128"/>
                <a:ea typeface="HGP創英角ｺﾞｼｯｸUB" panose="020B0900000000000000" pitchFamily="50" charset="-128"/>
              </a:rPr>
              <a:t>エプロン</a:t>
            </a:r>
          </a:p>
          <a:p>
            <a:r>
              <a:rPr lang="ja-JP" altLang="en-US" sz="700" dirty="0">
                <a:latin typeface="HGP創英角ｺﾞｼｯｸUB" panose="020B0900000000000000" pitchFamily="50" charset="-128"/>
                <a:ea typeface="HGP創英角ｺﾞｼｯｸUB" panose="020B0900000000000000" pitchFamily="50" charset="-128"/>
              </a:rPr>
              <a:t>頭からかぶれるスモックタイプがおすすめです！予備を含めて</a:t>
            </a:r>
            <a:r>
              <a:rPr lang="en-US" altLang="ja-JP" sz="700" dirty="0">
                <a:latin typeface="HGP創英角ｺﾞｼｯｸUB" panose="020B0900000000000000" pitchFamily="50" charset="-128"/>
                <a:ea typeface="HGP創英角ｺﾞｼｯｸUB" panose="020B0900000000000000" pitchFamily="50" charset="-128"/>
              </a:rPr>
              <a:t>2</a:t>
            </a:r>
            <a:r>
              <a:rPr lang="ja-JP" altLang="en-US" sz="700" dirty="0">
                <a:latin typeface="HGP創英角ｺﾞｼｯｸUB" panose="020B0900000000000000" pitchFamily="50" charset="-128"/>
                <a:ea typeface="HGP創英角ｺﾞｼｯｸUB" panose="020B0900000000000000" pitchFamily="50" charset="-128"/>
              </a:rPr>
              <a:t>枚以上あるといいです！</a:t>
            </a:r>
          </a:p>
        </p:txBody>
      </p:sp>
      <p:sp>
        <p:nvSpPr>
          <p:cNvPr id="134" name="正方形/長方形 133"/>
          <p:cNvSpPr>
            <a:spLocks noChangeAspect="1"/>
          </p:cNvSpPr>
          <p:nvPr/>
        </p:nvSpPr>
        <p:spPr>
          <a:xfrm>
            <a:off x="1470257" y="5515192"/>
            <a:ext cx="121479" cy="12147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35" name="テキスト ボックス 134"/>
          <p:cNvSpPr txBox="1"/>
          <p:nvPr/>
        </p:nvSpPr>
        <p:spPr>
          <a:xfrm>
            <a:off x="1580791" y="5455182"/>
            <a:ext cx="1007340" cy="567335"/>
          </a:xfrm>
          <a:prstGeom prst="rect">
            <a:avLst/>
          </a:prstGeom>
          <a:noFill/>
        </p:spPr>
        <p:txBody>
          <a:bodyPr wrap="square" rtlCol="0">
            <a:spAutoFit/>
          </a:bodyPr>
          <a:lstStyle/>
          <a:p>
            <a:r>
              <a:rPr lang="ja-JP" altLang="en-US" sz="894" dirty="0">
                <a:latin typeface="HGP創英角ｺﾞｼｯｸUB" panose="020B0900000000000000" pitchFamily="50" charset="-128"/>
                <a:ea typeface="HGP創英角ｺﾞｼｯｸUB" panose="020B0900000000000000" pitchFamily="50" charset="-128"/>
              </a:rPr>
              <a:t>ペン類</a:t>
            </a:r>
            <a:endParaRPr lang="en-US" altLang="ja-JP" sz="894" dirty="0">
              <a:latin typeface="HGP創英角ｺﾞｼｯｸUB" panose="020B0900000000000000" pitchFamily="50" charset="-128"/>
              <a:ea typeface="HGP創英角ｺﾞｼｯｸUB" panose="020B0900000000000000" pitchFamily="50" charset="-128"/>
            </a:endParaRPr>
          </a:p>
          <a:p>
            <a:r>
              <a:rPr lang="ja-JP" altLang="en-US" sz="700" dirty="0">
                <a:latin typeface="HGP創英角ｺﾞｼｯｸUB" panose="020B0900000000000000" pitchFamily="50" charset="-128"/>
                <a:ea typeface="HGP創英角ｺﾞｼｯｸUB" panose="020B0900000000000000" pitchFamily="50" charset="-128"/>
              </a:rPr>
              <a:t>ボールペン、えんぴつ、消しゴム、景況ペン、ネームペンなど！</a:t>
            </a:r>
          </a:p>
        </p:txBody>
      </p:sp>
      <p:sp>
        <p:nvSpPr>
          <p:cNvPr id="136" name="正方形/長方形 135"/>
          <p:cNvSpPr>
            <a:spLocks noChangeAspect="1"/>
          </p:cNvSpPr>
          <p:nvPr/>
        </p:nvSpPr>
        <p:spPr>
          <a:xfrm>
            <a:off x="1463998" y="6007387"/>
            <a:ext cx="121479" cy="12147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37" name="テキスト ボックス 136"/>
          <p:cNvSpPr txBox="1"/>
          <p:nvPr/>
        </p:nvSpPr>
        <p:spPr>
          <a:xfrm>
            <a:off x="1586333" y="5942074"/>
            <a:ext cx="1091032" cy="673454"/>
          </a:xfrm>
          <a:prstGeom prst="rect">
            <a:avLst/>
          </a:prstGeom>
          <a:noFill/>
        </p:spPr>
        <p:txBody>
          <a:bodyPr wrap="square" rtlCol="0">
            <a:spAutoFit/>
          </a:bodyPr>
          <a:lstStyle/>
          <a:p>
            <a:r>
              <a:rPr lang="ja-JP" altLang="en-US" sz="853" dirty="0">
                <a:latin typeface="HGP創英角ｺﾞｼｯｸUB" panose="020B0900000000000000" pitchFamily="50" charset="-128"/>
                <a:ea typeface="HGP創英角ｺﾞｼｯｸUB" panose="020B0900000000000000" pitchFamily="50" charset="-128"/>
              </a:rPr>
              <a:t>はさみ類</a:t>
            </a:r>
            <a:endParaRPr lang="en-US" altLang="ja-JP" sz="853" dirty="0">
              <a:latin typeface="HGP創英角ｺﾞｼｯｸUB" panose="020B0900000000000000" pitchFamily="50" charset="-128"/>
              <a:ea typeface="HGP創英角ｺﾞｼｯｸUB" panose="020B0900000000000000" pitchFamily="50" charset="-128"/>
            </a:endParaRPr>
          </a:p>
          <a:p>
            <a:r>
              <a:rPr lang="ja-JP" altLang="en-US" sz="700" dirty="0">
                <a:latin typeface="HGP創英角ｺﾞｼｯｸUB" panose="020B0900000000000000" pitchFamily="50" charset="-128"/>
                <a:ea typeface="HGP創英角ｺﾞｼｯｸUB" panose="020B0900000000000000" pitchFamily="50" charset="-128"/>
              </a:rPr>
              <a:t>先端が丸キャップ付きのはさみ、刃先にロックがかけられるカッターがおすすめです！</a:t>
            </a:r>
          </a:p>
        </p:txBody>
      </p:sp>
      <p:sp>
        <p:nvSpPr>
          <p:cNvPr id="138" name="正方形/長方形 137"/>
          <p:cNvSpPr>
            <a:spLocks noChangeAspect="1"/>
          </p:cNvSpPr>
          <p:nvPr/>
        </p:nvSpPr>
        <p:spPr>
          <a:xfrm>
            <a:off x="2615835" y="4907290"/>
            <a:ext cx="121479" cy="12147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39" name="テキスト ボックス 138"/>
          <p:cNvSpPr txBox="1"/>
          <p:nvPr/>
        </p:nvSpPr>
        <p:spPr>
          <a:xfrm>
            <a:off x="2732721" y="4859677"/>
            <a:ext cx="1000986" cy="654475"/>
          </a:xfrm>
          <a:prstGeom prst="rect">
            <a:avLst/>
          </a:prstGeom>
          <a:noFill/>
        </p:spPr>
        <p:txBody>
          <a:bodyPr wrap="square" rtlCol="0">
            <a:spAutoFit/>
          </a:bodyPr>
          <a:lstStyle/>
          <a:p>
            <a:r>
              <a:rPr lang="ja-JP" altLang="en-US" sz="853" dirty="0">
                <a:latin typeface="HGP創英角ｺﾞｼｯｸUB" panose="020B0900000000000000" pitchFamily="50" charset="-128"/>
                <a:ea typeface="HGP創英角ｺﾞｼｯｸUB" panose="020B0900000000000000" pitchFamily="50" charset="-128"/>
              </a:rPr>
              <a:t>のり</a:t>
            </a:r>
            <a:r>
              <a:rPr lang="ja-JP" altLang="en-US" sz="853" dirty="0" smtClean="0">
                <a:latin typeface="HGP創英角ｺﾞｼｯｸUB" panose="020B0900000000000000" pitchFamily="50" charset="-128"/>
                <a:ea typeface="HGP創英角ｺﾞｼｯｸUB" panose="020B0900000000000000" pitchFamily="50" charset="-128"/>
              </a:rPr>
              <a:t>類</a:t>
            </a:r>
            <a:endParaRPr lang="en-US" altLang="ja-JP" sz="853" dirty="0">
              <a:latin typeface="HGP創英角ｺﾞｼｯｸUB" panose="020B0900000000000000" pitchFamily="50" charset="-128"/>
              <a:ea typeface="HGP創英角ｺﾞｼｯｸUB" panose="020B0900000000000000" pitchFamily="50" charset="-128"/>
            </a:endParaRPr>
          </a:p>
          <a:p>
            <a:r>
              <a:rPr lang="ja-JP" altLang="en-US" sz="700" dirty="0">
                <a:latin typeface="HGP創英角ｺﾞｼｯｸUB" panose="020B0900000000000000" pitchFamily="50" charset="-128"/>
                <a:ea typeface="HGP創英角ｺﾞｼｯｸUB" panose="020B0900000000000000" pitchFamily="50" charset="-128"/>
              </a:rPr>
              <a:t>スティックのり、木工用ボンド、セロハンテープ、両面テープなどがあると便利です！</a:t>
            </a:r>
          </a:p>
        </p:txBody>
      </p:sp>
      <p:sp>
        <p:nvSpPr>
          <p:cNvPr id="140" name="正方形/長方形 139"/>
          <p:cNvSpPr>
            <a:spLocks noChangeAspect="1"/>
          </p:cNvSpPr>
          <p:nvPr/>
        </p:nvSpPr>
        <p:spPr>
          <a:xfrm>
            <a:off x="2620361" y="5499115"/>
            <a:ext cx="121479" cy="12147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41" name="テキスト ボックス 140"/>
          <p:cNvSpPr txBox="1"/>
          <p:nvPr/>
        </p:nvSpPr>
        <p:spPr>
          <a:xfrm>
            <a:off x="2741837" y="5444409"/>
            <a:ext cx="1053542" cy="546753"/>
          </a:xfrm>
          <a:prstGeom prst="rect">
            <a:avLst/>
          </a:prstGeom>
          <a:noFill/>
        </p:spPr>
        <p:txBody>
          <a:bodyPr wrap="square" rtlCol="0">
            <a:spAutoFit/>
          </a:bodyPr>
          <a:lstStyle/>
          <a:p>
            <a:r>
              <a:rPr lang="ja-JP" altLang="en-US" sz="853" dirty="0">
                <a:latin typeface="HGP創英角ｺﾞｼｯｸUB" panose="020B0900000000000000" pitchFamily="50" charset="-128"/>
                <a:ea typeface="HGP創英角ｺﾞｼｯｸUB" panose="020B0900000000000000" pitchFamily="50" charset="-128"/>
              </a:rPr>
              <a:t>日焼け対策</a:t>
            </a:r>
            <a:endParaRPr lang="en-US" altLang="ja-JP" sz="853" dirty="0">
              <a:latin typeface="HGP創英角ｺﾞｼｯｸUB" panose="020B0900000000000000" pitchFamily="50" charset="-128"/>
              <a:ea typeface="HGP創英角ｺﾞｼｯｸUB" panose="020B0900000000000000" pitchFamily="50" charset="-128"/>
            </a:endParaRPr>
          </a:p>
          <a:p>
            <a:r>
              <a:rPr lang="ja-JP" altLang="en-US" sz="700" dirty="0" smtClean="0">
                <a:latin typeface="HGP創英角ｺﾞｼｯｸUB" panose="020B0900000000000000" pitchFamily="50" charset="-128"/>
                <a:ea typeface="HGP創英角ｺﾞｼｯｸUB" panose="020B0900000000000000" pitchFamily="50" charset="-128"/>
              </a:rPr>
              <a:t>帽子やアームカバーを使用する先生たちもいますよ！</a:t>
            </a:r>
            <a:endParaRPr lang="en-US" altLang="ja-JP" sz="700" dirty="0">
              <a:latin typeface="HGP創英角ｺﾞｼｯｸUB" panose="020B0900000000000000" pitchFamily="50" charset="-128"/>
              <a:ea typeface="HGP創英角ｺﾞｼｯｸUB" panose="020B0900000000000000" pitchFamily="50" charset="-128"/>
            </a:endParaRPr>
          </a:p>
        </p:txBody>
      </p:sp>
      <p:sp>
        <p:nvSpPr>
          <p:cNvPr id="146" name="正方形/長方形 145"/>
          <p:cNvSpPr/>
          <p:nvPr/>
        </p:nvSpPr>
        <p:spPr>
          <a:xfrm>
            <a:off x="5008881" y="240158"/>
            <a:ext cx="4669326" cy="614113"/>
          </a:xfrm>
          <a:prstGeom prst="rect">
            <a:avLst/>
          </a:prstGeom>
          <a:solidFill>
            <a:srgbClr val="E7E6E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47" name="テキスト ボックス 146"/>
          <p:cNvSpPr txBox="1"/>
          <p:nvPr/>
        </p:nvSpPr>
        <p:spPr>
          <a:xfrm>
            <a:off x="5703158" y="209605"/>
            <a:ext cx="2728632" cy="276999"/>
          </a:xfrm>
          <a:prstGeom prst="rect">
            <a:avLst/>
          </a:prstGeom>
          <a:noFill/>
        </p:spPr>
        <p:txBody>
          <a:bodyPr wrap="none" rtlCol="0">
            <a:spAutoFit/>
          </a:bodyPr>
          <a:lstStyle/>
          <a:p>
            <a:r>
              <a:rPr lang="ja-JP" altLang="en-US" sz="1200" dirty="0">
                <a:ln w="9525">
                  <a:solidFill>
                    <a:schemeClr val="tx1"/>
                  </a:solidFill>
                  <a:prstDash val="solid"/>
                </a:ln>
                <a:solidFill>
                  <a:srgbClr val="29AAE1"/>
                </a:solidFill>
                <a:latin typeface="HGP創英角ﾎﾟｯﾌﾟ体" panose="040B0A00000000000000" pitchFamily="50" charset="-128"/>
                <a:ea typeface="HGP創英角ﾎﾟｯﾌﾟ体" panose="040B0A00000000000000" pitchFamily="50" charset="-128"/>
              </a:rPr>
              <a:t>子どもとのほのぼの思い出エピソード</a:t>
            </a:r>
            <a:r>
              <a:rPr lang="ja-JP" altLang="en-US" sz="1200" dirty="0">
                <a:ln w="9525">
                  <a:solidFill>
                    <a:schemeClr val="tx1"/>
                  </a:solidFill>
                  <a:prstDash val="solid"/>
                </a:ln>
                <a:solidFill>
                  <a:schemeClr val="bg1"/>
                </a:solidFill>
                <a:latin typeface="HGP創英角ﾎﾟｯﾌﾟ体" panose="040B0A00000000000000" pitchFamily="50" charset="-128"/>
                <a:ea typeface="HGP創英角ﾎﾟｯﾌﾟ体" panose="040B0A00000000000000" pitchFamily="50" charset="-128"/>
              </a:rPr>
              <a:t>＆</a:t>
            </a:r>
          </a:p>
        </p:txBody>
      </p:sp>
      <p:sp>
        <p:nvSpPr>
          <p:cNvPr id="148" name="テキスト ボックス 147"/>
          <p:cNvSpPr txBox="1"/>
          <p:nvPr/>
        </p:nvSpPr>
        <p:spPr>
          <a:xfrm>
            <a:off x="6580536" y="362411"/>
            <a:ext cx="3179075" cy="523220"/>
          </a:xfrm>
          <a:prstGeom prst="rect">
            <a:avLst/>
          </a:prstGeom>
          <a:noFill/>
        </p:spPr>
        <p:txBody>
          <a:bodyPr wrap="none" rtlCol="0">
            <a:spAutoFit/>
          </a:bodyPr>
          <a:lstStyle/>
          <a:p>
            <a:r>
              <a:rPr lang="ja-JP" altLang="en-US" sz="2800" dirty="0">
                <a:ln w="9525">
                  <a:solidFill>
                    <a:schemeClr val="tx1"/>
                  </a:solidFill>
                  <a:prstDash val="solid"/>
                </a:ln>
                <a:solidFill>
                  <a:srgbClr val="FFF33F"/>
                </a:solidFill>
                <a:latin typeface="HGP創英角ﾎﾟｯﾌﾟ体" panose="040B0A00000000000000" pitchFamily="50" charset="-128"/>
                <a:ea typeface="HGP創英角ﾎﾟｯﾌﾟ体" panose="040B0A00000000000000" pitchFamily="50" charset="-128"/>
              </a:rPr>
              <a:t>先輩から</a:t>
            </a:r>
            <a:r>
              <a:rPr lang="ja-JP" altLang="en-US" dirty="0">
                <a:ln w="9525">
                  <a:solidFill>
                    <a:schemeClr val="tx1"/>
                  </a:solidFill>
                  <a:prstDash val="solid"/>
                </a:ln>
                <a:solidFill>
                  <a:srgbClr val="FFF33F"/>
                </a:solidFill>
                <a:latin typeface="HGP創英角ﾎﾟｯﾌﾟ体" panose="040B0A00000000000000" pitchFamily="50" charset="-128"/>
                <a:ea typeface="HGP創英角ﾎﾟｯﾌﾟ体" panose="040B0A00000000000000" pitchFamily="50" charset="-128"/>
              </a:rPr>
              <a:t>の</a:t>
            </a:r>
            <a:r>
              <a:rPr lang="ja-JP" altLang="en-US" sz="2800" dirty="0">
                <a:ln w="9525">
                  <a:solidFill>
                    <a:schemeClr val="tx1"/>
                  </a:solidFill>
                  <a:prstDash val="solid"/>
                </a:ln>
                <a:solidFill>
                  <a:srgbClr val="FFF33F"/>
                </a:solidFill>
                <a:latin typeface="HGP創英角ﾎﾟｯﾌﾟ体" panose="040B0A00000000000000" pitchFamily="50" charset="-128"/>
                <a:ea typeface="HGP創英角ﾎﾟｯﾌﾟ体" panose="040B0A00000000000000" pitchFamily="50" charset="-128"/>
              </a:rPr>
              <a:t>応援の声</a:t>
            </a:r>
          </a:p>
        </p:txBody>
      </p:sp>
      <p:pic>
        <p:nvPicPr>
          <p:cNvPr id="1034" name="図 103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4983678" y="185846"/>
            <a:ext cx="1003953" cy="752964"/>
          </a:xfrm>
          <a:prstGeom prst="rect">
            <a:avLst/>
          </a:prstGeom>
        </p:spPr>
      </p:pic>
      <p:sp>
        <p:nvSpPr>
          <p:cNvPr id="164" name="正方形/長方形 163"/>
          <p:cNvSpPr/>
          <p:nvPr/>
        </p:nvSpPr>
        <p:spPr>
          <a:xfrm>
            <a:off x="5013836" y="4122138"/>
            <a:ext cx="2736000" cy="252000"/>
          </a:xfrm>
          <a:prstGeom prst="rect">
            <a:avLst/>
          </a:prstGeom>
          <a:solidFill>
            <a:srgbClr val="E7E6E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65" name="テキスト ボックス 164"/>
          <p:cNvSpPr txBox="1"/>
          <p:nvPr/>
        </p:nvSpPr>
        <p:spPr>
          <a:xfrm>
            <a:off x="5151471" y="4111185"/>
            <a:ext cx="2497629" cy="276999"/>
          </a:xfrm>
          <a:prstGeom prst="rect">
            <a:avLst/>
          </a:prstGeom>
          <a:noFill/>
        </p:spPr>
        <p:txBody>
          <a:bodyPr wrap="square" rtlCol="0">
            <a:spAutoFit/>
          </a:bodyPr>
          <a:lstStyle/>
          <a:p>
            <a:pPr algn="ctr"/>
            <a:r>
              <a:rPr lang="ja-JP" altLang="en-US" sz="1138" dirty="0">
                <a:ln w="9525">
                  <a:solidFill>
                    <a:schemeClr val="tx1"/>
                  </a:solidFill>
                  <a:prstDash val="solid"/>
                </a:ln>
                <a:solidFill>
                  <a:srgbClr val="29AAE1"/>
                </a:solidFill>
                <a:latin typeface="HGP創英角ﾎﾟｯﾌﾟ体" panose="040B0A00000000000000" pitchFamily="50" charset="-128"/>
                <a:ea typeface="HGP創英角ﾎﾟｯﾌﾟ体" panose="040B0A00000000000000" pitchFamily="50" charset="-128"/>
              </a:rPr>
              <a:t>先生アンケートで</a:t>
            </a:r>
            <a:r>
              <a:rPr lang="ja-JP" altLang="en-US" sz="1200" dirty="0">
                <a:ln w="9525">
                  <a:solidFill>
                    <a:schemeClr val="tx1"/>
                  </a:solidFill>
                  <a:prstDash val="solid"/>
                </a:ln>
                <a:solidFill>
                  <a:srgbClr val="29AAE1"/>
                </a:solidFill>
                <a:latin typeface="HGP創英角ﾎﾟｯﾌﾟ体" panose="040B0A00000000000000" pitchFamily="50" charset="-128"/>
                <a:ea typeface="HGP創英角ﾎﾟｯﾌﾟ体" panose="040B0A00000000000000" pitchFamily="50" charset="-128"/>
              </a:rPr>
              <a:t>ランキング</a:t>
            </a:r>
            <a:r>
              <a:rPr lang="ja-JP" altLang="en-US" sz="1138" dirty="0" smtClean="0">
                <a:ln w="9525">
                  <a:solidFill>
                    <a:schemeClr val="tx1"/>
                  </a:solidFill>
                  <a:prstDash val="solid"/>
                </a:ln>
                <a:solidFill>
                  <a:srgbClr val="29AAE1"/>
                </a:solidFill>
                <a:latin typeface="HGP創英角ﾎﾟｯﾌﾟ体" panose="040B0A00000000000000" pitchFamily="50" charset="-128"/>
                <a:ea typeface="HGP創英角ﾎﾟｯﾌﾟ体" panose="040B0A00000000000000" pitchFamily="50" charset="-128"/>
              </a:rPr>
              <a:t>！</a:t>
            </a:r>
            <a:r>
              <a:rPr lang="ja-JP" altLang="en-US" sz="700" dirty="0" smtClean="0">
                <a:ln w="9525">
                  <a:solidFill>
                    <a:schemeClr val="tx1"/>
                  </a:solidFill>
                  <a:prstDash val="solid"/>
                </a:ln>
                <a:solidFill>
                  <a:srgbClr val="29AAE1"/>
                </a:solidFill>
                <a:latin typeface="HGP創英角ﾎﾟｯﾌﾟ体" panose="040B0A00000000000000" pitchFamily="50" charset="-128"/>
                <a:ea typeface="HGP創英角ﾎﾟｯﾌﾟ体" panose="040B0A00000000000000" pitchFamily="50" charset="-128"/>
              </a:rPr>
              <a:t>（</a:t>
            </a:r>
            <a:r>
              <a:rPr lang="en-US" altLang="ja-JP" sz="700" dirty="0" smtClean="0">
                <a:ln w="9525">
                  <a:solidFill>
                    <a:schemeClr val="tx1"/>
                  </a:solidFill>
                  <a:prstDash val="solid"/>
                </a:ln>
                <a:solidFill>
                  <a:srgbClr val="29AAE1"/>
                </a:solidFill>
                <a:latin typeface="HGP創英角ﾎﾟｯﾌﾟ体" panose="040B0A00000000000000" pitchFamily="50" charset="-128"/>
                <a:ea typeface="HGP創英角ﾎﾟｯﾌﾟ体" panose="040B0A00000000000000" pitchFamily="50" charset="-128"/>
              </a:rPr>
              <a:t>1</a:t>
            </a:r>
            <a:r>
              <a:rPr lang="ja-JP" altLang="en-US" sz="700" dirty="0" smtClean="0">
                <a:ln w="9525">
                  <a:solidFill>
                    <a:schemeClr val="tx1"/>
                  </a:solidFill>
                  <a:prstDash val="solid"/>
                </a:ln>
                <a:solidFill>
                  <a:srgbClr val="29AAE1"/>
                </a:solidFill>
                <a:latin typeface="HGP創英角ﾎﾟｯﾌﾟ体" panose="040B0A00000000000000" pitchFamily="50" charset="-128"/>
                <a:ea typeface="HGP創英角ﾎﾟｯﾌﾟ体" panose="040B0A00000000000000" pitchFamily="50" charset="-128"/>
              </a:rPr>
              <a:t>人３票）</a:t>
            </a:r>
            <a:endParaRPr lang="ja-JP" altLang="en-US" sz="700" dirty="0">
              <a:ln w="9525">
                <a:solidFill>
                  <a:schemeClr val="tx1"/>
                </a:solidFill>
                <a:prstDash val="solid"/>
              </a:ln>
              <a:solidFill>
                <a:srgbClr val="29AAE1"/>
              </a:solidFill>
              <a:latin typeface="HGP創英角ﾎﾟｯﾌﾟ体" panose="040B0A00000000000000" pitchFamily="50" charset="-128"/>
              <a:ea typeface="HGP創英角ﾎﾟｯﾌﾟ体" panose="040B0A00000000000000" pitchFamily="50" charset="-128"/>
            </a:endParaRPr>
          </a:p>
        </p:txBody>
      </p:sp>
      <p:pic>
        <p:nvPicPr>
          <p:cNvPr id="172" name="図 171"/>
          <p:cNvPicPr>
            <a:picLocks noChangeAspect="1"/>
          </p:cNvPicPr>
          <p:nvPr/>
        </p:nvPicPr>
        <p:blipFill>
          <a:blip r:embed="rId3" cstate="print">
            <a:extLst>
              <a:ext uri="{28A0092B-C50C-407E-A947-70E740481C1C}">
                <a14:useLocalDpi xmlns:a14="http://schemas.microsoft.com/office/drawing/2010/main" val="0"/>
              </a:ext>
            </a:extLst>
          </a:blip>
          <a:srcRect l="16311" t="9262" r="44782" b="32287"/>
          <a:stretch>
            <a:fillRect/>
          </a:stretch>
        </p:blipFill>
        <p:spPr>
          <a:xfrm>
            <a:off x="6058366" y="1425194"/>
            <a:ext cx="419377" cy="419377"/>
          </a:xfrm>
          <a:custGeom>
            <a:avLst/>
            <a:gdLst>
              <a:gd name="connsiteX0" fmla="*/ 343502 w 687004"/>
              <a:gd name="connsiteY0" fmla="*/ 0 h 687004"/>
              <a:gd name="connsiteX1" fmla="*/ 687004 w 687004"/>
              <a:gd name="connsiteY1" fmla="*/ 343502 h 687004"/>
              <a:gd name="connsiteX2" fmla="*/ 343502 w 687004"/>
              <a:gd name="connsiteY2" fmla="*/ 687004 h 687004"/>
              <a:gd name="connsiteX3" fmla="*/ 0 w 687004"/>
              <a:gd name="connsiteY3" fmla="*/ 343502 h 687004"/>
              <a:gd name="connsiteX4" fmla="*/ 343502 w 687004"/>
              <a:gd name="connsiteY4" fmla="*/ 0 h 68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7004" h="687004">
                <a:moveTo>
                  <a:pt x="343502" y="0"/>
                </a:moveTo>
                <a:cubicBezTo>
                  <a:pt x="533213" y="0"/>
                  <a:pt x="687004" y="153791"/>
                  <a:pt x="687004" y="343502"/>
                </a:cubicBezTo>
                <a:cubicBezTo>
                  <a:pt x="687004" y="533213"/>
                  <a:pt x="533213" y="687004"/>
                  <a:pt x="343502" y="687004"/>
                </a:cubicBezTo>
                <a:cubicBezTo>
                  <a:pt x="153791" y="687004"/>
                  <a:pt x="0" y="533213"/>
                  <a:pt x="0" y="343502"/>
                </a:cubicBezTo>
                <a:cubicBezTo>
                  <a:pt x="0" y="153791"/>
                  <a:pt x="153791" y="0"/>
                  <a:pt x="343502" y="0"/>
                </a:cubicBezTo>
                <a:close/>
              </a:path>
            </a:pathLst>
          </a:custGeom>
        </p:spPr>
      </p:pic>
      <p:sp>
        <p:nvSpPr>
          <p:cNvPr id="1038" name="角丸四角形吹き出し 1037"/>
          <p:cNvSpPr/>
          <p:nvPr/>
        </p:nvSpPr>
        <p:spPr>
          <a:xfrm>
            <a:off x="5051622" y="1425578"/>
            <a:ext cx="960272" cy="481586"/>
          </a:xfrm>
          <a:prstGeom prst="wedgeRoundRectCallout">
            <a:avLst>
              <a:gd name="adj1" fmla="val 61111"/>
              <a:gd name="adj2" fmla="val 24496"/>
              <a:gd name="adj3" fmla="val 16667"/>
            </a:avLst>
          </a:prstGeom>
          <a:solidFill>
            <a:schemeClr val="bg1"/>
          </a:solidFill>
          <a:ln w="9525">
            <a:solidFill>
              <a:srgbClr val="29AA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68" name="テキスト ボックス 167"/>
          <p:cNvSpPr txBox="1"/>
          <p:nvPr/>
        </p:nvSpPr>
        <p:spPr>
          <a:xfrm>
            <a:off x="4997716" y="1400399"/>
            <a:ext cx="1097163" cy="553998"/>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環境や仕事のことなど不安に感じている人もいると思います。私もそうでした。でも目の前のことに一生懸命に取り組んでいけば、必ず昨日の自分よりも成長できます。自分を信じて頑張ってください！</a:t>
            </a:r>
            <a:endParaRPr lang="en-US" altLang="ja-JP" sz="480" dirty="0">
              <a:latin typeface="HGPｺﾞｼｯｸM" panose="020B0600000000000000" pitchFamily="50" charset="-128"/>
              <a:ea typeface="HGPｺﾞｼｯｸM" panose="020B0600000000000000" pitchFamily="50" charset="-128"/>
            </a:endParaRPr>
          </a:p>
        </p:txBody>
      </p:sp>
      <p:sp>
        <p:nvSpPr>
          <p:cNvPr id="1039" name="角丸四角形 1038"/>
          <p:cNvSpPr/>
          <p:nvPr/>
        </p:nvSpPr>
        <p:spPr>
          <a:xfrm>
            <a:off x="5051619" y="989908"/>
            <a:ext cx="1454021" cy="41135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75" name="テキスト ボックス 174"/>
          <p:cNvSpPr txBox="1"/>
          <p:nvPr/>
        </p:nvSpPr>
        <p:spPr>
          <a:xfrm>
            <a:off x="4983849" y="1041103"/>
            <a:ext cx="1600844" cy="400110"/>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子どもたちと園庭で鬼ごっこをしていた時に、転んでしまったことがあったのですが、それを見ていた砂遊びをしていた女の子が私のために泥だんごを作ってくれました！とっても嬉しかったです！</a:t>
            </a:r>
            <a:endParaRPr lang="en-US" altLang="ja-JP" sz="480" dirty="0">
              <a:latin typeface="HGPｺﾞｼｯｸM" panose="020B0600000000000000" pitchFamily="50" charset="-128"/>
              <a:ea typeface="HGPｺﾞｼｯｸM" panose="020B0600000000000000" pitchFamily="50" charset="-128"/>
            </a:endParaRPr>
          </a:p>
        </p:txBody>
      </p:sp>
      <p:sp>
        <p:nvSpPr>
          <p:cNvPr id="176" name="テキスト ボックス 175"/>
          <p:cNvSpPr txBox="1"/>
          <p:nvPr/>
        </p:nvSpPr>
        <p:spPr>
          <a:xfrm>
            <a:off x="5345527" y="948338"/>
            <a:ext cx="994442" cy="179921"/>
          </a:xfrm>
          <a:prstGeom prst="rect">
            <a:avLst/>
          </a:prstGeom>
          <a:noFill/>
        </p:spPr>
        <p:txBody>
          <a:bodyPr wrap="square" rtlCol="0">
            <a:spAutoFit/>
          </a:bodyPr>
          <a:lstStyle/>
          <a:p>
            <a:r>
              <a:rPr lang="ja-JP" altLang="en-US"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rPr>
              <a:t>私のほのぼのエピソード</a:t>
            </a:r>
            <a:endParaRPr lang="en-US" altLang="ja-JP"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endParaRPr>
          </a:p>
        </p:txBody>
      </p:sp>
      <p:pic>
        <p:nvPicPr>
          <p:cNvPr id="1040" name="図 10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26892" y="4769414"/>
            <a:ext cx="243383" cy="243383"/>
          </a:xfrm>
          <a:prstGeom prst="rect">
            <a:avLst/>
          </a:prstGeom>
        </p:spPr>
      </p:pic>
      <p:sp>
        <p:nvSpPr>
          <p:cNvPr id="222" name="円/楕円 221"/>
          <p:cNvSpPr>
            <a:spLocks noChangeAspect="1"/>
          </p:cNvSpPr>
          <p:nvPr/>
        </p:nvSpPr>
        <p:spPr>
          <a:xfrm>
            <a:off x="5133026" y="5648492"/>
            <a:ext cx="236727" cy="236727"/>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23" name="テキスト ボックス 222"/>
          <p:cNvSpPr txBox="1"/>
          <p:nvPr/>
        </p:nvSpPr>
        <p:spPr>
          <a:xfrm>
            <a:off x="5155604" y="4514582"/>
            <a:ext cx="1106839" cy="246221"/>
          </a:xfrm>
          <a:prstGeom prst="rect">
            <a:avLst/>
          </a:prstGeom>
          <a:noFill/>
        </p:spPr>
        <p:txBody>
          <a:bodyPr wrap="square" rtlCol="0">
            <a:spAutoFit/>
          </a:bodyPr>
          <a:lstStyle/>
          <a:p>
            <a:pPr algn="ctr"/>
            <a:r>
              <a:rPr lang="ja-JP" altLang="en-US" sz="1000" dirty="0" smtClean="0">
                <a:ln w="9525">
                  <a:noFill/>
                  <a:prstDash val="solid"/>
                </a:ln>
                <a:latin typeface="HGP創英角ﾎﾟｯﾌﾟ体" panose="040B0A00000000000000" pitchFamily="50" charset="-128"/>
                <a:ea typeface="HGP創英角ﾎﾟｯﾌﾟ体" panose="040B0A00000000000000" pitchFamily="50" charset="-128"/>
              </a:rPr>
              <a:t>好きな行事</a:t>
            </a:r>
            <a:endParaRPr lang="ja-JP" altLang="en-US" sz="1000" dirty="0">
              <a:ln w="9525">
                <a:noFill/>
                <a:prstDash val="solid"/>
              </a:ln>
              <a:latin typeface="HGP創英角ﾎﾟｯﾌﾟ体" panose="040B0A00000000000000" pitchFamily="50" charset="-128"/>
              <a:ea typeface="HGP創英角ﾎﾟｯﾌﾟ体" panose="040B0A00000000000000" pitchFamily="50" charset="-128"/>
            </a:endParaRPr>
          </a:p>
        </p:txBody>
      </p:sp>
      <p:sp>
        <p:nvSpPr>
          <p:cNvPr id="225" name="テキスト ボックス 224"/>
          <p:cNvSpPr txBox="1"/>
          <p:nvPr/>
        </p:nvSpPr>
        <p:spPr>
          <a:xfrm>
            <a:off x="5285098" y="4765196"/>
            <a:ext cx="1106839" cy="292388"/>
          </a:xfrm>
          <a:prstGeom prst="rect">
            <a:avLst/>
          </a:prstGeom>
          <a:noFill/>
        </p:spPr>
        <p:txBody>
          <a:bodyPr wrap="square" rtlCol="0">
            <a:spAutoFit/>
          </a:bodyPr>
          <a:lstStyle/>
          <a:p>
            <a:pPr algn="ctr"/>
            <a:r>
              <a:rPr lang="ja-JP" altLang="en-US" sz="650" dirty="0" smtClean="0">
                <a:ln w="9525">
                  <a:noFill/>
                  <a:prstDash val="solid"/>
                </a:ln>
                <a:latin typeface="メイリオ" panose="020B0604030504040204" pitchFamily="50" charset="-128"/>
                <a:ea typeface="メイリオ" panose="020B0604030504040204" pitchFamily="50" charset="-128"/>
              </a:rPr>
              <a:t>クリスマス会</a:t>
            </a:r>
            <a:endParaRPr lang="en-US" altLang="ja-JP" sz="650" dirty="0" smtClean="0">
              <a:ln w="9525">
                <a:noFill/>
                <a:prstDash val="solid"/>
              </a:ln>
              <a:latin typeface="メイリオ" panose="020B0604030504040204" pitchFamily="50" charset="-128"/>
              <a:ea typeface="メイリオ" panose="020B0604030504040204" pitchFamily="50" charset="-128"/>
            </a:endParaRPr>
          </a:p>
          <a:p>
            <a:pPr algn="ctr"/>
            <a:r>
              <a:rPr lang="ja-JP" altLang="en-US" sz="650" dirty="0" smtClean="0">
                <a:ln w="9525">
                  <a:noFill/>
                  <a:prstDash val="solid"/>
                </a:ln>
                <a:latin typeface="メイリオ" panose="020B0604030504040204" pitchFamily="50" charset="-128"/>
                <a:ea typeface="メイリオ" panose="020B0604030504040204" pitchFamily="50" charset="-128"/>
              </a:rPr>
              <a:t>（</a:t>
            </a:r>
            <a:r>
              <a:rPr lang="en-US" altLang="ja-JP" sz="650" dirty="0">
                <a:ln w="9525">
                  <a:noFill/>
                  <a:prstDash val="solid"/>
                </a:ln>
                <a:latin typeface="メイリオ" panose="020B0604030504040204" pitchFamily="50" charset="-128"/>
                <a:ea typeface="メイリオ" panose="020B0604030504040204" pitchFamily="50" charset="-128"/>
              </a:rPr>
              <a:t>6</a:t>
            </a:r>
            <a:r>
              <a:rPr lang="ja-JP" altLang="en-US" sz="650" dirty="0" smtClean="0">
                <a:ln w="9525">
                  <a:noFill/>
                  <a:prstDash val="solid"/>
                </a:ln>
                <a:latin typeface="メイリオ" panose="020B0604030504040204" pitchFamily="50" charset="-128"/>
                <a:ea typeface="メイリオ" panose="020B0604030504040204" pitchFamily="50" charset="-128"/>
              </a:rPr>
              <a:t>票</a:t>
            </a:r>
            <a:r>
              <a:rPr lang="ja-JP" altLang="en-US" sz="650" dirty="0">
                <a:ln w="9525">
                  <a:noFill/>
                  <a:prstDash val="solid"/>
                </a:ln>
                <a:latin typeface="メイリオ" panose="020B0604030504040204" pitchFamily="50" charset="-128"/>
                <a:ea typeface="メイリオ" panose="020B0604030504040204" pitchFamily="50" charset="-128"/>
              </a:rPr>
              <a:t>）</a:t>
            </a:r>
          </a:p>
        </p:txBody>
      </p:sp>
      <p:pic>
        <p:nvPicPr>
          <p:cNvPr id="1041" name="図 10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30969" y="5048229"/>
            <a:ext cx="243383" cy="243383"/>
          </a:xfrm>
          <a:prstGeom prst="rect">
            <a:avLst/>
          </a:prstGeom>
        </p:spPr>
      </p:pic>
      <p:pic>
        <p:nvPicPr>
          <p:cNvPr id="1042" name="図 104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33473" y="5345566"/>
            <a:ext cx="243383" cy="243383"/>
          </a:xfrm>
          <a:prstGeom prst="rect">
            <a:avLst/>
          </a:prstGeom>
        </p:spPr>
      </p:pic>
      <p:sp>
        <p:nvSpPr>
          <p:cNvPr id="229" name="テキスト ボックス 228"/>
          <p:cNvSpPr txBox="1"/>
          <p:nvPr/>
        </p:nvSpPr>
        <p:spPr>
          <a:xfrm>
            <a:off x="5285098" y="5051968"/>
            <a:ext cx="1106839" cy="292388"/>
          </a:xfrm>
          <a:prstGeom prst="rect">
            <a:avLst/>
          </a:prstGeom>
          <a:noFill/>
        </p:spPr>
        <p:txBody>
          <a:bodyPr wrap="square" rtlCol="0">
            <a:spAutoFit/>
          </a:bodyPr>
          <a:lstStyle/>
          <a:p>
            <a:pPr algn="ctr"/>
            <a:r>
              <a:rPr lang="ja-JP" altLang="en-US" sz="650" dirty="0" smtClean="0">
                <a:ln w="9525">
                  <a:noFill/>
                  <a:prstDash val="solid"/>
                </a:ln>
                <a:latin typeface="メイリオ" panose="020B0604030504040204" pitchFamily="50" charset="-128"/>
                <a:ea typeface="メイリオ" panose="020B0604030504040204" pitchFamily="50" charset="-128"/>
              </a:rPr>
              <a:t>夏祭り</a:t>
            </a:r>
            <a:endParaRPr lang="en-US" altLang="ja-JP" sz="650" dirty="0" smtClean="0">
              <a:ln w="9525">
                <a:noFill/>
                <a:prstDash val="solid"/>
              </a:ln>
              <a:latin typeface="メイリオ" panose="020B0604030504040204" pitchFamily="50" charset="-128"/>
              <a:ea typeface="メイリオ" panose="020B0604030504040204" pitchFamily="50" charset="-128"/>
            </a:endParaRPr>
          </a:p>
          <a:p>
            <a:pPr algn="ctr"/>
            <a:r>
              <a:rPr lang="ja-JP" altLang="en-US" sz="650" dirty="0" smtClean="0">
                <a:ln w="9525">
                  <a:noFill/>
                  <a:prstDash val="solid"/>
                </a:ln>
                <a:latin typeface="メイリオ" panose="020B0604030504040204" pitchFamily="50" charset="-128"/>
                <a:ea typeface="メイリオ" panose="020B0604030504040204" pitchFamily="50" charset="-128"/>
              </a:rPr>
              <a:t>（</a:t>
            </a:r>
            <a:r>
              <a:rPr lang="en-US" altLang="ja-JP" sz="650" dirty="0">
                <a:ln w="9525">
                  <a:noFill/>
                  <a:prstDash val="solid"/>
                </a:ln>
                <a:latin typeface="メイリオ" panose="020B0604030504040204" pitchFamily="50" charset="-128"/>
                <a:ea typeface="メイリオ" panose="020B0604030504040204" pitchFamily="50" charset="-128"/>
              </a:rPr>
              <a:t>5</a:t>
            </a:r>
            <a:r>
              <a:rPr lang="ja-JP" altLang="en-US" sz="650" dirty="0" smtClean="0">
                <a:ln w="9525">
                  <a:noFill/>
                  <a:prstDash val="solid"/>
                </a:ln>
                <a:latin typeface="メイリオ" panose="020B0604030504040204" pitchFamily="50" charset="-128"/>
                <a:ea typeface="メイリオ" panose="020B0604030504040204" pitchFamily="50" charset="-128"/>
              </a:rPr>
              <a:t>票</a:t>
            </a:r>
            <a:r>
              <a:rPr lang="ja-JP" altLang="en-US" sz="650" dirty="0">
                <a:ln w="9525">
                  <a:noFill/>
                  <a:prstDash val="solid"/>
                </a:ln>
                <a:latin typeface="メイリオ" panose="020B0604030504040204" pitchFamily="50" charset="-128"/>
                <a:ea typeface="メイリオ" panose="020B0604030504040204" pitchFamily="50" charset="-128"/>
              </a:rPr>
              <a:t>）</a:t>
            </a:r>
          </a:p>
        </p:txBody>
      </p:sp>
      <p:sp>
        <p:nvSpPr>
          <p:cNvPr id="230" name="テキスト ボックス 229"/>
          <p:cNvSpPr txBox="1"/>
          <p:nvPr/>
        </p:nvSpPr>
        <p:spPr>
          <a:xfrm>
            <a:off x="5285098" y="5350230"/>
            <a:ext cx="1106839" cy="292388"/>
          </a:xfrm>
          <a:prstGeom prst="rect">
            <a:avLst/>
          </a:prstGeom>
          <a:noFill/>
        </p:spPr>
        <p:txBody>
          <a:bodyPr wrap="square" rtlCol="0">
            <a:spAutoFit/>
          </a:bodyPr>
          <a:lstStyle/>
          <a:p>
            <a:pPr algn="ctr"/>
            <a:r>
              <a:rPr lang="ja-JP" altLang="en-US" sz="650" dirty="0" smtClean="0">
                <a:ln w="9525">
                  <a:noFill/>
                  <a:prstDash val="solid"/>
                </a:ln>
                <a:latin typeface="メイリオ" panose="020B0604030504040204" pitchFamily="50" charset="-128"/>
                <a:ea typeface="メイリオ" panose="020B0604030504040204" pitchFamily="50" charset="-128"/>
              </a:rPr>
              <a:t>運動会</a:t>
            </a:r>
            <a:endParaRPr lang="en-US" altLang="ja-JP" sz="650" dirty="0" smtClean="0">
              <a:ln w="9525">
                <a:noFill/>
                <a:prstDash val="solid"/>
              </a:ln>
              <a:latin typeface="メイリオ" panose="020B0604030504040204" pitchFamily="50" charset="-128"/>
              <a:ea typeface="メイリオ" panose="020B0604030504040204" pitchFamily="50" charset="-128"/>
            </a:endParaRPr>
          </a:p>
          <a:p>
            <a:pPr algn="ctr"/>
            <a:r>
              <a:rPr lang="ja-JP" altLang="en-US" sz="650" dirty="0" smtClean="0">
                <a:ln w="9525">
                  <a:noFill/>
                  <a:prstDash val="solid"/>
                </a:ln>
                <a:latin typeface="メイリオ" panose="020B0604030504040204" pitchFamily="50" charset="-128"/>
                <a:ea typeface="メイリオ" panose="020B0604030504040204" pitchFamily="50" charset="-128"/>
              </a:rPr>
              <a:t>（</a:t>
            </a:r>
            <a:r>
              <a:rPr lang="en-US" altLang="ja-JP" sz="650" dirty="0">
                <a:ln w="9525">
                  <a:noFill/>
                  <a:prstDash val="solid"/>
                </a:ln>
                <a:latin typeface="メイリオ" panose="020B0604030504040204" pitchFamily="50" charset="-128"/>
                <a:ea typeface="メイリオ" panose="020B0604030504040204" pitchFamily="50" charset="-128"/>
              </a:rPr>
              <a:t>4</a:t>
            </a:r>
            <a:r>
              <a:rPr lang="ja-JP" altLang="en-US" sz="650" dirty="0" smtClean="0">
                <a:ln w="9525">
                  <a:noFill/>
                  <a:prstDash val="solid"/>
                </a:ln>
                <a:latin typeface="メイリオ" panose="020B0604030504040204" pitchFamily="50" charset="-128"/>
                <a:ea typeface="メイリオ" panose="020B0604030504040204" pitchFamily="50" charset="-128"/>
              </a:rPr>
              <a:t>票</a:t>
            </a:r>
            <a:r>
              <a:rPr lang="ja-JP" altLang="en-US" sz="650" dirty="0">
                <a:ln w="9525">
                  <a:noFill/>
                  <a:prstDash val="solid"/>
                </a:ln>
                <a:latin typeface="メイリオ" panose="020B0604030504040204" pitchFamily="50" charset="-128"/>
                <a:ea typeface="メイリオ" panose="020B0604030504040204" pitchFamily="50" charset="-128"/>
              </a:rPr>
              <a:t>）</a:t>
            </a:r>
          </a:p>
        </p:txBody>
      </p:sp>
      <p:sp>
        <p:nvSpPr>
          <p:cNvPr id="231" name="テキスト ボックス 230"/>
          <p:cNvSpPr txBox="1"/>
          <p:nvPr/>
        </p:nvSpPr>
        <p:spPr>
          <a:xfrm>
            <a:off x="5285098" y="5629937"/>
            <a:ext cx="1106839" cy="292388"/>
          </a:xfrm>
          <a:prstGeom prst="rect">
            <a:avLst/>
          </a:prstGeom>
          <a:noFill/>
        </p:spPr>
        <p:txBody>
          <a:bodyPr wrap="square" rtlCol="0">
            <a:spAutoFit/>
          </a:bodyPr>
          <a:lstStyle/>
          <a:p>
            <a:pPr algn="ctr"/>
            <a:r>
              <a:rPr lang="ja-JP" altLang="en-US" sz="650" dirty="0" smtClean="0">
                <a:ln w="9525">
                  <a:noFill/>
                  <a:prstDash val="solid"/>
                </a:ln>
                <a:latin typeface="メイリオ" panose="020B0604030504040204" pitchFamily="50" charset="-128"/>
                <a:ea typeface="メイリオ" panose="020B0604030504040204" pitchFamily="50" charset="-128"/>
              </a:rPr>
              <a:t>ハロウィン会</a:t>
            </a:r>
            <a:endParaRPr lang="en-US" altLang="ja-JP" sz="650" dirty="0">
              <a:ln w="9525">
                <a:noFill/>
                <a:prstDash val="solid"/>
              </a:ln>
              <a:latin typeface="メイリオ" panose="020B0604030504040204" pitchFamily="50" charset="-128"/>
              <a:ea typeface="メイリオ" panose="020B0604030504040204" pitchFamily="50" charset="-128"/>
            </a:endParaRPr>
          </a:p>
          <a:p>
            <a:pPr algn="ctr"/>
            <a:r>
              <a:rPr lang="ja-JP" altLang="en-US" sz="650" dirty="0" smtClean="0">
                <a:ln w="9525">
                  <a:noFill/>
                  <a:prstDash val="solid"/>
                </a:ln>
                <a:latin typeface="メイリオ" panose="020B0604030504040204" pitchFamily="50" charset="-128"/>
                <a:ea typeface="メイリオ" panose="020B0604030504040204" pitchFamily="50" charset="-128"/>
              </a:rPr>
              <a:t>（</a:t>
            </a:r>
            <a:r>
              <a:rPr lang="en-US" altLang="ja-JP" sz="650" dirty="0">
                <a:ln w="9525">
                  <a:noFill/>
                  <a:prstDash val="solid"/>
                </a:ln>
                <a:latin typeface="メイリオ" panose="020B0604030504040204" pitchFamily="50" charset="-128"/>
                <a:ea typeface="メイリオ" panose="020B0604030504040204" pitchFamily="50" charset="-128"/>
              </a:rPr>
              <a:t>3</a:t>
            </a:r>
            <a:r>
              <a:rPr lang="ja-JP" altLang="en-US" sz="650" dirty="0" smtClean="0">
                <a:ln w="9525">
                  <a:noFill/>
                  <a:prstDash val="solid"/>
                </a:ln>
                <a:latin typeface="メイリオ" panose="020B0604030504040204" pitchFamily="50" charset="-128"/>
                <a:ea typeface="メイリオ" panose="020B0604030504040204" pitchFamily="50" charset="-128"/>
              </a:rPr>
              <a:t>票</a:t>
            </a:r>
            <a:r>
              <a:rPr lang="ja-JP" altLang="en-US" sz="650" dirty="0">
                <a:ln w="9525">
                  <a:noFill/>
                  <a:prstDash val="solid"/>
                </a:ln>
                <a:latin typeface="メイリオ" panose="020B0604030504040204" pitchFamily="50" charset="-128"/>
                <a:ea typeface="メイリオ" panose="020B0604030504040204" pitchFamily="50" charset="-128"/>
              </a:rPr>
              <a:t>）</a:t>
            </a:r>
          </a:p>
        </p:txBody>
      </p:sp>
      <p:sp>
        <p:nvSpPr>
          <p:cNvPr id="232" name="テキスト ボックス 231"/>
          <p:cNvSpPr txBox="1"/>
          <p:nvPr/>
        </p:nvSpPr>
        <p:spPr>
          <a:xfrm>
            <a:off x="5285098" y="5916708"/>
            <a:ext cx="1106839" cy="292388"/>
          </a:xfrm>
          <a:prstGeom prst="rect">
            <a:avLst/>
          </a:prstGeom>
          <a:noFill/>
        </p:spPr>
        <p:txBody>
          <a:bodyPr wrap="square" rtlCol="0">
            <a:spAutoFit/>
          </a:bodyPr>
          <a:lstStyle/>
          <a:p>
            <a:pPr algn="ctr"/>
            <a:r>
              <a:rPr lang="ja-JP" altLang="en-US" sz="650" dirty="0" smtClean="0">
                <a:ln w="9525">
                  <a:noFill/>
                  <a:prstDash val="solid"/>
                </a:ln>
                <a:latin typeface="メイリオ" panose="020B0604030504040204" pitchFamily="50" charset="-128"/>
                <a:ea typeface="メイリオ" panose="020B0604030504040204" pitchFamily="50" charset="-128"/>
              </a:rPr>
              <a:t>マラソン大会</a:t>
            </a:r>
            <a:endParaRPr lang="en-US" altLang="ja-JP" sz="650" dirty="0" smtClean="0">
              <a:ln w="9525">
                <a:noFill/>
                <a:prstDash val="solid"/>
              </a:ln>
              <a:latin typeface="メイリオ" panose="020B0604030504040204" pitchFamily="50" charset="-128"/>
              <a:ea typeface="メイリオ" panose="020B0604030504040204" pitchFamily="50" charset="-128"/>
            </a:endParaRPr>
          </a:p>
          <a:p>
            <a:pPr algn="ctr"/>
            <a:r>
              <a:rPr lang="ja-JP" altLang="en-US" sz="650" dirty="0" smtClean="0">
                <a:ln w="9525">
                  <a:noFill/>
                  <a:prstDash val="solid"/>
                </a:ln>
                <a:latin typeface="メイリオ" panose="020B0604030504040204" pitchFamily="50" charset="-128"/>
                <a:ea typeface="メイリオ" panose="020B0604030504040204" pitchFamily="50" charset="-128"/>
              </a:rPr>
              <a:t>（</a:t>
            </a:r>
            <a:r>
              <a:rPr lang="en-US" altLang="ja-JP" sz="650" dirty="0">
                <a:ln w="9525">
                  <a:noFill/>
                  <a:prstDash val="solid"/>
                </a:ln>
                <a:latin typeface="メイリオ" panose="020B0604030504040204" pitchFamily="50" charset="-128"/>
                <a:ea typeface="メイリオ" panose="020B0604030504040204" pitchFamily="50" charset="-128"/>
              </a:rPr>
              <a:t>2</a:t>
            </a:r>
            <a:r>
              <a:rPr lang="ja-JP" altLang="en-US" sz="650" dirty="0" smtClean="0">
                <a:ln w="9525">
                  <a:noFill/>
                  <a:prstDash val="solid"/>
                </a:ln>
                <a:latin typeface="メイリオ" panose="020B0604030504040204" pitchFamily="50" charset="-128"/>
                <a:ea typeface="メイリオ" panose="020B0604030504040204" pitchFamily="50" charset="-128"/>
              </a:rPr>
              <a:t>票</a:t>
            </a:r>
            <a:r>
              <a:rPr lang="ja-JP" altLang="en-US" sz="650" dirty="0">
                <a:ln w="9525">
                  <a:noFill/>
                  <a:prstDash val="solid"/>
                </a:ln>
                <a:latin typeface="メイリオ" panose="020B0604030504040204" pitchFamily="50" charset="-128"/>
                <a:ea typeface="メイリオ" panose="020B0604030504040204" pitchFamily="50" charset="-128"/>
              </a:rPr>
              <a:t>）</a:t>
            </a:r>
          </a:p>
        </p:txBody>
      </p:sp>
      <p:sp>
        <p:nvSpPr>
          <p:cNvPr id="233" name="テキスト ボックス 232"/>
          <p:cNvSpPr txBox="1"/>
          <p:nvPr/>
        </p:nvSpPr>
        <p:spPr>
          <a:xfrm>
            <a:off x="5285098" y="6214969"/>
            <a:ext cx="1106839" cy="292388"/>
          </a:xfrm>
          <a:prstGeom prst="rect">
            <a:avLst/>
          </a:prstGeom>
          <a:noFill/>
        </p:spPr>
        <p:txBody>
          <a:bodyPr wrap="square" rtlCol="0">
            <a:spAutoFit/>
          </a:bodyPr>
          <a:lstStyle/>
          <a:p>
            <a:pPr algn="ctr"/>
            <a:r>
              <a:rPr lang="ja-JP" altLang="en-US" sz="650" dirty="0" smtClean="0">
                <a:ln w="9525">
                  <a:noFill/>
                  <a:prstDash val="solid"/>
                </a:ln>
                <a:latin typeface="メイリオ" panose="020B0604030504040204" pitchFamily="50" charset="-128"/>
                <a:ea typeface="メイリオ" panose="020B0604030504040204" pitchFamily="50" charset="-128"/>
              </a:rPr>
              <a:t>七夕会</a:t>
            </a:r>
            <a:endParaRPr lang="en-US" altLang="ja-JP" sz="650" dirty="0" smtClean="0">
              <a:ln w="9525">
                <a:noFill/>
                <a:prstDash val="solid"/>
              </a:ln>
              <a:latin typeface="メイリオ" panose="020B0604030504040204" pitchFamily="50" charset="-128"/>
              <a:ea typeface="メイリオ" panose="020B0604030504040204" pitchFamily="50" charset="-128"/>
            </a:endParaRPr>
          </a:p>
          <a:p>
            <a:pPr algn="ctr"/>
            <a:r>
              <a:rPr lang="ja-JP" altLang="en-US" sz="650" dirty="0" smtClean="0">
                <a:ln w="9525">
                  <a:noFill/>
                  <a:prstDash val="solid"/>
                </a:ln>
                <a:latin typeface="メイリオ" panose="020B0604030504040204" pitchFamily="50" charset="-128"/>
                <a:ea typeface="メイリオ" panose="020B0604030504040204" pitchFamily="50" charset="-128"/>
              </a:rPr>
              <a:t>（</a:t>
            </a:r>
            <a:r>
              <a:rPr lang="en-US" altLang="ja-JP" sz="650" dirty="0">
                <a:ln w="9525">
                  <a:noFill/>
                  <a:prstDash val="solid"/>
                </a:ln>
                <a:latin typeface="メイリオ" panose="020B0604030504040204" pitchFamily="50" charset="-128"/>
                <a:ea typeface="メイリオ" panose="020B0604030504040204" pitchFamily="50" charset="-128"/>
              </a:rPr>
              <a:t>2</a:t>
            </a:r>
            <a:r>
              <a:rPr lang="ja-JP" altLang="en-US" sz="650" dirty="0" smtClean="0">
                <a:ln w="9525">
                  <a:noFill/>
                  <a:prstDash val="solid"/>
                </a:ln>
                <a:latin typeface="メイリオ" panose="020B0604030504040204" pitchFamily="50" charset="-128"/>
                <a:ea typeface="メイリオ" panose="020B0604030504040204" pitchFamily="50" charset="-128"/>
              </a:rPr>
              <a:t>票</a:t>
            </a:r>
            <a:r>
              <a:rPr lang="ja-JP" altLang="en-US" sz="650" dirty="0">
                <a:ln w="9525">
                  <a:noFill/>
                  <a:prstDash val="solid"/>
                </a:ln>
                <a:latin typeface="メイリオ" panose="020B0604030504040204" pitchFamily="50" charset="-128"/>
                <a:ea typeface="メイリオ" panose="020B0604030504040204" pitchFamily="50" charset="-128"/>
              </a:rPr>
              <a:t>）</a:t>
            </a:r>
          </a:p>
        </p:txBody>
      </p:sp>
      <p:sp>
        <p:nvSpPr>
          <p:cNvPr id="234" name="円/楕円 233"/>
          <p:cNvSpPr>
            <a:spLocks noChangeAspect="1"/>
          </p:cNvSpPr>
          <p:nvPr/>
        </p:nvSpPr>
        <p:spPr>
          <a:xfrm>
            <a:off x="5140129" y="5935883"/>
            <a:ext cx="236727" cy="236727"/>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36" name="テキスト ボックス 235"/>
          <p:cNvSpPr txBox="1"/>
          <p:nvPr/>
        </p:nvSpPr>
        <p:spPr>
          <a:xfrm>
            <a:off x="5122334" y="4788787"/>
            <a:ext cx="251992" cy="217432"/>
          </a:xfrm>
          <a:prstGeom prst="rect">
            <a:avLst/>
          </a:prstGeom>
          <a:noFill/>
        </p:spPr>
        <p:txBody>
          <a:bodyPr wrap="none" rtlCol="0">
            <a:spAutoFit/>
          </a:bodyPr>
          <a:lstStyle/>
          <a:p>
            <a:r>
              <a:rPr lang="en-US" altLang="ja-JP" sz="813" dirty="0">
                <a:ln w="9525">
                  <a:solidFill>
                    <a:schemeClr val="bg1"/>
                  </a:solidFill>
                  <a:prstDash val="solid"/>
                </a:ln>
                <a:latin typeface="HGP創英角ﾎﾟｯﾌﾟ体" panose="040B0A00000000000000" pitchFamily="50" charset="-128"/>
                <a:ea typeface="HGP創英角ﾎﾟｯﾌﾟ体" panose="040B0A00000000000000" pitchFamily="50" charset="-128"/>
              </a:rPr>
              <a:t>1</a:t>
            </a:r>
            <a:endParaRPr lang="ja-JP" altLang="en-US" sz="975" dirty="0">
              <a:ln w="9525">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237" name="テキスト ボックス 236"/>
          <p:cNvSpPr txBox="1"/>
          <p:nvPr/>
        </p:nvSpPr>
        <p:spPr>
          <a:xfrm>
            <a:off x="5126674" y="5071309"/>
            <a:ext cx="251992" cy="217432"/>
          </a:xfrm>
          <a:prstGeom prst="rect">
            <a:avLst/>
          </a:prstGeom>
          <a:noFill/>
        </p:spPr>
        <p:txBody>
          <a:bodyPr wrap="none" rtlCol="0">
            <a:spAutoFit/>
          </a:bodyPr>
          <a:lstStyle/>
          <a:p>
            <a:r>
              <a:rPr lang="en-US" altLang="ja-JP" sz="813" dirty="0">
                <a:ln w="9525">
                  <a:solidFill>
                    <a:schemeClr val="bg1"/>
                  </a:solidFill>
                  <a:prstDash val="solid"/>
                </a:ln>
                <a:latin typeface="HGP創英角ﾎﾟｯﾌﾟ体" panose="040B0A00000000000000" pitchFamily="50" charset="-128"/>
                <a:ea typeface="HGP創英角ﾎﾟｯﾌﾟ体" panose="040B0A00000000000000" pitchFamily="50" charset="-128"/>
              </a:rPr>
              <a:t>2</a:t>
            </a:r>
          </a:p>
        </p:txBody>
      </p:sp>
      <p:sp>
        <p:nvSpPr>
          <p:cNvPr id="238" name="テキスト ボックス 237"/>
          <p:cNvSpPr txBox="1"/>
          <p:nvPr/>
        </p:nvSpPr>
        <p:spPr>
          <a:xfrm>
            <a:off x="5129823" y="5370133"/>
            <a:ext cx="251992" cy="215444"/>
          </a:xfrm>
          <a:prstGeom prst="rect">
            <a:avLst/>
          </a:prstGeom>
          <a:noFill/>
        </p:spPr>
        <p:txBody>
          <a:bodyPr wrap="none" rtlCol="0">
            <a:spAutoFit/>
          </a:bodyPr>
          <a:lstStyle/>
          <a:p>
            <a:r>
              <a:rPr lang="en-US" altLang="ja-JP" sz="800" dirty="0">
                <a:ln w="9525">
                  <a:solidFill>
                    <a:schemeClr val="bg1"/>
                  </a:solidFill>
                  <a:prstDash val="solid"/>
                </a:ln>
                <a:latin typeface="HGP創英角ﾎﾟｯﾌﾟ体" panose="040B0A00000000000000" pitchFamily="50" charset="-128"/>
                <a:ea typeface="HGP創英角ﾎﾟｯﾌﾟ体" panose="040B0A00000000000000" pitchFamily="50" charset="-128"/>
              </a:rPr>
              <a:t>3</a:t>
            </a:r>
            <a:endParaRPr lang="ja-JP" altLang="en-US" sz="800" dirty="0">
              <a:ln w="9525">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239" name="テキスト ボックス 238"/>
          <p:cNvSpPr txBox="1"/>
          <p:nvPr/>
        </p:nvSpPr>
        <p:spPr>
          <a:xfrm>
            <a:off x="5126835" y="5649277"/>
            <a:ext cx="251992" cy="217432"/>
          </a:xfrm>
          <a:prstGeom prst="rect">
            <a:avLst/>
          </a:prstGeom>
          <a:noFill/>
        </p:spPr>
        <p:txBody>
          <a:bodyPr wrap="none" rtlCol="0">
            <a:spAutoFit/>
          </a:bodyPr>
          <a:lstStyle/>
          <a:p>
            <a:r>
              <a:rPr lang="en-US" altLang="ja-JP" sz="800" dirty="0">
                <a:ln w="9525">
                  <a:solidFill>
                    <a:schemeClr val="bg1"/>
                  </a:solidFill>
                  <a:prstDash val="solid"/>
                </a:ln>
                <a:latin typeface="HGP創英角ﾎﾟｯﾌﾟ体" panose="040B0A00000000000000" pitchFamily="50" charset="-128"/>
                <a:ea typeface="HGP創英角ﾎﾟｯﾌﾟ体" panose="040B0A00000000000000" pitchFamily="50" charset="-128"/>
              </a:rPr>
              <a:t>4</a:t>
            </a:r>
          </a:p>
        </p:txBody>
      </p:sp>
      <p:sp>
        <p:nvSpPr>
          <p:cNvPr id="240" name="テキスト ボックス 239"/>
          <p:cNvSpPr txBox="1"/>
          <p:nvPr/>
        </p:nvSpPr>
        <p:spPr>
          <a:xfrm>
            <a:off x="5133965" y="5941162"/>
            <a:ext cx="251992" cy="217432"/>
          </a:xfrm>
          <a:prstGeom prst="rect">
            <a:avLst/>
          </a:prstGeom>
          <a:noFill/>
        </p:spPr>
        <p:txBody>
          <a:bodyPr wrap="none" rtlCol="0">
            <a:spAutoFit/>
          </a:bodyPr>
          <a:lstStyle/>
          <a:p>
            <a:r>
              <a:rPr lang="en-US" altLang="ja-JP" sz="800" dirty="0">
                <a:ln w="9525">
                  <a:solidFill>
                    <a:schemeClr val="bg1"/>
                  </a:solidFill>
                  <a:prstDash val="solid"/>
                </a:ln>
                <a:latin typeface="HGP創英角ﾎﾟｯﾌﾟ体" panose="040B0A00000000000000" pitchFamily="50" charset="-128"/>
                <a:ea typeface="HGP創英角ﾎﾟｯﾌﾟ体" panose="040B0A00000000000000" pitchFamily="50" charset="-128"/>
              </a:rPr>
              <a:t>5</a:t>
            </a:r>
            <a:endParaRPr lang="ja-JP" altLang="en-US" sz="800" dirty="0">
              <a:ln w="9525">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1043" name="角丸四角形 1042"/>
          <p:cNvSpPr/>
          <p:nvPr/>
        </p:nvSpPr>
        <p:spPr>
          <a:xfrm>
            <a:off x="7875500" y="4493912"/>
            <a:ext cx="1813500" cy="1023750"/>
          </a:xfrm>
          <a:prstGeom prst="roundRect">
            <a:avLst>
              <a:gd name="adj" fmla="val 10034"/>
            </a:avLst>
          </a:prstGeom>
          <a:solidFill>
            <a:srgbClr val="29A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pic>
        <p:nvPicPr>
          <p:cNvPr id="1044" name="Picture 6" descr="きみたちきょうからともだちだ,幼稚園,絵本,"/>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27245" y="4549631"/>
            <a:ext cx="807764" cy="926335"/>
          </a:xfrm>
          <a:prstGeom prst="rect">
            <a:avLst/>
          </a:prstGeom>
          <a:noFill/>
          <a:extLst>
            <a:ext uri="{909E8E84-426E-40DD-AFC4-6F175D3DCCD1}">
              <a14:hiddenFill xmlns:a14="http://schemas.microsoft.com/office/drawing/2010/main">
                <a:solidFill>
                  <a:srgbClr val="FFFFFF"/>
                </a:solidFill>
              </a14:hiddenFill>
            </a:ext>
          </a:extLst>
        </p:spPr>
      </p:pic>
      <p:sp>
        <p:nvSpPr>
          <p:cNvPr id="264" name="テキスト ボックス 263"/>
          <p:cNvSpPr txBox="1"/>
          <p:nvPr/>
        </p:nvSpPr>
        <p:spPr>
          <a:xfrm>
            <a:off x="8669500" y="4500980"/>
            <a:ext cx="1066517" cy="255006"/>
          </a:xfrm>
          <a:prstGeom prst="rect">
            <a:avLst/>
          </a:prstGeom>
          <a:noFill/>
        </p:spPr>
        <p:txBody>
          <a:bodyPr wrap="square" rtlCol="0">
            <a:spAutoFit/>
          </a:bodyPr>
          <a:lstStyle/>
          <a:p>
            <a:pPr algn="ctr"/>
            <a:r>
              <a:rPr lang="ja-JP" altLang="en-US" sz="569" b="1" dirty="0">
                <a:latin typeface="HGPｺﾞｼｯｸM" panose="020B0600000000000000" pitchFamily="50" charset="-128"/>
                <a:ea typeface="HGPｺﾞｼｯｸM" panose="020B0600000000000000" pitchFamily="50" charset="-128"/>
              </a:rPr>
              <a:t>きみたちきょうからともだちだ</a:t>
            </a:r>
            <a:endParaRPr lang="en-US" altLang="ja-JP" sz="569" b="1" dirty="0">
              <a:latin typeface="HGPｺﾞｼｯｸM" panose="020B0600000000000000" pitchFamily="50" charset="-128"/>
              <a:ea typeface="HGPｺﾞｼｯｸM" panose="020B0600000000000000" pitchFamily="50" charset="-128"/>
            </a:endParaRPr>
          </a:p>
          <a:p>
            <a:pPr algn="ctr"/>
            <a:r>
              <a:rPr lang="ja-JP" altLang="en-US" sz="488" b="1" dirty="0">
                <a:latin typeface="HGPｺﾞｼｯｸM" panose="020B0600000000000000" pitchFamily="50" charset="-128"/>
                <a:ea typeface="HGPｺﾞｼｯｸM" panose="020B0600000000000000" pitchFamily="50" charset="-128"/>
              </a:rPr>
              <a:t>（中川ひろたか）</a:t>
            </a:r>
            <a:endParaRPr lang="en-US" altLang="ja-JP" sz="488" b="1" dirty="0">
              <a:latin typeface="HGPｺﾞｼｯｸM" panose="020B0600000000000000" pitchFamily="50" charset="-128"/>
              <a:ea typeface="HGPｺﾞｼｯｸM" panose="020B0600000000000000" pitchFamily="50" charset="-128"/>
            </a:endParaRPr>
          </a:p>
        </p:txBody>
      </p:sp>
      <p:sp>
        <p:nvSpPr>
          <p:cNvPr id="266" name="角丸四角形 265"/>
          <p:cNvSpPr/>
          <p:nvPr/>
        </p:nvSpPr>
        <p:spPr>
          <a:xfrm>
            <a:off x="8766380" y="4760307"/>
            <a:ext cx="878780" cy="715655"/>
          </a:xfrm>
          <a:prstGeom prst="roundRect">
            <a:avLst>
              <a:gd name="adj" fmla="val 1003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65" name="テキスト ボックス 264"/>
          <p:cNvSpPr txBox="1"/>
          <p:nvPr/>
        </p:nvSpPr>
        <p:spPr>
          <a:xfrm>
            <a:off x="8725930" y="4737919"/>
            <a:ext cx="984309" cy="768095"/>
          </a:xfrm>
          <a:prstGeom prst="rect">
            <a:avLst/>
          </a:prstGeom>
          <a:noFill/>
        </p:spPr>
        <p:txBody>
          <a:bodyPr wrap="square" rtlCol="0">
            <a:spAutoFit/>
          </a:bodyPr>
          <a:lstStyle/>
          <a:p>
            <a:r>
              <a:rPr lang="ja-JP" altLang="en-US" sz="488" dirty="0">
                <a:latin typeface="HGPｺﾞｼｯｸM" panose="020B0600000000000000" pitchFamily="50" charset="-128"/>
                <a:ea typeface="HGPｺﾞｼｯｸM" panose="020B0600000000000000" pitchFamily="50" charset="-128"/>
              </a:rPr>
              <a:t>この絵本は、子どもが初めてママとパパと離れて幼稚園に行くお話です。幼稚園は、歌を歌ったり、お絵かきをしたり、みんなで給食を食べたりする、とても楽しいところなんだよと教えてくれます。子どもたちみんなが共感できるお話で、特に新入園児に読んであげると喜びますよ！</a:t>
            </a:r>
            <a:endParaRPr lang="en-US" altLang="ja-JP" sz="488" dirty="0">
              <a:latin typeface="HGPｺﾞｼｯｸM" panose="020B0600000000000000" pitchFamily="50" charset="-128"/>
              <a:ea typeface="HGPｺﾞｼｯｸM" panose="020B0600000000000000" pitchFamily="50" charset="-128"/>
            </a:endParaRPr>
          </a:p>
        </p:txBody>
      </p:sp>
      <p:sp>
        <p:nvSpPr>
          <p:cNvPr id="263" name="角丸四角形 262"/>
          <p:cNvSpPr/>
          <p:nvPr/>
        </p:nvSpPr>
        <p:spPr>
          <a:xfrm>
            <a:off x="7875500" y="5577203"/>
            <a:ext cx="1813500" cy="1023750"/>
          </a:xfrm>
          <a:prstGeom prst="roundRect">
            <a:avLst>
              <a:gd name="adj" fmla="val 10034"/>
            </a:avLst>
          </a:prstGeom>
          <a:solidFill>
            <a:srgbClr val="29A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pic>
        <p:nvPicPr>
          <p:cNvPr id="271" name="Picture 6" descr="きみたちきょうからともだちだ,幼稚園,絵本,"/>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27245" y="5632922"/>
            <a:ext cx="807764" cy="926335"/>
          </a:xfrm>
          <a:prstGeom prst="rect">
            <a:avLst/>
          </a:prstGeom>
          <a:noFill/>
          <a:extLst>
            <a:ext uri="{909E8E84-426E-40DD-AFC4-6F175D3DCCD1}">
              <a14:hiddenFill xmlns:a14="http://schemas.microsoft.com/office/drawing/2010/main">
                <a:solidFill>
                  <a:srgbClr val="FFFFFF"/>
                </a:solidFill>
              </a14:hiddenFill>
            </a:ext>
          </a:extLst>
        </p:spPr>
      </p:pic>
      <p:sp>
        <p:nvSpPr>
          <p:cNvPr id="272" name="テキスト ボックス 271"/>
          <p:cNvSpPr txBox="1"/>
          <p:nvPr/>
        </p:nvSpPr>
        <p:spPr>
          <a:xfrm>
            <a:off x="8669500" y="5584271"/>
            <a:ext cx="1066517" cy="255006"/>
          </a:xfrm>
          <a:prstGeom prst="rect">
            <a:avLst/>
          </a:prstGeom>
          <a:noFill/>
        </p:spPr>
        <p:txBody>
          <a:bodyPr wrap="square" rtlCol="0">
            <a:spAutoFit/>
          </a:bodyPr>
          <a:lstStyle/>
          <a:p>
            <a:pPr algn="ctr"/>
            <a:r>
              <a:rPr lang="ja-JP" altLang="en-US" sz="569" b="1" dirty="0">
                <a:latin typeface="HGPｺﾞｼｯｸM" panose="020B0600000000000000" pitchFamily="50" charset="-128"/>
                <a:ea typeface="HGPｺﾞｼｯｸM" panose="020B0600000000000000" pitchFamily="50" charset="-128"/>
              </a:rPr>
              <a:t>きみたちきょうからともだちだ</a:t>
            </a:r>
            <a:endParaRPr lang="en-US" altLang="ja-JP" sz="569" b="1" dirty="0">
              <a:latin typeface="HGPｺﾞｼｯｸM" panose="020B0600000000000000" pitchFamily="50" charset="-128"/>
              <a:ea typeface="HGPｺﾞｼｯｸM" panose="020B0600000000000000" pitchFamily="50" charset="-128"/>
            </a:endParaRPr>
          </a:p>
          <a:p>
            <a:pPr algn="ctr"/>
            <a:r>
              <a:rPr lang="ja-JP" altLang="en-US" sz="488" b="1" dirty="0">
                <a:latin typeface="HGPｺﾞｼｯｸM" panose="020B0600000000000000" pitchFamily="50" charset="-128"/>
                <a:ea typeface="HGPｺﾞｼｯｸM" panose="020B0600000000000000" pitchFamily="50" charset="-128"/>
              </a:rPr>
              <a:t>（中川ひろたか）</a:t>
            </a:r>
            <a:endParaRPr lang="en-US" altLang="ja-JP" sz="488" b="1" dirty="0">
              <a:latin typeface="HGPｺﾞｼｯｸM" panose="020B0600000000000000" pitchFamily="50" charset="-128"/>
              <a:ea typeface="HGPｺﾞｼｯｸM" panose="020B0600000000000000" pitchFamily="50" charset="-128"/>
            </a:endParaRPr>
          </a:p>
        </p:txBody>
      </p:sp>
      <p:sp>
        <p:nvSpPr>
          <p:cNvPr id="273" name="角丸四角形 272"/>
          <p:cNvSpPr/>
          <p:nvPr/>
        </p:nvSpPr>
        <p:spPr>
          <a:xfrm>
            <a:off x="8766380" y="5843598"/>
            <a:ext cx="878780" cy="715655"/>
          </a:xfrm>
          <a:prstGeom prst="roundRect">
            <a:avLst>
              <a:gd name="adj" fmla="val 1003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74" name="テキスト ボックス 273"/>
          <p:cNvSpPr txBox="1"/>
          <p:nvPr/>
        </p:nvSpPr>
        <p:spPr>
          <a:xfrm>
            <a:off x="8725930" y="5821210"/>
            <a:ext cx="984309" cy="768095"/>
          </a:xfrm>
          <a:prstGeom prst="rect">
            <a:avLst/>
          </a:prstGeom>
          <a:noFill/>
        </p:spPr>
        <p:txBody>
          <a:bodyPr wrap="square" rtlCol="0">
            <a:spAutoFit/>
          </a:bodyPr>
          <a:lstStyle/>
          <a:p>
            <a:r>
              <a:rPr lang="ja-JP" altLang="en-US" sz="488" dirty="0">
                <a:latin typeface="HGPｺﾞｼｯｸM" panose="020B0600000000000000" pitchFamily="50" charset="-128"/>
                <a:ea typeface="HGPｺﾞｼｯｸM" panose="020B0600000000000000" pitchFamily="50" charset="-128"/>
              </a:rPr>
              <a:t>この絵本は、子どもが初めてママとパパと離れて幼稚園に行くお話です。幼稚園は、歌を歌ったり、お絵かきをしたり、みんなで給食を食べたりする、とても楽しいところなんだよと教えてくれます。子どもたちみんなが共感できるお話で、特に新入園児に読んであげると喜びますよ！</a:t>
            </a:r>
            <a:endParaRPr lang="en-US" altLang="ja-JP" sz="488" dirty="0">
              <a:latin typeface="HGPｺﾞｼｯｸM" panose="020B0600000000000000" pitchFamily="50" charset="-128"/>
              <a:ea typeface="HGPｺﾞｼｯｸM" panose="020B0600000000000000" pitchFamily="50" charset="-128"/>
            </a:endParaRPr>
          </a:p>
        </p:txBody>
      </p:sp>
      <p:sp>
        <p:nvSpPr>
          <p:cNvPr id="275" name="角丸四角形 274"/>
          <p:cNvSpPr/>
          <p:nvPr/>
        </p:nvSpPr>
        <p:spPr>
          <a:xfrm>
            <a:off x="6591057" y="961875"/>
            <a:ext cx="1521000" cy="980996"/>
          </a:xfrm>
          <a:prstGeom prst="roundRect">
            <a:avLst>
              <a:gd name="adj" fmla="val 10487"/>
            </a:avLst>
          </a:prstGeom>
          <a:solidFill>
            <a:srgbClr val="FFF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p>
        </p:txBody>
      </p:sp>
      <p:pic>
        <p:nvPicPr>
          <p:cNvPr id="276" name="図 275"/>
          <p:cNvPicPr>
            <a:picLocks noChangeAspect="1"/>
          </p:cNvPicPr>
          <p:nvPr/>
        </p:nvPicPr>
        <p:blipFill>
          <a:blip r:embed="rId3" cstate="print">
            <a:extLst>
              <a:ext uri="{28A0092B-C50C-407E-A947-70E740481C1C}">
                <a14:useLocalDpi xmlns:a14="http://schemas.microsoft.com/office/drawing/2010/main" val="0"/>
              </a:ext>
            </a:extLst>
          </a:blip>
          <a:srcRect l="16311" t="9262" r="44782" b="32287"/>
          <a:stretch>
            <a:fillRect/>
          </a:stretch>
        </p:blipFill>
        <p:spPr>
          <a:xfrm>
            <a:off x="7639277" y="1429871"/>
            <a:ext cx="419377" cy="419377"/>
          </a:xfrm>
          <a:custGeom>
            <a:avLst/>
            <a:gdLst>
              <a:gd name="connsiteX0" fmla="*/ 343502 w 687004"/>
              <a:gd name="connsiteY0" fmla="*/ 0 h 687004"/>
              <a:gd name="connsiteX1" fmla="*/ 687004 w 687004"/>
              <a:gd name="connsiteY1" fmla="*/ 343502 h 687004"/>
              <a:gd name="connsiteX2" fmla="*/ 343502 w 687004"/>
              <a:gd name="connsiteY2" fmla="*/ 687004 h 687004"/>
              <a:gd name="connsiteX3" fmla="*/ 0 w 687004"/>
              <a:gd name="connsiteY3" fmla="*/ 343502 h 687004"/>
              <a:gd name="connsiteX4" fmla="*/ 343502 w 687004"/>
              <a:gd name="connsiteY4" fmla="*/ 0 h 68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7004" h="687004">
                <a:moveTo>
                  <a:pt x="343502" y="0"/>
                </a:moveTo>
                <a:cubicBezTo>
                  <a:pt x="533213" y="0"/>
                  <a:pt x="687004" y="153791"/>
                  <a:pt x="687004" y="343502"/>
                </a:cubicBezTo>
                <a:cubicBezTo>
                  <a:pt x="687004" y="533213"/>
                  <a:pt x="533213" y="687004"/>
                  <a:pt x="343502" y="687004"/>
                </a:cubicBezTo>
                <a:cubicBezTo>
                  <a:pt x="153791" y="687004"/>
                  <a:pt x="0" y="533213"/>
                  <a:pt x="0" y="343502"/>
                </a:cubicBezTo>
                <a:cubicBezTo>
                  <a:pt x="0" y="153791"/>
                  <a:pt x="153791" y="0"/>
                  <a:pt x="343502" y="0"/>
                </a:cubicBezTo>
                <a:close/>
              </a:path>
            </a:pathLst>
          </a:custGeom>
        </p:spPr>
      </p:pic>
      <p:sp>
        <p:nvSpPr>
          <p:cNvPr id="277" name="角丸四角形吹き出し 276"/>
          <p:cNvSpPr/>
          <p:nvPr/>
        </p:nvSpPr>
        <p:spPr>
          <a:xfrm>
            <a:off x="6625605" y="1427745"/>
            <a:ext cx="960272" cy="481586"/>
          </a:xfrm>
          <a:prstGeom prst="wedgeRoundRectCallout">
            <a:avLst>
              <a:gd name="adj1" fmla="val 61111"/>
              <a:gd name="adj2" fmla="val 24496"/>
              <a:gd name="adj3" fmla="val 16667"/>
            </a:avLst>
          </a:prstGeom>
          <a:solidFill>
            <a:schemeClr val="bg1"/>
          </a:solidFill>
          <a:ln w="9525">
            <a:solidFill>
              <a:srgbClr val="29AA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78" name="テキスト ボックス 277"/>
          <p:cNvSpPr txBox="1"/>
          <p:nvPr/>
        </p:nvSpPr>
        <p:spPr>
          <a:xfrm>
            <a:off x="6556480" y="1400399"/>
            <a:ext cx="1097163" cy="553998"/>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環境や仕事のことなど不安に感じている人もいると思います。私もそうでした。でも目の前のことに一生懸命に取り組んでいけば、必ず昨日の自分よりも成長できます。自分を信じて頑張ってください！</a:t>
            </a:r>
            <a:endParaRPr lang="en-US" altLang="ja-JP" sz="480" dirty="0">
              <a:latin typeface="HGPｺﾞｼｯｸM" panose="020B0600000000000000" pitchFamily="50" charset="-128"/>
              <a:ea typeface="HGPｺﾞｼｯｸM" panose="020B0600000000000000" pitchFamily="50" charset="-128"/>
            </a:endParaRPr>
          </a:p>
        </p:txBody>
      </p:sp>
      <p:sp>
        <p:nvSpPr>
          <p:cNvPr id="279" name="角丸四角形 278"/>
          <p:cNvSpPr/>
          <p:nvPr/>
        </p:nvSpPr>
        <p:spPr>
          <a:xfrm>
            <a:off x="6625602" y="992075"/>
            <a:ext cx="1454021" cy="41135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80" name="テキスト ボックス 279"/>
          <p:cNvSpPr txBox="1"/>
          <p:nvPr/>
        </p:nvSpPr>
        <p:spPr>
          <a:xfrm>
            <a:off x="6557832" y="1043270"/>
            <a:ext cx="1600844" cy="400110"/>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子どもたちと園庭で鬼ごっこをしていた時に、転んでしまったことがあったのですが、それを見ていた砂遊びをしていた女の子が私のために泥だんごを作ってくれました！とっても嬉しかったです！</a:t>
            </a:r>
            <a:endParaRPr lang="en-US" altLang="ja-JP" sz="480" dirty="0">
              <a:latin typeface="HGPｺﾞｼｯｸM" panose="020B0600000000000000" pitchFamily="50" charset="-128"/>
              <a:ea typeface="HGPｺﾞｼｯｸM" panose="020B0600000000000000" pitchFamily="50" charset="-128"/>
            </a:endParaRPr>
          </a:p>
        </p:txBody>
      </p:sp>
      <p:sp>
        <p:nvSpPr>
          <p:cNvPr id="281" name="テキスト ボックス 280"/>
          <p:cNvSpPr txBox="1"/>
          <p:nvPr/>
        </p:nvSpPr>
        <p:spPr>
          <a:xfrm>
            <a:off x="6919510" y="950505"/>
            <a:ext cx="994442" cy="179921"/>
          </a:xfrm>
          <a:prstGeom prst="rect">
            <a:avLst/>
          </a:prstGeom>
          <a:noFill/>
        </p:spPr>
        <p:txBody>
          <a:bodyPr wrap="square" rtlCol="0">
            <a:spAutoFit/>
          </a:bodyPr>
          <a:lstStyle/>
          <a:p>
            <a:r>
              <a:rPr lang="ja-JP" altLang="en-US"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rPr>
              <a:t>私のほのぼのエピソード</a:t>
            </a:r>
            <a:endParaRPr lang="en-US" altLang="ja-JP"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endParaRPr>
          </a:p>
        </p:txBody>
      </p:sp>
      <p:sp>
        <p:nvSpPr>
          <p:cNvPr id="282" name="角丸四角形 281"/>
          <p:cNvSpPr/>
          <p:nvPr/>
        </p:nvSpPr>
        <p:spPr>
          <a:xfrm>
            <a:off x="8161239" y="959708"/>
            <a:ext cx="1521000" cy="980996"/>
          </a:xfrm>
          <a:prstGeom prst="roundRect">
            <a:avLst>
              <a:gd name="adj" fmla="val 10487"/>
            </a:avLst>
          </a:prstGeom>
          <a:solidFill>
            <a:srgbClr val="FFF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p>
        </p:txBody>
      </p:sp>
      <p:pic>
        <p:nvPicPr>
          <p:cNvPr id="283" name="図 282"/>
          <p:cNvPicPr>
            <a:picLocks noChangeAspect="1"/>
          </p:cNvPicPr>
          <p:nvPr/>
        </p:nvPicPr>
        <p:blipFill>
          <a:blip r:embed="rId3" cstate="print">
            <a:extLst>
              <a:ext uri="{28A0092B-C50C-407E-A947-70E740481C1C}">
                <a14:useLocalDpi xmlns:a14="http://schemas.microsoft.com/office/drawing/2010/main" val="0"/>
              </a:ext>
            </a:extLst>
          </a:blip>
          <a:srcRect l="16311" t="9262" r="44782" b="32287"/>
          <a:stretch>
            <a:fillRect/>
          </a:stretch>
        </p:blipFill>
        <p:spPr>
          <a:xfrm>
            <a:off x="9209459" y="1427704"/>
            <a:ext cx="419377" cy="419377"/>
          </a:xfrm>
          <a:custGeom>
            <a:avLst/>
            <a:gdLst>
              <a:gd name="connsiteX0" fmla="*/ 343502 w 687004"/>
              <a:gd name="connsiteY0" fmla="*/ 0 h 687004"/>
              <a:gd name="connsiteX1" fmla="*/ 687004 w 687004"/>
              <a:gd name="connsiteY1" fmla="*/ 343502 h 687004"/>
              <a:gd name="connsiteX2" fmla="*/ 343502 w 687004"/>
              <a:gd name="connsiteY2" fmla="*/ 687004 h 687004"/>
              <a:gd name="connsiteX3" fmla="*/ 0 w 687004"/>
              <a:gd name="connsiteY3" fmla="*/ 343502 h 687004"/>
              <a:gd name="connsiteX4" fmla="*/ 343502 w 687004"/>
              <a:gd name="connsiteY4" fmla="*/ 0 h 68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7004" h="687004">
                <a:moveTo>
                  <a:pt x="343502" y="0"/>
                </a:moveTo>
                <a:cubicBezTo>
                  <a:pt x="533213" y="0"/>
                  <a:pt x="687004" y="153791"/>
                  <a:pt x="687004" y="343502"/>
                </a:cubicBezTo>
                <a:cubicBezTo>
                  <a:pt x="687004" y="533213"/>
                  <a:pt x="533213" y="687004"/>
                  <a:pt x="343502" y="687004"/>
                </a:cubicBezTo>
                <a:cubicBezTo>
                  <a:pt x="153791" y="687004"/>
                  <a:pt x="0" y="533213"/>
                  <a:pt x="0" y="343502"/>
                </a:cubicBezTo>
                <a:cubicBezTo>
                  <a:pt x="0" y="153791"/>
                  <a:pt x="153791" y="0"/>
                  <a:pt x="343502" y="0"/>
                </a:cubicBezTo>
                <a:close/>
              </a:path>
            </a:pathLst>
          </a:custGeom>
        </p:spPr>
      </p:pic>
      <p:sp>
        <p:nvSpPr>
          <p:cNvPr id="284" name="角丸四角形吹き出し 283"/>
          <p:cNvSpPr/>
          <p:nvPr/>
        </p:nvSpPr>
        <p:spPr>
          <a:xfrm>
            <a:off x="8195787" y="1425578"/>
            <a:ext cx="960272" cy="481586"/>
          </a:xfrm>
          <a:prstGeom prst="wedgeRoundRectCallout">
            <a:avLst>
              <a:gd name="adj1" fmla="val 61111"/>
              <a:gd name="adj2" fmla="val 24496"/>
              <a:gd name="adj3" fmla="val 16667"/>
            </a:avLst>
          </a:prstGeom>
          <a:solidFill>
            <a:schemeClr val="bg1"/>
          </a:solidFill>
          <a:ln w="9525">
            <a:solidFill>
              <a:srgbClr val="29AA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85" name="テキスト ボックス 284"/>
          <p:cNvSpPr txBox="1"/>
          <p:nvPr/>
        </p:nvSpPr>
        <p:spPr>
          <a:xfrm>
            <a:off x="8141881" y="1400399"/>
            <a:ext cx="1097163" cy="553998"/>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環境や仕事のことなど不安に感じている人もいると思います。私もそうでした。でも目の前のことに一生懸命に取り組んでいけば、必ず昨日の自分よりも成長できます。自分を信じて頑張ってください！</a:t>
            </a:r>
            <a:endParaRPr lang="en-US" altLang="ja-JP" sz="480" dirty="0">
              <a:latin typeface="HGPｺﾞｼｯｸM" panose="020B0600000000000000" pitchFamily="50" charset="-128"/>
              <a:ea typeface="HGPｺﾞｼｯｸM" panose="020B0600000000000000" pitchFamily="50" charset="-128"/>
            </a:endParaRPr>
          </a:p>
        </p:txBody>
      </p:sp>
      <p:sp>
        <p:nvSpPr>
          <p:cNvPr id="286" name="角丸四角形 285"/>
          <p:cNvSpPr/>
          <p:nvPr/>
        </p:nvSpPr>
        <p:spPr>
          <a:xfrm>
            <a:off x="8195784" y="989908"/>
            <a:ext cx="1454021" cy="41135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87" name="テキスト ボックス 286"/>
          <p:cNvSpPr txBox="1"/>
          <p:nvPr/>
        </p:nvSpPr>
        <p:spPr>
          <a:xfrm>
            <a:off x="8128014" y="1041103"/>
            <a:ext cx="1600844" cy="400110"/>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子どもたちと園庭で鬼ごっこをしていた時に、転んでしまったことがあったのですが、それを見ていた砂遊びをしていた女の子が私のために泥だんごを作ってくれました！とっても嬉しかったです！</a:t>
            </a:r>
            <a:endParaRPr lang="en-US" altLang="ja-JP" sz="480" dirty="0">
              <a:latin typeface="HGPｺﾞｼｯｸM" panose="020B0600000000000000" pitchFamily="50" charset="-128"/>
              <a:ea typeface="HGPｺﾞｼｯｸM" panose="020B0600000000000000" pitchFamily="50" charset="-128"/>
            </a:endParaRPr>
          </a:p>
        </p:txBody>
      </p:sp>
      <p:sp>
        <p:nvSpPr>
          <p:cNvPr id="288" name="テキスト ボックス 287"/>
          <p:cNvSpPr txBox="1"/>
          <p:nvPr/>
        </p:nvSpPr>
        <p:spPr>
          <a:xfrm>
            <a:off x="8489692" y="948338"/>
            <a:ext cx="994442" cy="179921"/>
          </a:xfrm>
          <a:prstGeom prst="rect">
            <a:avLst/>
          </a:prstGeom>
          <a:noFill/>
        </p:spPr>
        <p:txBody>
          <a:bodyPr wrap="square" rtlCol="0">
            <a:spAutoFit/>
          </a:bodyPr>
          <a:lstStyle/>
          <a:p>
            <a:r>
              <a:rPr lang="ja-JP" altLang="en-US"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rPr>
              <a:t>私のほのぼのエピソード</a:t>
            </a:r>
            <a:endParaRPr lang="en-US" altLang="ja-JP"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endParaRPr>
          </a:p>
        </p:txBody>
      </p:sp>
      <p:sp>
        <p:nvSpPr>
          <p:cNvPr id="289" name="角丸四角形 288"/>
          <p:cNvSpPr/>
          <p:nvPr/>
        </p:nvSpPr>
        <p:spPr>
          <a:xfrm>
            <a:off x="5015722" y="3054001"/>
            <a:ext cx="1521000" cy="980996"/>
          </a:xfrm>
          <a:prstGeom prst="roundRect">
            <a:avLst>
              <a:gd name="adj" fmla="val 10487"/>
            </a:avLst>
          </a:prstGeom>
          <a:solidFill>
            <a:srgbClr val="FFF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p>
        </p:txBody>
      </p:sp>
      <p:pic>
        <p:nvPicPr>
          <p:cNvPr id="290" name="図 289"/>
          <p:cNvPicPr>
            <a:picLocks noChangeAspect="1"/>
          </p:cNvPicPr>
          <p:nvPr/>
        </p:nvPicPr>
        <p:blipFill>
          <a:blip r:embed="rId3" cstate="print">
            <a:extLst>
              <a:ext uri="{28A0092B-C50C-407E-A947-70E740481C1C}">
                <a14:useLocalDpi xmlns:a14="http://schemas.microsoft.com/office/drawing/2010/main" val="0"/>
              </a:ext>
            </a:extLst>
          </a:blip>
          <a:srcRect l="16311" t="9262" r="44782" b="32287"/>
          <a:stretch>
            <a:fillRect/>
          </a:stretch>
        </p:blipFill>
        <p:spPr>
          <a:xfrm>
            <a:off x="6063942" y="3519337"/>
            <a:ext cx="419377" cy="419377"/>
          </a:xfrm>
          <a:custGeom>
            <a:avLst/>
            <a:gdLst>
              <a:gd name="connsiteX0" fmla="*/ 343502 w 687004"/>
              <a:gd name="connsiteY0" fmla="*/ 0 h 687004"/>
              <a:gd name="connsiteX1" fmla="*/ 687004 w 687004"/>
              <a:gd name="connsiteY1" fmla="*/ 343502 h 687004"/>
              <a:gd name="connsiteX2" fmla="*/ 343502 w 687004"/>
              <a:gd name="connsiteY2" fmla="*/ 687004 h 687004"/>
              <a:gd name="connsiteX3" fmla="*/ 0 w 687004"/>
              <a:gd name="connsiteY3" fmla="*/ 343502 h 687004"/>
              <a:gd name="connsiteX4" fmla="*/ 343502 w 687004"/>
              <a:gd name="connsiteY4" fmla="*/ 0 h 68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7004" h="687004">
                <a:moveTo>
                  <a:pt x="343502" y="0"/>
                </a:moveTo>
                <a:cubicBezTo>
                  <a:pt x="533213" y="0"/>
                  <a:pt x="687004" y="153791"/>
                  <a:pt x="687004" y="343502"/>
                </a:cubicBezTo>
                <a:cubicBezTo>
                  <a:pt x="687004" y="533213"/>
                  <a:pt x="533213" y="687004"/>
                  <a:pt x="343502" y="687004"/>
                </a:cubicBezTo>
                <a:cubicBezTo>
                  <a:pt x="153791" y="687004"/>
                  <a:pt x="0" y="533213"/>
                  <a:pt x="0" y="343502"/>
                </a:cubicBezTo>
                <a:cubicBezTo>
                  <a:pt x="0" y="153791"/>
                  <a:pt x="153791" y="0"/>
                  <a:pt x="343502" y="0"/>
                </a:cubicBezTo>
                <a:close/>
              </a:path>
            </a:pathLst>
          </a:custGeom>
        </p:spPr>
      </p:pic>
      <p:sp>
        <p:nvSpPr>
          <p:cNvPr id="291" name="角丸四角形吹き出し 290"/>
          <p:cNvSpPr/>
          <p:nvPr/>
        </p:nvSpPr>
        <p:spPr>
          <a:xfrm>
            <a:off x="5050270" y="3519871"/>
            <a:ext cx="960272" cy="481586"/>
          </a:xfrm>
          <a:prstGeom prst="wedgeRoundRectCallout">
            <a:avLst>
              <a:gd name="adj1" fmla="val 61111"/>
              <a:gd name="adj2" fmla="val 24496"/>
              <a:gd name="adj3" fmla="val 16667"/>
            </a:avLst>
          </a:prstGeom>
          <a:solidFill>
            <a:schemeClr val="bg1"/>
          </a:solidFill>
          <a:ln w="9525">
            <a:solidFill>
              <a:srgbClr val="29AA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92" name="テキスト ボックス 291"/>
          <p:cNvSpPr txBox="1"/>
          <p:nvPr/>
        </p:nvSpPr>
        <p:spPr>
          <a:xfrm>
            <a:off x="4996364" y="3494692"/>
            <a:ext cx="1097163" cy="553998"/>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環境や仕事のことなど不安に感じている人もいると思います。私もそうでした。でも目の前のことに一生懸命に取り組んでいけば、必ず昨日の自分よりも成長できます。自分を信じて頑張ってください！</a:t>
            </a:r>
            <a:endParaRPr lang="en-US" altLang="ja-JP" sz="480" dirty="0">
              <a:latin typeface="HGPｺﾞｼｯｸM" panose="020B0600000000000000" pitchFamily="50" charset="-128"/>
              <a:ea typeface="HGPｺﾞｼｯｸM" panose="020B0600000000000000" pitchFamily="50" charset="-128"/>
            </a:endParaRPr>
          </a:p>
        </p:txBody>
      </p:sp>
      <p:sp>
        <p:nvSpPr>
          <p:cNvPr id="293" name="角丸四角形 292"/>
          <p:cNvSpPr/>
          <p:nvPr/>
        </p:nvSpPr>
        <p:spPr>
          <a:xfrm>
            <a:off x="5050267" y="3084201"/>
            <a:ext cx="1454021" cy="41135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94" name="テキスト ボックス 293"/>
          <p:cNvSpPr txBox="1"/>
          <p:nvPr/>
        </p:nvSpPr>
        <p:spPr>
          <a:xfrm>
            <a:off x="4982497" y="3135396"/>
            <a:ext cx="1600844" cy="400110"/>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子どもたちと園庭で鬼ごっこをしていた時に、転んでしまったことがあったのですが、それを見ていた砂遊びをしていた女の子が私のために泥だんごを作ってくれました！とっても嬉しかったです！</a:t>
            </a:r>
            <a:endParaRPr lang="en-US" altLang="ja-JP" sz="480" dirty="0">
              <a:latin typeface="HGPｺﾞｼｯｸM" panose="020B0600000000000000" pitchFamily="50" charset="-128"/>
              <a:ea typeface="HGPｺﾞｼｯｸM" panose="020B0600000000000000" pitchFamily="50" charset="-128"/>
            </a:endParaRPr>
          </a:p>
        </p:txBody>
      </p:sp>
      <p:sp>
        <p:nvSpPr>
          <p:cNvPr id="295" name="テキスト ボックス 294"/>
          <p:cNvSpPr txBox="1"/>
          <p:nvPr/>
        </p:nvSpPr>
        <p:spPr>
          <a:xfrm>
            <a:off x="5344175" y="3042631"/>
            <a:ext cx="994442" cy="179921"/>
          </a:xfrm>
          <a:prstGeom prst="rect">
            <a:avLst/>
          </a:prstGeom>
          <a:noFill/>
        </p:spPr>
        <p:txBody>
          <a:bodyPr wrap="square" rtlCol="0">
            <a:spAutoFit/>
          </a:bodyPr>
          <a:lstStyle/>
          <a:p>
            <a:r>
              <a:rPr lang="ja-JP" altLang="en-US"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rPr>
              <a:t>私のほのぼのエピソード</a:t>
            </a:r>
            <a:endParaRPr lang="en-US" altLang="ja-JP"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endParaRPr>
          </a:p>
        </p:txBody>
      </p:sp>
      <p:sp>
        <p:nvSpPr>
          <p:cNvPr id="296" name="角丸四角形 295"/>
          <p:cNvSpPr/>
          <p:nvPr/>
        </p:nvSpPr>
        <p:spPr>
          <a:xfrm>
            <a:off x="6589705" y="3056168"/>
            <a:ext cx="1521000" cy="980996"/>
          </a:xfrm>
          <a:prstGeom prst="roundRect">
            <a:avLst>
              <a:gd name="adj" fmla="val 10487"/>
            </a:avLst>
          </a:prstGeom>
          <a:solidFill>
            <a:srgbClr val="FFF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p>
        </p:txBody>
      </p:sp>
      <p:pic>
        <p:nvPicPr>
          <p:cNvPr id="297" name="図 296"/>
          <p:cNvPicPr>
            <a:picLocks noChangeAspect="1"/>
          </p:cNvPicPr>
          <p:nvPr/>
        </p:nvPicPr>
        <p:blipFill>
          <a:blip r:embed="rId3" cstate="print">
            <a:extLst>
              <a:ext uri="{28A0092B-C50C-407E-A947-70E740481C1C}">
                <a14:useLocalDpi xmlns:a14="http://schemas.microsoft.com/office/drawing/2010/main" val="0"/>
              </a:ext>
            </a:extLst>
          </a:blip>
          <a:srcRect l="16311" t="9262" r="44782" b="32287"/>
          <a:stretch>
            <a:fillRect/>
          </a:stretch>
        </p:blipFill>
        <p:spPr>
          <a:xfrm>
            <a:off x="7637925" y="3524164"/>
            <a:ext cx="419377" cy="419377"/>
          </a:xfrm>
          <a:custGeom>
            <a:avLst/>
            <a:gdLst>
              <a:gd name="connsiteX0" fmla="*/ 343502 w 687004"/>
              <a:gd name="connsiteY0" fmla="*/ 0 h 687004"/>
              <a:gd name="connsiteX1" fmla="*/ 687004 w 687004"/>
              <a:gd name="connsiteY1" fmla="*/ 343502 h 687004"/>
              <a:gd name="connsiteX2" fmla="*/ 343502 w 687004"/>
              <a:gd name="connsiteY2" fmla="*/ 687004 h 687004"/>
              <a:gd name="connsiteX3" fmla="*/ 0 w 687004"/>
              <a:gd name="connsiteY3" fmla="*/ 343502 h 687004"/>
              <a:gd name="connsiteX4" fmla="*/ 343502 w 687004"/>
              <a:gd name="connsiteY4" fmla="*/ 0 h 68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7004" h="687004">
                <a:moveTo>
                  <a:pt x="343502" y="0"/>
                </a:moveTo>
                <a:cubicBezTo>
                  <a:pt x="533213" y="0"/>
                  <a:pt x="687004" y="153791"/>
                  <a:pt x="687004" y="343502"/>
                </a:cubicBezTo>
                <a:cubicBezTo>
                  <a:pt x="687004" y="533213"/>
                  <a:pt x="533213" y="687004"/>
                  <a:pt x="343502" y="687004"/>
                </a:cubicBezTo>
                <a:cubicBezTo>
                  <a:pt x="153791" y="687004"/>
                  <a:pt x="0" y="533213"/>
                  <a:pt x="0" y="343502"/>
                </a:cubicBezTo>
                <a:cubicBezTo>
                  <a:pt x="0" y="153791"/>
                  <a:pt x="153791" y="0"/>
                  <a:pt x="343502" y="0"/>
                </a:cubicBezTo>
                <a:close/>
              </a:path>
            </a:pathLst>
          </a:custGeom>
        </p:spPr>
      </p:pic>
      <p:sp>
        <p:nvSpPr>
          <p:cNvPr id="298" name="角丸四角形吹き出し 297"/>
          <p:cNvSpPr/>
          <p:nvPr/>
        </p:nvSpPr>
        <p:spPr>
          <a:xfrm>
            <a:off x="6624253" y="3522038"/>
            <a:ext cx="960272" cy="481586"/>
          </a:xfrm>
          <a:prstGeom prst="wedgeRoundRectCallout">
            <a:avLst>
              <a:gd name="adj1" fmla="val 61111"/>
              <a:gd name="adj2" fmla="val 24496"/>
              <a:gd name="adj3" fmla="val 16667"/>
            </a:avLst>
          </a:prstGeom>
          <a:solidFill>
            <a:schemeClr val="bg1"/>
          </a:solidFill>
          <a:ln w="9525">
            <a:solidFill>
              <a:srgbClr val="29AA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99" name="テキスト ボックス 298"/>
          <p:cNvSpPr txBox="1"/>
          <p:nvPr/>
        </p:nvSpPr>
        <p:spPr>
          <a:xfrm>
            <a:off x="6570347" y="3496859"/>
            <a:ext cx="1097163" cy="553998"/>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環境や仕事のことなど不安に感じている人もいると思います。私もそうでした。でも目の前のことに一生懸命に取り組んでいけば、必ず昨日の自分よりも成長できます。自分を信じて頑張ってください！</a:t>
            </a:r>
            <a:endParaRPr lang="en-US" altLang="ja-JP" sz="480" dirty="0">
              <a:latin typeface="HGPｺﾞｼｯｸM" panose="020B0600000000000000" pitchFamily="50" charset="-128"/>
              <a:ea typeface="HGPｺﾞｼｯｸM" panose="020B0600000000000000" pitchFamily="50" charset="-128"/>
            </a:endParaRPr>
          </a:p>
        </p:txBody>
      </p:sp>
      <p:sp>
        <p:nvSpPr>
          <p:cNvPr id="300" name="角丸四角形 299"/>
          <p:cNvSpPr/>
          <p:nvPr/>
        </p:nvSpPr>
        <p:spPr>
          <a:xfrm>
            <a:off x="6624250" y="3086368"/>
            <a:ext cx="1454021" cy="41135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01" name="テキスト ボックス 300"/>
          <p:cNvSpPr txBox="1"/>
          <p:nvPr/>
        </p:nvSpPr>
        <p:spPr>
          <a:xfrm>
            <a:off x="6556480" y="3137563"/>
            <a:ext cx="1600844" cy="400110"/>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子どもたちと園庭で鬼ごっこをしていた時に、転んでしまったことがあったのですが、それを見ていた砂遊びをしていた女の子が私のために泥だんごを作ってくれました！とっても嬉しかったです！</a:t>
            </a:r>
            <a:endParaRPr lang="en-US" altLang="ja-JP" sz="480" dirty="0">
              <a:latin typeface="HGPｺﾞｼｯｸM" panose="020B0600000000000000" pitchFamily="50" charset="-128"/>
              <a:ea typeface="HGPｺﾞｼｯｸM" panose="020B0600000000000000" pitchFamily="50" charset="-128"/>
            </a:endParaRPr>
          </a:p>
        </p:txBody>
      </p:sp>
      <p:sp>
        <p:nvSpPr>
          <p:cNvPr id="302" name="テキスト ボックス 301"/>
          <p:cNvSpPr txBox="1"/>
          <p:nvPr/>
        </p:nvSpPr>
        <p:spPr>
          <a:xfrm>
            <a:off x="6918158" y="3044798"/>
            <a:ext cx="994442" cy="179921"/>
          </a:xfrm>
          <a:prstGeom prst="rect">
            <a:avLst/>
          </a:prstGeom>
          <a:noFill/>
        </p:spPr>
        <p:txBody>
          <a:bodyPr wrap="square" rtlCol="0">
            <a:spAutoFit/>
          </a:bodyPr>
          <a:lstStyle/>
          <a:p>
            <a:r>
              <a:rPr lang="ja-JP" altLang="en-US"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rPr>
              <a:t>私のほのぼのエピソード</a:t>
            </a:r>
            <a:endParaRPr lang="en-US" altLang="ja-JP"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endParaRPr>
          </a:p>
        </p:txBody>
      </p:sp>
      <p:sp>
        <p:nvSpPr>
          <p:cNvPr id="303" name="角丸四角形 302"/>
          <p:cNvSpPr/>
          <p:nvPr/>
        </p:nvSpPr>
        <p:spPr>
          <a:xfrm>
            <a:off x="8159887" y="3054001"/>
            <a:ext cx="1521000" cy="980996"/>
          </a:xfrm>
          <a:prstGeom prst="roundRect">
            <a:avLst>
              <a:gd name="adj" fmla="val 10487"/>
            </a:avLst>
          </a:prstGeom>
          <a:solidFill>
            <a:srgbClr val="FFF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p>
        </p:txBody>
      </p:sp>
      <p:pic>
        <p:nvPicPr>
          <p:cNvPr id="304" name="図 303"/>
          <p:cNvPicPr>
            <a:picLocks noChangeAspect="1"/>
          </p:cNvPicPr>
          <p:nvPr/>
        </p:nvPicPr>
        <p:blipFill>
          <a:blip r:embed="rId3" cstate="print">
            <a:extLst>
              <a:ext uri="{28A0092B-C50C-407E-A947-70E740481C1C}">
                <a14:useLocalDpi xmlns:a14="http://schemas.microsoft.com/office/drawing/2010/main" val="0"/>
              </a:ext>
            </a:extLst>
          </a:blip>
          <a:srcRect l="16311" t="9262" r="44782" b="32287"/>
          <a:stretch>
            <a:fillRect/>
          </a:stretch>
        </p:blipFill>
        <p:spPr>
          <a:xfrm>
            <a:off x="9208107" y="3521997"/>
            <a:ext cx="419377" cy="419377"/>
          </a:xfrm>
          <a:custGeom>
            <a:avLst/>
            <a:gdLst>
              <a:gd name="connsiteX0" fmla="*/ 343502 w 687004"/>
              <a:gd name="connsiteY0" fmla="*/ 0 h 687004"/>
              <a:gd name="connsiteX1" fmla="*/ 687004 w 687004"/>
              <a:gd name="connsiteY1" fmla="*/ 343502 h 687004"/>
              <a:gd name="connsiteX2" fmla="*/ 343502 w 687004"/>
              <a:gd name="connsiteY2" fmla="*/ 687004 h 687004"/>
              <a:gd name="connsiteX3" fmla="*/ 0 w 687004"/>
              <a:gd name="connsiteY3" fmla="*/ 343502 h 687004"/>
              <a:gd name="connsiteX4" fmla="*/ 343502 w 687004"/>
              <a:gd name="connsiteY4" fmla="*/ 0 h 68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7004" h="687004">
                <a:moveTo>
                  <a:pt x="343502" y="0"/>
                </a:moveTo>
                <a:cubicBezTo>
                  <a:pt x="533213" y="0"/>
                  <a:pt x="687004" y="153791"/>
                  <a:pt x="687004" y="343502"/>
                </a:cubicBezTo>
                <a:cubicBezTo>
                  <a:pt x="687004" y="533213"/>
                  <a:pt x="533213" y="687004"/>
                  <a:pt x="343502" y="687004"/>
                </a:cubicBezTo>
                <a:cubicBezTo>
                  <a:pt x="153791" y="687004"/>
                  <a:pt x="0" y="533213"/>
                  <a:pt x="0" y="343502"/>
                </a:cubicBezTo>
                <a:cubicBezTo>
                  <a:pt x="0" y="153791"/>
                  <a:pt x="153791" y="0"/>
                  <a:pt x="343502" y="0"/>
                </a:cubicBezTo>
                <a:close/>
              </a:path>
            </a:pathLst>
          </a:custGeom>
        </p:spPr>
      </p:pic>
      <p:sp>
        <p:nvSpPr>
          <p:cNvPr id="305" name="角丸四角形吹き出し 304"/>
          <p:cNvSpPr/>
          <p:nvPr/>
        </p:nvSpPr>
        <p:spPr>
          <a:xfrm>
            <a:off x="8194435" y="3519871"/>
            <a:ext cx="960272" cy="481586"/>
          </a:xfrm>
          <a:prstGeom prst="wedgeRoundRectCallout">
            <a:avLst>
              <a:gd name="adj1" fmla="val 61111"/>
              <a:gd name="adj2" fmla="val 24496"/>
              <a:gd name="adj3" fmla="val 16667"/>
            </a:avLst>
          </a:prstGeom>
          <a:solidFill>
            <a:schemeClr val="bg1"/>
          </a:solidFill>
          <a:ln w="9525">
            <a:solidFill>
              <a:srgbClr val="29AA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06" name="テキスト ボックス 305"/>
          <p:cNvSpPr txBox="1"/>
          <p:nvPr/>
        </p:nvSpPr>
        <p:spPr>
          <a:xfrm>
            <a:off x="8140529" y="3494692"/>
            <a:ext cx="1097163" cy="553998"/>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環境や仕事のことなど不安に感じている人もいると思います。私もそうでした。でも目の前のことに一生懸命に取り組んでいけば、必ず昨日の自分よりも成長できます。自分を信じて頑張ってください！</a:t>
            </a:r>
            <a:endParaRPr lang="en-US" altLang="ja-JP" sz="480" dirty="0">
              <a:latin typeface="HGPｺﾞｼｯｸM" panose="020B0600000000000000" pitchFamily="50" charset="-128"/>
              <a:ea typeface="HGPｺﾞｼｯｸM" panose="020B0600000000000000" pitchFamily="50" charset="-128"/>
            </a:endParaRPr>
          </a:p>
        </p:txBody>
      </p:sp>
      <p:sp>
        <p:nvSpPr>
          <p:cNvPr id="307" name="角丸四角形 306"/>
          <p:cNvSpPr/>
          <p:nvPr/>
        </p:nvSpPr>
        <p:spPr>
          <a:xfrm>
            <a:off x="8194432" y="3084201"/>
            <a:ext cx="1454021" cy="41135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08" name="テキスト ボックス 307"/>
          <p:cNvSpPr txBox="1"/>
          <p:nvPr/>
        </p:nvSpPr>
        <p:spPr>
          <a:xfrm>
            <a:off x="8126662" y="3135396"/>
            <a:ext cx="1600844" cy="400110"/>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子どもたちと園庭で鬼ごっこをしていた時に、転んでしまったことがあったのですが、それを見ていた砂遊びをしていた女の子が私のために泥だんごを作ってくれました！とっても嬉しかったです！</a:t>
            </a:r>
            <a:endParaRPr lang="en-US" altLang="ja-JP" sz="480" dirty="0">
              <a:latin typeface="HGPｺﾞｼｯｸM" panose="020B0600000000000000" pitchFamily="50" charset="-128"/>
              <a:ea typeface="HGPｺﾞｼｯｸM" panose="020B0600000000000000" pitchFamily="50" charset="-128"/>
            </a:endParaRPr>
          </a:p>
        </p:txBody>
      </p:sp>
      <p:sp>
        <p:nvSpPr>
          <p:cNvPr id="309" name="テキスト ボックス 308"/>
          <p:cNvSpPr txBox="1"/>
          <p:nvPr/>
        </p:nvSpPr>
        <p:spPr>
          <a:xfrm>
            <a:off x="8488340" y="3042631"/>
            <a:ext cx="994442" cy="179921"/>
          </a:xfrm>
          <a:prstGeom prst="rect">
            <a:avLst/>
          </a:prstGeom>
          <a:noFill/>
        </p:spPr>
        <p:txBody>
          <a:bodyPr wrap="square" rtlCol="0">
            <a:spAutoFit/>
          </a:bodyPr>
          <a:lstStyle/>
          <a:p>
            <a:r>
              <a:rPr lang="ja-JP" altLang="en-US"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rPr>
              <a:t>私のほのぼのエピソード</a:t>
            </a:r>
            <a:endParaRPr lang="en-US" altLang="ja-JP"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endParaRPr>
          </a:p>
        </p:txBody>
      </p:sp>
      <p:sp>
        <p:nvSpPr>
          <p:cNvPr id="310" name="角丸四角形 309"/>
          <p:cNvSpPr/>
          <p:nvPr/>
        </p:nvSpPr>
        <p:spPr>
          <a:xfrm>
            <a:off x="5015722" y="2006987"/>
            <a:ext cx="1521000" cy="980996"/>
          </a:xfrm>
          <a:prstGeom prst="roundRect">
            <a:avLst>
              <a:gd name="adj" fmla="val 10487"/>
            </a:avLst>
          </a:prstGeom>
          <a:solidFill>
            <a:srgbClr val="FFF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p>
        </p:txBody>
      </p:sp>
      <p:pic>
        <p:nvPicPr>
          <p:cNvPr id="311" name="図 310"/>
          <p:cNvPicPr>
            <a:picLocks noChangeAspect="1"/>
          </p:cNvPicPr>
          <p:nvPr/>
        </p:nvPicPr>
        <p:blipFill>
          <a:blip r:embed="rId3" cstate="print">
            <a:extLst>
              <a:ext uri="{28A0092B-C50C-407E-A947-70E740481C1C}">
                <a14:useLocalDpi xmlns:a14="http://schemas.microsoft.com/office/drawing/2010/main" val="0"/>
              </a:ext>
            </a:extLst>
          </a:blip>
          <a:srcRect l="16311" t="9262" r="44782" b="32287"/>
          <a:stretch>
            <a:fillRect/>
          </a:stretch>
        </p:blipFill>
        <p:spPr>
          <a:xfrm>
            <a:off x="6063942" y="2472323"/>
            <a:ext cx="419377" cy="419377"/>
          </a:xfrm>
          <a:custGeom>
            <a:avLst/>
            <a:gdLst>
              <a:gd name="connsiteX0" fmla="*/ 343502 w 687004"/>
              <a:gd name="connsiteY0" fmla="*/ 0 h 687004"/>
              <a:gd name="connsiteX1" fmla="*/ 687004 w 687004"/>
              <a:gd name="connsiteY1" fmla="*/ 343502 h 687004"/>
              <a:gd name="connsiteX2" fmla="*/ 343502 w 687004"/>
              <a:gd name="connsiteY2" fmla="*/ 687004 h 687004"/>
              <a:gd name="connsiteX3" fmla="*/ 0 w 687004"/>
              <a:gd name="connsiteY3" fmla="*/ 343502 h 687004"/>
              <a:gd name="connsiteX4" fmla="*/ 343502 w 687004"/>
              <a:gd name="connsiteY4" fmla="*/ 0 h 68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7004" h="687004">
                <a:moveTo>
                  <a:pt x="343502" y="0"/>
                </a:moveTo>
                <a:cubicBezTo>
                  <a:pt x="533213" y="0"/>
                  <a:pt x="687004" y="153791"/>
                  <a:pt x="687004" y="343502"/>
                </a:cubicBezTo>
                <a:cubicBezTo>
                  <a:pt x="687004" y="533213"/>
                  <a:pt x="533213" y="687004"/>
                  <a:pt x="343502" y="687004"/>
                </a:cubicBezTo>
                <a:cubicBezTo>
                  <a:pt x="153791" y="687004"/>
                  <a:pt x="0" y="533213"/>
                  <a:pt x="0" y="343502"/>
                </a:cubicBezTo>
                <a:cubicBezTo>
                  <a:pt x="0" y="153791"/>
                  <a:pt x="153791" y="0"/>
                  <a:pt x="343502" y="0"/>
                </a:cubicBezTo>
                <a:close/>
              </a:path>
            </a:pathLst>
          </a:custGeom>
        </p:spPr>
      </p:pic>
      <p:sp>
        <p:nvSpPr>
          <p:cNvPr id="312" name="角丸四角形吹き出し 311"/>
          <p:cNvSpPr/>
          <p:nvPr/>
        </p:nvSpPr>
        <p:spPr>
          <a:xfrm>
            <a:off x="5050270" y="2472857"/>
            <a:ext cx="960272" cy="481586"/>
          </a:xfrm>
          <a:prstGeom prst="wedgeRoundRectCallout">
            <a:avLst>
              <a:gd name="adj1" fmla="val 61111"/>
              <a:gd name="adj2" fmla="val 24496"/>
              <a:gd name="adj3" fmla="val 16667"/>
            </a:avLst>
          </a:prstGeom>
          <a:solidFill>
            <a:schemeClr val="bg1"/>
          </a:solidFill>
          <a:ln w="9525">
            <a:solidFill>
              <a:srgbClr val="29AA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13" name="テキスト ボックス 312"/>
          <p:cNvSpPr txBox="1"/>
          <p:nvPr/>
        </p:nvSpPr>
        <p:spPr>
          <a:xfrm>
            <a:off x="4996364" y="2447678"/>
            <a:ext cx="1097163" cy="553998"/>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環境や仕事のことなど不安に感じている人もいると思います。私もそうでした。でも目の前のことに一生懸命に取り組んでいけば、必ず昨日の自分よりも成長できます。自分を信じて頑張ってください！</a:t>
            </a:r>
            <a:endParaRPr lang="en-US" altLang="ja-JP" sz="480" dirty="0">
              <a:latin typeface="HGPｺﾞｼｯｸM" panose="020B0600000000000000" pitchFamily="50" charset="-128"/>
              <a:ea typeface="HGPｺﾞｼｯｸM" panose="020B0600000000000000" pitchFamily="50" charset="-128"/>
            </a:endParaRPr>
          </a:p>
        </p:txBody>
      </p:sp>
      <p:sp>
        <p:nvSpPr>
          <p:cNvPr id="314" name="角丸四角形 313"/>
          <p:cNvSpPr/>
          <p:nvPr/>
        </p:nvSpPr>
        <p:spPr>
          <a:xfrm>
            <a:off x="5050267" y="2037187"/>
            <a:ext cx="1454021" cy="41135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15" name="テキスト ボックス 314"/>
          <p:cNvSpPr txBox="1"/>
          <p:nvPr/>
        </p:nvSpPr>
        <p:spPr>
          <a:xfrm>
            <a:off x="4982497" y="2088382"/>
            <a:ext cx="1600844" cy="400110"/>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子どもたちと園庭で鬼ごっこをしていた時に、転んでしまったことがあったのですが、それを見ていた砂遊びをしていた女の子が私のために泥だんごを作ってくれました！とっても嬉しかったです！</a:t>
            </a:r>
            <a:endParaRPr lang="en-US" altLang="ja-JP" sz="480" dirty="0">
              <a:latin typeface="HGPｺﾞｼｯｸM" panose="020B0600000000000000" pitchFamily="50" charset="-128"/>
              <a:ea typeface="HGPｺﾞｼｯｸM" panose="020B0600000000000000" pitchFamily="50" charset="-128"/>
            </a:endParaRPr>
          </a:p>
        </p:txBody>
      </p:sp>
      <p:sp>
        <p:nvSpPr>
          <p:cNvPr id="316" name="テキスト ボックス 315"/>
          <p:cNvSpPr txBox="1"/>
          <p:nvPr/>
        </p:nvSpPr>
        <p:spPr>
          <a:xfrm>
            <a:off x="5344175" y="1995617"/>
            <a:ext cx="994442" cy="179921"/>
          </a:xfrm>
          <a:prstGeom prst="rect">
            <a:avLst/>
          </a:prstGeom>
          <a:noFill/>
        </p:spPr>
        <p:txBody>
          <a:bodyPr wrap="square" rtlCol="0">
            <a:spAutoFit/>
          </a:bodyPr>
          <a:lstStyle/>
          <a:p>
            <a:r>
              <a:rPr lang="ja-JP" altLang="en-US"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rPr>
              <a:t>私のほのぼのエピソード</a:t>
            </a:r>
            <a:endParaRPr lang="en-US" altLang="ja-JP"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endParaRPr>
          </a:p>
        </p:txBody>
      </p:sp>
      <p:sp>
        <p:nvSpPr>
          <p:cNvPr id="317" name="角丸四角形 316"/>
          <p:cNvSpPr/>
          <p:nvPr/>
        </p:nvSpPr>
        <p:spPr>
          <a:xfrm>
            <a:off x="6589705" y="2009154"/>
            <a:ext cx="1521000" cy="980996"/>
          </a:xfrm>
          <a:prstGeom prst="roundRect">
            <a:avLst>
              <a:gd name="adj" fmla="val 10487"/>
            </a:avLst>
          </a:prstGeom>
          <a:solidFill>
            <a:srgbClr val="FFF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p>
        </p:txBody>
      </p:sp>
      <p:pic>
        <p:nvPicPr>
          <p:cNvPr id="318" name="図 317"/>
          <p:cNvPicPr>
            <a:picLocks noChangeAspect="1"/>
          </p:cNvPicPr>
          <p:nvPr/>
        </p:nvPicPr>
        <p:blipFill>
          <a:blip r:embed="rId3" cstate="print">
            <a:extLst>
              <a:ext uri="{28A0092B-C50C-407E-A947-70E740481C1C}">
                <a14:useLocalDpi xmlns:a14="http://schemas.microsoft.com/office/drawing/2010/main" val="0"/>
              </a:ext>
            </a:extLst>
          </a:blip>
          <a:srcRect l="16311" t="9262" r="44782" b="32287"/>
          <a:stretch>
            <a:fillRect/>
          </a:stretch>
        </p:blipFill>
        <p:spPr>
          <a:xfrm>
            <a:off x="7637925" y="2477150"/>
            <a:ext cx="419377" cy="419377"/>
          </a:xfrm>
          <a:custGeom>
            <a:avLst/>
            <a:gdLst>
              <a:gd name="connsiteX0" fmla="*/ 343502 w 687004"/>
              <a:gd name="connsiteY0" fmla="*/ 0 h 687004"/>
              <a:gd name="connsiteX1" fmla="*/ 687004 w 687004"/>
              <a:gd name="connsiteY1" fmla="*/ 343502 h 687004"/>
              <a:gd name="connsiteX2" fmla="*/ 343502 w 687004"/>
              <a:gd name="connsiteY2" fmla="*/ 687004 h 687004"/>
              <a:gd name="connsiteX3" fmla="*/ 0 w 687004"/>
              <a:gd name="connsiteY3" fmla="*/ 343502 h 687004"/>
              <a:gd name="connsiteX4" fmla="*/ 343502 w 687004"/>
              <a:gd name="connsiteY4" fmla="*/ 0 h 68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7004" h="687004">
                <a:moveTo>
                  <a:pt x="343502" y="0"/>
                </a:moveTo>
                <a:cubicBezTo>
                  <a:pt x="533213" y="0"/>
                  <a:pt x="687004" y="153791"/>
                  <a:pt x="687004" y="343502"/>
                </a:cubicBezTo>
                <a:cubicBezTo>
                  <a:pt x="687004" y="533213"/>
                  <a:pt x="533213" y="687004"/>
                  <a:pt x="343502" y="687004"/>
                </a:cubicBezTo>
                <a:cubicBezTo>
                  <a:pt x="153791" y="687004"/>
                  <a:pt x="0" y="533213"/>
                  <a:pt x="0" y="343502"/>
                </a:cubicBezTo>
                <a:cubicBezTo>
                  <a:pt x="0" y="153791"/>
                  <a:pt x="153791" y="0"/>
                  <a:pt x="343502" y="0"/>
                </a:cubicBezTo>
                <a:close/>
              </a:path>
            </a:pathLst>
          </a:custGeom>
        </p:spPr>
      </p:pic>
      <p:sp>
        <p:nvSpPr>
          <p:cNvPr id="319" name="角丸四角形吹き出し 318"/>
          <p:cNvSpPr/>
          <p:nvPr/>
        </p:nvSpPr>
        <p:spPr>
          <a:xfrm>
            <a:off x="6624253" y="2475024"/>
            <a:ext cx="960272" cy="481586"/>
          </a:xfrm>
          <a:prstGeom prst="wedgeRoundRectCallout">
            <a:avLst>
              <a:gd name="adj1" fmla="val 61111"/>
              <a:gd name="adj2" fmla="val 24496"/>
              <a:gd name="adj3" fmla="val 16667"/>
            </a:avLst>
          </a:prstGeom>
          <a:solidFill>
            <a:schemeClr val="bg1"/>
          </a:solidFill>
          <a:ln w="9525">
            <a:solidFill>
              <a:srgbClr val="29AA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20" name="テキスト ボックス 319"/>
          <p:cNvSpPr txBox="1"/>
          <p:nvPr/>
        </p:nvSpPr>
        <p:spPr>
          <a:xfrm>
            <a:off x="6570347" y="2449845"/>
            <a:ext cx="1097163" cy="553998"/>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環境や仕事のことなど不安に感じている人もいると思います。私もそうでした。でも目の前のことに一生懸命に取り組んでいけば、必ず昨日の自分よりも成長できます。自分を信じて頑張ってください！</a:t>
            </a:r>
            <a:endParaRPr lang="en-US" altLang="ja-JP" sz="480" dirty="0">
              <a:latin typeface="HGPｺﾞｼｯｸM" panose="020B0600000000000000" pitchFamily="50" charset="-128"/>
              <a:ea typeface="HGPｺﾞｼｯｸM" panose="020B0600000000000000" pitchFamily="50" charset="-128"/>
            </a:endParaRPr>
          </a:p>
        </p:txBody>
      </p:sp>
      <p:sp>
        <p:nvSpPr>
          <p:cNvPr id="321" name="角丸四角形 320"/>
          <p:cNvSpPr/>
          <p:nvPr/>
        </p:nvSpPr>
        <p:spPr>
          <a:xfrm>
            <a:off x="6624250" y="2039354"/>
            <a:ext cx="1454021" cy="41135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22" name="テキスト ボックス 321"/>
          <p:cNvSpPr txBox="1"/>
          <p:nvPr/>
        </p:nvSpPr>
        <p:spPr>
          <a:xfrm>
            <a:off x="6556480" y="2090549"/>
            <a:ext cx="1600844" cy="400110"/>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子どもたちと園庭で鬼ごっこをしていた時に、転んでしまったことがあったのですが、それを見ていた砂遊びをしていた女の子が私のために泥だんごを作ってくれました！とっても嬉しかったです！</a:t>
            </a:r>
            <a:endParaRPr lang="en-US" altLang="ja-JP" sz="480" dirty="0">
              <a:latin typeface="HGPｺﾞｼｯｸM" panose="020B0600000000000000" pitchFamily="50" charset="-128"/>
              <a:ea typeface="HGPｺﾞｼｯｸM" panose="020B0600000000000000" pitchFamily="50" charset="-128"/>
            </a:endParaRPr>
          </a:p>
        </p:txBody>
      </p:sp>
      <p:sp>
        <p:nvSpPr>
          <p:cNvPr id="323" name="テキスト ボックス 322"/>
          <p:cNvSpPr txBox="1"/>
          <p:nvPr/>
        </p:nvSpPr>
        <p:spPr>
          <a:xfrm>
            <a:off x="6918158" y="1997784"/>
            <a:ext cx="994442" cy="179921"/>
          </a:xfrm>
          <a:prstGeom prst="rect">
            <a:avLst/>
          </a:prstGeom>
          <a:noFill/>
        </p:spPr>
        <p:txBody>
          <a:bodyPr wrap="square" rtlCol="0">
            <a:spAutoFit/>
          </a:bodyPr>
          <a:lstStyle/>
          <a:p>
            <a:r>
              <a:rPr lang="ja-JP" altLang="en-US"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rPr>
              <a:t>私のほのぼのエピソード</a:t>
            </a:r>
            <a:endParaRPr lang="en-US" altLang="ja-JP"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endParaRPr>
          </a:p>
        </p:txBody>
      </p:sp>
      <p:sp>
        <p:nvSpPr>
          <p:cNvPr id="324" name="角丸四角形 323"/>
          <p:cNvSpPr/>
          <p:nvPr/>
        </p:nvSpPr>
        <p:spPr>
          <a:xfrm>
            <a:off x="8159887" y="2006987"/>
            <a:ext cx="1521000" cy="980996"/>
          </a:xfrm>
          <a:prstGeom prst="roundRect">
            <a:avLst>
              <a:gd name="adj" fmla="val 10487"/>
            </a:avLst>
          </a:prstGeom>
          <a:solidFill>
            <a:srgbClr val="FFF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p>
        </p:txBody>
      </p:sp>
      <p:pic>
        <p:nvPicPr>
          <p:cNvPr id="325" name="図 324"/>
          <p:cNvPicPr>
            <a:picLocks noChangeAspect="1"/>
          </p:cNvPicPr>
          <p:nvPr/>
        </p:nvPicPr>
        <p:blipFill>
          <a:blip r:embed="rId3" cstate="print">
            <a:extLst>
              <a:ext uri="{28A0092B-C50C-407E-A947-70E740481C1C}">
                <a14:useLocalDpi xmlns:a14="http://schemas.microsoft.com/office/drawing/2010/main" val="0"/>
              </a:ext>
            </a:extLst>
          </a:blip>
          <a:srcRect l="16311" t="9262" r="44782" b="32287"/>
          <a:stretch>
            <a:fillRect/>
          </a:stretch>
        </p:blipFill>
        <p:spPr>
          <a:xfrm>
            <a:off x="9208107" y="2474983"/>
            <a:ext cx="419377" cy="419377"/>
          </a:xfrm>
          <a:custGeom>
            <a:avLst/>
            <a:gdLst>
              <a:gd name="connsiteX0" fmla="*/ 343502 w 687004"/>
              <a:gd name="connsiteY0" fmla="*/ 0 h 687004"/>
              <a:gd name="connsiteX1" fmla="*/ 687004 w 687004"/>
              <a:gd name="connsiteY1" fmla="*/ 343502 h 687004"/>
              <a:gd name="connsiteX2" fmla="*/ 343502 w 687004"/>
              <a:gd name="connsiteY2" fmla="*/ 687004 h 687004"/>
              <a:gd name="connsiteX3" fmla="*/ 0 w 687004"/>
              <a:gd name="connsiteY3" fmla="*/ 343502 h 687004"/>
              <a:gd name="connsiteX4" fmla="*/ 343502 w 687004"/>
              <a:gd name="connsiteY4" fmla="*/ 0 h 68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7004" h="687004">
                <a:moveTo>
                  <a:pt x="343502" y="0"/>
                </a:moveTo>
                <a:cubicBezTo>
                  <a:pt x="533213" y="0"/>
                  <a:pt x="687004" y="153791"/>
                  <a:pt x="687004" y="343502"/>
                </a:cubicBezTo>
                <a:cubicBezTo>
                  <a:pt x="687004" y="533213"/>
                  <a:pt x="533213" y="687004"/>
                  <a:pt x="343502" y="687004"/>
                </a:cubicBezTo>
                <a:cubicBezTo>
                  <a:pt x="153791" y="687004"/>
                  <a:pt x="0" y="533213"/>
                  <a:pt x="0" y="343502"/>
                </a:cubicBezTo>
                <a:cubicBezTo>
                  <a:pt x="0" y="153791"/>
                  <a:pt x="153791" y="0"/>
                  <a:pt x="343502" y="0"/>
                </a:cubicBezTo>
                <a:close/>
              </a:path>
            </a:pathLst>
          </a:custGeom>
        </p:spPr>
      </p:pic>
      <p:sp>
        <p:nvSpPr>
          <p:cNvPr id="326" name="角丸四角形吹き出し 325"/>
          <p:cNvSpPr/>
          <p:nvPr/>
        </p:nvSpPr>
        <p:spPr>
          <a:xfrm>
            <a:off x="8194435" y="2472857"/>
            <a:ext cx="960272" cy="481586"/>
          </a:xfrm>
          <a:prstGeom prst="wedgeRoundRectCallout">
            <a:avLst>
              <a:gd name="adj1" fmla="val 61111"/>
              <a:gd name="adj2" fmla="val 24496"/>
              <a:gd name="adj3" fmla="val 16667"/>
            </a:avLst>
          </a:prstGeom>
          <a:solidFill>
            <a:schemeClr val="bg1"/>
          </a:solidFill>
          <a:ln w="9525">
            <a:solidFill>
              <a:srgbClr val="29AA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27" name="テキスト ボックス 326"/>
          <p:cNvSpPr txBox="1"/>
          <p:nvPr/>
        </p:nvSpPr>
        <p:spPr>
          <a:xfrm>
            <a:off x="8140529" y="2447678"/>
            <a:ext cx="1097163" cy="553998"/>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環境や仕事のことなど不安に感じている人もいると思います。私もそうでした。でも目の前のことに一生懸命に取り組んでいけば、必ず昨日の自分よりも成長できます。自分を信じて頑張ってください！</a:t>
            </a:r>
            <a:endParaRPr lang="en-US" altLang="ja-JP" sz="480" dirty="0">
              <a:latin typeface="HGPｺﾞｼｯｸM" panose="020B0600000000000000" pitchFamily="50" charset="-128"/>
              <a:ea typeface="HGPｺﾞｼｯｸM" panose="020B0600000000000000" pitchFamily="50" charset="-128"/>
            </a:endParaRPr>
          </a:p>
        </p:txBody>
      </p:sp>
      <p:sp>
        <p:nvSpPr>
          <p:cNvPr id="328" name="角丸四角形 327"/>
          <p:cNvSpPr/>
          <p:nvPr/>
        </p:nvSpPr>
        <p:spPr>
          <a:xfrm>
            <a:off x="8194432" y="2037187"/>
            <a:ext cx="1454021" cy="41135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29" name="テキスト ボックス 328"/>
          <p:cNvSpPr txBox="1"/>
          <p:nvPr/>
        </p:nvSpPr>
        <p:spPr>
          <a:xfrm>
            <a:off x="8126662" y="2088382"/>
            <a:ext cx="1600844" cy="400110"/>
          </a:xfrm>
          <a:prstGeom prst="rect">
            <a:avLst/>
          </a:prstGeom>
          <a:noFill/>
        </p:spPr>
        <p:txBody>
          <a:bodyPr wrap="square" rtlCol="0">
            <a:spAutoFit/>
          </a:bodyPr>
          <a:lstStyle/>
          <a:p>
            <a:r>
              <a:rPr lang="ja-JP" altLang="en-US" sz="480" dirty="0">
                <a:latin typeface="HGPｺﾞｼｯｸM" panose="020B0600000000000000" pitchFamily="50" charset="-128"/>
                <a:ea typeface="HGPｺﾞｼｯｸM" panose="020B0600000000000000" pitchFamily="50" charset="-128"/>
              </a:rPr>
              <a:t>子どもたちと園庭で鬼ごっこをしていた時に、転んでしまったことがあったのですが、それを見ていた砂遊びをしていた女の子が私のために泥だんごを作ってくれました！とっても嬉しかったです！</a:t>
            </a:r>
            <a:endParaRPr lang="en-US" altLang="ja-JP" sz="480" dirty="0">
              <a:latin typeface="HGPｺﾞｼｯｸM" panose="020B0600000000000000" pitchFamily="50" charset="-128"/>
              <a:ea typeface="HGPｺﾞｼｯｸM" panose="020B0600000000000000" pitchFamily="50" charset="-128"/>
            </a:endParaRPr>
          </a:p>
        </p:txBody>
      </p:sp>
      <p:sp>
        <p:nvSpPr>
          <p:cNvPr id="330" name="テキスト ボックス 329"/>
          <p:cNvSpPr txBox="1"/>
          <p:nvPr/>
        </p:nvSpPr>
        <p:spPr>
          <a:xfrm>
            <a:off x="8488340" y="1995617"/>
            <a:ext cx="994442" cy="179921"/>
          </a:xfrm>
          <a:prstGeom prst="rect">
            <a:avLst/>
          </a:prstGeom>
          <a:noFill/>
        </p:spPr>
        <p:txBody>
          <a:bodyPr wrap="square" rtlCol="0">
            <a:spAutoFit/>
          </a:bodyPr>
          <a:lstStyle/>
          <a:p>
            <a:r>
              <a:rPr lang="ja-JP" altLang="en-US"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rPr>
              <a:t>私のほのぼのエピソード</a:t>
            </a:r>
            <a:endParaRPr lang="en-US" altLang="ja-JP" sz="569" dirty="0">
              <a:ln w="3175">
                <a:solidFill>
                  <a:schemeClr val="tx1"/>
                </a:solidFill>
              </a:ln>
              <a:solidFill>
                <a:srgbClr val="29AAE1"/>
              </a:solidFill>
              <a:latin typeface="HGP創英角ﾎﾟｯﾌﾟ体" panose="040B0A00000000000000" pitchFamily="50" charset="-128"/>
              <a:ea typeface="HGP創英角ﾎﾟｯﾌﾟ体" panose="040B0A00000000000000" pitchFamily="50" charset="-128"/>
            </a:endParaRPr>
          </a:p>
        </p:txBody>
      </p:sp>
      <p:sp>
        <p:nvSpPr>
          <p:cNvPr id="337" name="正方形/長方形 336"/>
          <p:cNvSpPr>
            <a:spLocks noChangeAspect="1"/>
          </p:cNvSpPr>
          <p:nvPr/>
        </p:nvSpPr>
        <p:spPr>
          <a:xfrm>
            <a:off x="3731307" y="4899704"/>
            <a:ext cx="121479" cy="12147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38" name="テキスト ボックス 337"/>
          <p:cNvSpPr txBox="1"/>
          <p:nvPr/>
        </p:nvSpPr>
        <p:spPr>
          <a:xfrm>
            <a:off x="3842814" y="4852091"/>
            <a:ext cx="1000986" cy="869918"/>
          </a:xfrm>
          <a:prstGeom prst="rect">
            <a:avLst/>
          </a:prstGeom>
          <a:noFill/>
        </p:spPr>
        <p:txBody>
          <a:bodyPr wrap="square" rtlCol="0">
            <a:spAutoFit/>
          </a:bodyPr>
          <a:lstStyle/>
          <a:p>
            <a:r>
              <a:rPr lang="ja-JP" altLang="en-US" sz="853" dirty="0">
                <a:latin typeface="HGP創英角ｺﾞｼｯｸUB" panose="020B0900000000000000" pitchFamily="50" charset="-128"/>
                <a:ea typeface="HGP創英角ｺﾞｼｯｸUB" panose="020B0900000000000000" pitchFamily="50" charset="-128"/>
              </a:rPr>
              <a:t>リュック</a:t>
            </a:r>
            <a:endParaRPr lang="en-US" altLang="ja-JP" sz="853" dirty="0">
              <a:latin typeface="HGP創英角ｺﾞｼｯｸUB" panose="020B0900000000000000" pitchFamily="50" charset="-128"/>
              <a:ea typeface="HGP創英角ｺﾞｼｯｸUB" panose="020B0900000000000000" pitchFamily="50" charset="-128"/>
            </a:endParaRPr>
          </a:p>
          <a:p>
            <a:r>
              <a:rPr lang="ja-JP" altLang="en-US" sz="700" dirty="0" smtClean="0">
                <a:latin typeface="HGP創英角ｺﾞｼｯｸUB" panose="020B0900000000000000" pitchFamily="50" charset="-128"/>
                <a:ea typeface="HGP創英角ｺﾞｼｯｸUB" panose="020B0900000000000000" pitchFamily="50" charset="-128"/>
              </a:rPr>
              <a:t>外遊びや散歩、遠足などで使用します！余裕のある大きさで、仕切り付きタイプやポケットの多いものがおすすめです！</a:t>
            </a:r>
            <a:endParaRPr lang="ja-JP" altLang="en-US" sz="700" dirty="0">
              <a:latin typeface="HGP創英角ｺﾞｼｯｸUB" panose="020B0900000000000000" pitchFamily="50" charset="-128"/>
              <a:ea typeface="HGP創英角ｺﾞｼｯｸUB" panose="020B0900000000000000" pitchFamily="50" charset="-128"/>
            </a:endParaRPr>
          </a:p>
        </p:txBody>
      </p:sp>
      <p:sp>
        <p:nvSpPr>
          <p:cNvPr id="339" name="正方形/長方形 338"/>
          <p:cNvSpPr>
            <a:spLocks noChangeAspect="1"/>
          </p:cNvSpPr>
          <p:nvPr/>
        </p:nvSpPr>
        <p:spPr>
          <a:xfrm>
            <a:off x="3736771" y="5703858"/>
            <a:ext cx="121479" cy="12147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40" name="テキスト ボックス 339"/>
          <p:cNvSpPr txBox="1"/>
          <p:nvPr/>
        </p:nvSpPr>
        <p:spPr>
          <a:xfrm>
            <a:off x="3864801" y="5657968"/>
            <a:ext cx="1063502" cy="654475"/>
          </a:xfrm>
          <a:prstGeom prst="rect">
            <a:avLst/>
          </a:prstGeom>
          <a:noFill/>
        </p:spPr>
        <p:txBody>
          <a:bodyPr wrap="square" rtlCol="0">
            <a:spAutoFit/>
          </a:bodyPr>
          <a:lstStyle/>
          <a:p>
            <a:r>
              <a:rPr lang="ja-JP" altLang="en-US" sz="853" dirty="0">
                <a:latin typeface="HGP創英角ｺﾞｼｯｸUB" panose="020B0900000000000000" pitchFamily="50" charset="-128"/>
                <a:ea typeface="HGP創英角ｺﾞｼｯｸUB" panose="020B0900000000000000" pitchFamily="50" charset="-128"/>
              </a:rPr>
              <a:t>ビニール</a:t>
            </a:r>
            <a:r>
              <a:rPr lang="ja-JP" altLang="en-US" sz="853" dirty="0" smtClean="0">
                <a:latin typeface="HGP創英角ｺﾞｼｯｸUB" panose="020B0900000000000000" pitchFamily="50" charset="-128"/>
                <a:ea typeface="HGP創英角ｺﾞｼｯｸUB" panose="020B0900000000000000" pitchFamily="50" charset="-128"/>
              </a:rPr>
              <a:t>袋</a:t>
            </a:r>
            <a:endParaRPr lang="en-US" altLang="ja-JP" sz="853" dirty="0" smtClean="0">
              <a:latin typeface="HGP創英角ｺﾞｼｯｸUB" panose="020B0900000000000000" pitchFamily="50" charset="-128"/>
              <a:ea typeface="HGP創英角ｺﾞｼｯｸUB" panose="020B0900000000000000" pitchFamily="50" charset="-128"/>
            </a:endParaRPr>
          </a:p>
          <a:p>
            <a:r>
              <a:rPr lang="ja-JP" altLang="en-US" sz="700" dirty="0" smtClean="0">
                <a:latin typeface="HGP創英角ｺﾞｼｯｸUB" panose="020B0900000000000000" pitchFamily="50" charset="-128"/>
                <a:ea typeface="HGP創英角ｺﾞｼｯｸUB" panose="020B0900000000000000" pitchFamily="50" charset="-128"/>
              </a:rPr>
              <a:t>ゴミ袋の他にも、子どもが集めた花や木の実を入れたりして使う先生もいます！</a:t>
            </a:r>
            <a:endParaRPr lang="en-US" altLang="ja-JP" sz="700" dirty="0" smtClean="0">
              <a:latin typeface="HGP創英角ｺﾞｼｯｸUB" panose="020B0900000000000000" pitchFamily="50" charset="-128"/>
              <a:ea typeface="HGP創英角ｺﾞｼｯｸUB" panose="020B0900000000000000" pitchFamily="50" charset="-128"/>
            </a:endParaRPr>
          </a:p>
        </p:txBody>
      </p:sp>
      <p:sp>
        <p:nvSpPr>
          <p:cNvPr id="341" name="正方形/長方形 340"/>
          <p:cNvSpPr>
            <a:spLocks noChangeAspect="1"/>
          </p:cNvSpPr>
          <p:nvPr/>
        </p:nvSpPr>
        <p:spPr>
          <a:xfrm>
            <a:off x="3733748" y="6302847"/>
            <a:ext cx="121479" cy="12147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42" name="テキスト ボックス 341"/>
          <p:cNvSpPr txBox="1"/>
          <p:nvPr/>
        </p:nvSpPr>
        <p:spPr>
          <a:xfrm>
            <a:off x="3855224" y="6264310"/>
            <a:ext cx="443900" cy="223587"/>
          </a:xfrm>
          <a:prstGeom prst="rect">
            <a:avLst/>
          </a:prstGeom>
          <a:noFill/>
        </p:spPr>
        <p:txBody>
          <a:bodyPr wrap="square" rtlCol="0">
            <a:spAutoFit/>
          </a:bodyPr>
          <a:lstStyle/>
          <a:p>
            <a:r>
              <a:rPr lang="ja-JP" altLang="en-US" sz="853" dirty="0">
                <a:latin typeface="HGP創英角ｺﾞｼｯｸUB" panose="020B0900000000000000" pitchFamily="50" charset="-128"/>
                <a:ea typeface="HGP創英角ｺﾞｼｯｸUB" panose="020B0900000000000000" pitchFamily="50" charset="-128"/>
              </a:rPr>
              <a:t>印鑑</a:t>
            </a:r>
            <a:endParaRPr lang="en-US" altLang="ja-JP" sz="731" dirty="0">
              <a:latin typeface="HGP創英角ｺﾞｼｯｸUB" panose="020B0900000000000000" pitchFamily="50" charset="-128"/>
              <a:ea typeface="HGP創英角ｺﾞｼｯｸUB" panose="020B0900000000000000" pitchFamily="50" charset="-128"/>
            </a:endParaRPr>
          </a:p>
        </p:txBody>
      </p:sp>
      <p:sp>
        <p:nvSpPr>
          <p:cNvPr id="343" name="正方形/長方形 342"/>
          <p:cNvSpPr>
            <a:spLocks noChangeAspect="1"/>
          </p:cNvSpPr>
          <p:nvPr/>
        </p:nvSpPr>
        <p:spPr>
          <a:xfrm>
            <a:off x="2620360" y="6003473"/>
            <a:ext cx="121479" cy="12147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45" name="テキスト ボックス 344"/>
          <p:cNvSpPr txBox="1"/>
          <p:nvPr/>
        </p:nvSpPr>
        <p:spPr>
          <a:xfrm>
            <a:off x="2743699" y="5944931"/>
            <a:ext cx="986589" cy="654475"/>
          </a:xfrm>
          <a:prstGeom prst="rect">
            <a:avLst/>
          </a:prstGeom>
          <a:noFill/>
        </p:spPr>
        <p:txBody>
          <a:bodyPr wrap="square" rtlCol="0">
            <a:spAutoFit/>
          </a:bodyPr>
          <a:lstStyle/>
          <a:p>
            <a:r>
              <a:rPr lang="ja-JP" altLang="en-US" sz="853" dirty="0" smtClean="0">
                <a:latin typeface="HGP創英角ｺﾞｼｯｸUB" panose="020B0900000000000000" pitchFamily="50" charset="-128"/>
                <a:ea typeface="HGP創英角ｺﾞｼｯｸUB" panose="020B0900000000000000" pitchFamily="50" charset="-128"/>
              </a:rPr>
              <a:t>タオル類</a:t>
            </a:r>
            <a:endParaRPr lang="en-US" altLang="ja-JP" sz="853" dirty="0">
              <a:latin typeface="HGP創英角ｺﾞｼｯｸUB" panose="020B0900000000000000" pitchFamily="50" charset="-128"/>
              <a:ea typeface="HGP創英角ｺﾞｼｯｸUB" panose="020B0900000000000000" pitchFamily="50" charset="-128"/>
            </a:endParaRPr>
          </a:p>
          <a:p>
            <a:r>
              <a:rPr lang="ja-JP" altLang="en-US" sz="700" dirty="0" smtClean="0">
                <a:latin typeface="HGP創英角ｺﾞｼｯｸUB" panose="020B0900000000000000" pitchFamily="50" charset="-128"/>
                <a:ea typeface="HGP創英角ｺﾞｼｯｸUB" panose="020B0900000000000000" pitchFamily="50" charset="-128"/>
              </a:rPr>
              <a:t>乾きやすい素材で、異なる大きさのハンカチやタオルを持ち歩いていると便利です！</a:t>
            </a:r>
            <a:endParaRPr lang="en-US" altLang="ja-JP" sz="700" dirty="0">
              <a:latin typeface="HGP創英角ｺﾞｼｯｸUB" panose="020B0900000000000000" pitchFamily="50" charset="-128"/>
              <a:ea typeface="HGP創英角ｺﾞｼｯｸUB" panose="020B0900000000000000" pitchFamily="50" charset="-128"/>
            </a:endParaRPr>
          </a:p>
        </p:txBody>
      </p:sp>
      <p:sp>
        <p:nvSpPr>
          <p:cNvPr id="200" name="テキスト ボックス 199"/>
          <p:cNvSpPr txBox="1"/>
          <p:nvPr/>
        </p:nvSpPr>
        <p:spPr>
          <a:xfrm>
            <a:off x="5991660" y="1805369"/>
            <a:ext cx="580867" cy="153888"/>
          </a:xfrm>
          <a:prstGeom prst="rect">
            <a:avLst/>
          </a:prstGeom>
          <a:noFill/>
        </p:spPr>
        <p:txBody>
          <a:bodyPr wrap="square" rtlCol="0">
            <a:spAutoFit/>
          </a:bodyPr>
          <a:lstStyle/>
          <a:p>
            <a:r>
              <a:rPr lang="ja-JP" altLang="en-US" sz="400" dirty="0" smtClean="0">
                <a:latin typeface="HGP創英角ﾎﾟｯﾌﾟ体" panose="040B0A00000000000000" pitchFamily="50" charset="-128"/>
                <a:ea typeface="HGP創英角ﾎﾟｯﾌﾟ体" panose="040B0A00000000000000" pitchFamily="50" charset="-128"/>
              </a:rPr>
              <a:t>四谷 さくら　先生</a:t>
            </a:r>
            <a:endParaRPr lang="en-US" altLang="ja-JP" sz="400" dirty="0">
              <a:latin typeface="HGP創英角ﾎﾟｯﾌﾟ体" panose="040B0A00000000000000" pitchFamily="50" charset="-128"/>
              <a:ea typeface="HGP創英角ﾎﾟｯﾌﾟ体" panose="040B0A00000000000000" pitchFamily="50" charset="-128"/>
            </a:endParaRPr>
          </a:p>
        </p:txBody>
      </p:sp>
      <p:sp>
        <p:nvSpPr>
          <p:cNvPr id="211" name="テキスト ボックス 210"/>
          <p:cNvSpPr txBox="1"/>
          <p:nvPr/>
        </p:nvSpPr>
        <p:spPr>
          <a:xfrm>
            <a:off x="5997215" y="2853927"/>
            <a:ext cx="580867" cy="153888"/>
          </a:xfrm>
          <a:prstGeom prst="rect">
            <a:avLst/>
          </a:prstGeom>
          <a:noFill/>
        </p:spPr>
        <p:txBody>
          <a:bodyPr wrap="square" rtlCol="0">
            <a:spAutoFit/>
          </a:bodyPr>
          <a:lstStyle/>
          <a:p>
            <a:r>
              <a:rPr lang="ja-JP" altLang="en-US" sz="400" dirty="0" smtClean="0">
                <a:latin typeface="HGP創英角ﾎﾟｯﾌﾟ体" panose="040B0A00000000000000" pitchFamily="50" charset="-128"/>
                <a:ea typeface="HGP創英角ﾎﾟｯﾌﾟ体" panose="040B0A00000000000000" pitchFamily="50" charset="-128"/>
              </a:rPr>
              <a:t>四谷 さくら　先生</a:t>
            </a:r>
            <a:endParaRPr lang="en-US" altLang="ja-JP" sz="400" dirty="0">
              <a:latin typeface="HGP創英角ﾎﾟｯﾌﾟ体" panose="040B0A00000000000000" pitchFamily="50" charset="-128"/>
              <a:ea typeface="HGP創英角ﾎﾟｯﾌﾟ体" panose="040B0A00000000000000" pitchFamily="50" charset="-128"/>
            </a:endParaRPr>
          </a:p>
        </p:txBody>
      </p:sp>
      <p:sp>
        <p:nvSpPr>
          <p:cNvPr id="213" name="テキスト ボックス 212"/>
          <p:cNvSpPr txBox="1"/>
          <p:nvPr/>
        </p:nvSpPr>
        <p:spPr>
          <a:xfrm>
            <a:off x="6007966" y="3902579"/>
            <a:ext cx="580867" cy="153888"/>
          </a:xfrm>
          <a:prstGeom prst="rect">
            <a:avLst/>
          </a:prstGeom>
          <a:noFill/>
        </p:spPr>
        <p:txBody>
          <a:bodyPr wrap="square" rtlCol="0">
            <a:spAutoFit/>
          </a:bodyPr>
          <a:lstStyle/>
          <a:p>
            <a:r>
              <a:rPr lang="ja-JP" altLang="en-US" sz="400" dirty="0" smtClean="0">
                <a:latin typeface="HGP創英角ﾎﾟｯﾌﾟ体" panose="040B0A00000000000000" pitchFamily="50" charset="-128"/>
                <a:ea typeface="HGP創英角ﾎﾟｯﾌﾟ体" panose="040B0A00000000000000" pitchFamily="50" charset="-128"/>
              </a:rPr>
              <a:t>四谷 さくら　先生</a:t>
            </a:r>
            <a:endParaRPr lang="en-US" altLang="ja-JP" sz="400" dirty="0">
              <a:latin typeface="HGP創英角ﾎﾟｯﾌﾟ体" panose="040B0A00000000000000" pitchFamily="50" charset="-128"/>
              <a:ea typeface="HGP創英角ﾎﾟｯﾌﾟ体" panose="040B0A00000000000000" pitchFamily="50" charset="-128"/>
            </a:endParaRPr>
          </a:p>
        </p:txBody>
      </p:sp>
      <p:sp>
        <p:nvSpPr>
          <p:cNvPr id="214" name="テキスト ボックス 213"/>
          <p:cNvSpPr txBox="1"/>
          <p:nvPr/>
        </p:nvSpPr>
        <p:spPr>
          <a:xfrm>
            <a:off x="7581401" y="1808431"/>
            <a:ext cx="580867" cy="153888"/>
          </a:xfrm>
          <a:prstGeom prst="rect">
            <a:avLst/>
          </a:prstGeom>
          <a:noFill/>
        </p:spPr>
        <p:txBody>
          <a:bodyPr wrap="square" rtlCol="0">
            <a:spAutoFit/>
          </a:bodyPr>
          <a:lstStyle/>
          <a:p>
            <a:r>
              <a:rPr lang="ja-JP" altLang="en-US" sz="400" dirty="0" smtClean="0">
                <a:latin typeface="HGP創英角ﾎﾟｯﾌﾟ体" panose="040B0A00000000000000" pitchFamily="50" charset="-128"/>
                <a:ea typeface="HGP創英角ﾎﾟｯﾌﾟ体" panose="040B0A00000000000000" pitchFamily="50" charset="-128"/>
              </a:rPr>
              <a:t>四谷 さくら　先生</a:t>
            </a:r>
            <a:endParaRPr lang="en-US" altLang="ja-JP" sz="400" dirty="0">
              <a:latin typeface="HGP創英角ﾎﾟｯﾌﾟ体" panose="040B0A00000000000000" pitchFamily="50" charset="-128"/>
              <a:ea typeface="HGP創英角ﾎﾟｯﾌﾟ体" panose="040B0A00000000000000" pitchFamily="50" charset="-128"/>
            </a:endParaRPr>
          </a:p>
        </p:txBody>
      </p:sp>
      <p:sp>
        <p:nvSpPr>
          <p:cNvPr id="215" name="テキスト ボックス 214"/>
          <p:cNvSpPr txBox="1"/>
          <p:nvPr/>
        </p:nvSpPr>
        <p:spPr>
          <a:xfrm>
            <a:off x="7586956" y="2856989"/>
            <a:ext cx="580867" cy="153888"/>
          </a:xfrm>
          <a:prstGeom prst="rect">
            <a:avLst/>
          </a:prstGeom>
          <a:noFill/>
        </p:spPr>
        <p:txBody>
          <a:bodyPr wrap="square" rtlCol="0">
            <a:spAutoFit/>
          </a:bodyPr>
          <a:lstStyle/>
          <a:p>
            <a:r>
              <a:rPr lang="ja-JP" altLang="en-US" sz="400" dirty="0" smtClean="0">
                <a:latin typeface="HGP創英角ﾎﾟｯﾌﾟ体" panose="040B0A00000000000000" pitchFamily="50" charset="-128"/>
                <a:ea typeface="HGP創英角ﾎﾟｯﾌﾟ体" panose="040B0A00000000000000" pitchFamily="50" charset="-128"/>
              </a:rPr>
              <a:t>四谷 さくら　先生</a:t>
            </a:r>
            <a:endParaRPr lang="en-US" altLang="ja-JP" sz="400" dirty="0">
              <a:latin typeface="HGP創英角ﾎﾟｯﾌﾟ体" panose="040B0A00000000000000" pitchFamily="50" charset="-128"/>
              <a:ea typeface="HGP創英角ﾎﾟｯﾌﾟ体" panose="040B0A00000000000000" pitchFamily="50" charset="-128"/>
            </a:endParaRPr>
          </a:p>
        </p:txBody>
      </p:sp>
      <p:sp>
        <p:nvSpPr>
          <p:cNvPr id="216" name="テキスト ボックス 215"/>
          <p:cNvSpPr txBox="1"/>
          <p:nvPr/>
        </p:nvSpPr>
        <p:spPr>
          <a:xfrm>
            <a:off x="7597707" y="3905641"/>
            <a:ext cx="580867" cy="153888"/>
          </a:xfrm>
          <a:prstGeom prst="rect">
            <a:avLst/>
          </a:prstGeom>
          <a:noFill/>
        </p:spPr>
        <p:txBody>
          <a:bodyPr wrap="square" rtlCol="0">
            <a:spAutoFit/>
          </a:bodyPr>
          <a:lstStyle/>
          <a:p>
            <a:r>
              <a:rPr lang="ja-JP" altLang="en-US" sz="400" dirty="0" smtClean="0">
                <a:latin typeface="HGP創英角ﾎﾟｯﾌﾟ体" panose="040B0A00000000000000" pitchFamily="50" charset="-128"/>
                <a:ea typeface="HGP創英角ﾎﾟｯﾌﾟ体" panose="040B0A00000000000000" pitchFamily="50" charset="-128"/>
              </a:rPr>
              <a:t>四谷 さくら　先生</a:t>
            </a:r>
            <a:endParaRPr lang="en-US" altLang="ja-JP" sz="400" dirty="0">
              <a:latin typeface="HGP創英角ﾎﾟｯﾌﾟ体" panose="040B0A00000000000000" pitchFamily="50" charset="-128"/>
              <a:ea typeface="HGP創英角ﾎﾟｯﾌﾟ体" panose="040B0A00000000000000" pitchFamily="50" charset="-128"/>
            </a:endParaRPr>
          </a:p>
        </p:txBody>
      </p:sp>
      <p:sp>
        <p:nvSpPr>
          <p:cNvPr id="220" name="テキスト ボックス 219"/>
          <p:cNvSpPr txBox="1"/>
          <p:nvPr/>
        </p:nvSpPr>
        <p:spPr>
          <a:xfrm>
            <a:off x="9146709" y="1805369"/>
            <a:ext cx="580867" cy="153888"/>
          </a:xfrm>
          <a:prstGeom prst="rect">
            <a:avLst/>
          </a:prstGeom>
          <a:noFill/>
        </p:spPr>
        <p:txBody>
          <a:bodyPr wrap="square" rtlCol="0">
            <a:spAutoFit/>
          </a:bodyPr>
          <a:lstStyle/>
          <a:p>
            <a:r>
              <a:rPr lang="ja-JP" altLang="en-US" sz="400" dirty="0" smtClean="0">
                <a:latin typeface="HGP創英角ﾎﾟｯﾌﾟ体" panose="040B0A00000000000000" pitchFamily="50" charset="-128"/>
                <a:ea typeface="HGP創英角ﾎﾟｯﾌﾟ体" panose="040B0A00000000000000" pitchFamily="50" charset="-128"/>
              </a:rPr>
              <a:t>四谷 さくら　先生</a:t>
            </a:r>
            <a:endParaRPr lang="en-US" altLang="ja-JP" sz="400" dirty="0">
              <a:latin typeface="HGP創英角ﾎﾟｯﾌﾟ体" panose="040B0A00000000000000" pitchFamily="50" charset="-128"/>
              <a:ea typeface="HGP創英角ﾎﾟｯﾌﾟ体" panose="040B0A00000000000000" pitchFamily="50" charset="-128"/>
            </a:endParaRPr>
          </a:p>
        </p:txBody>
      </p:sp>
      <p:sp>
        <p:nvSpPr>
          <p:cNvPr id="221" name="テキスト ボックス 220"/>
          <p:cNvSpPr txBox="1"/>
          <p:nvPr/>
        </p:nvSpPr>
        <p:spPr>
          <a:xfrm>
            <a:off x="9152264" y="2853927"/>
            <a:ext cx="580867" cy="153888"/>
          </a:xfrm>
          <a:prstGeom prst="rect">
            <a:avLst/>
          </a:prstGeom>
          <a:noFill/>
        </p:spPr>
        <p:txBody>
          <a:bodyPr wrap="square" rtlCol="0">
            <a:spAutoFit/>
          </a:bodyPr>
          <a:lstStyle/>
          <a:p>
            <a:r>
              <a:rPr lang="ja-JP" altLang="en-US" sz="400" dirty="0" smtClean="0">
                <a:latin typeface="HGP創英角ﾎﾟｯﾌﾟ体" panose="040B0A00000000000000" pitchFamily="50" charset="-128"/>
                <a:ea typeface="HGP創英角ﾎﾟｯﾌﾟ体" panose="040B0A00000000000000" pitchFamily="50" charset="-128"/>
              </a:rPr>
              <a:t>四谷 さくら　先生</a:t>
            </a:r>
            <a:endParaRPr lang="en-US" altLang="ja-JP" sz="400" dirty="0">
              <a:latin typeface="HGP創英角ﾎﾟｯﾌﾟ体" panose="040B0A00000000000000" pitchFamily="50" charset="-128"/>
              <a:ea typeface="HGP創英角ﾎﾟｯﾌﾟ体" panose="040B0A00000000000000" pitchFamily="50" charset="-128"/>
            </a:endParaRPr>
          </a:p>
        </p:txBody>
      </p:sp>
      <p:sp>
        <p:nvSpPr>
          <p:cNvPr id="224" name="テキスト ボックス 223"/>
          <p:cNvSpPr txBox="1"/>
          <p:nvPr/>
        </p:nvSpPr>
        <p:spPr>
          <a:xfrm>
            <a:off x="9163015" y="3902579"/>
            <a:ext cx="580867" cy="153888"/>
          </a:xfrm>
          <a:prstGeom prst="rect">
            <a:avLst/>
          </a:prstGeom>
          <a:noFill/>
        </p:spPr>
        <p:txBody>
          <a:bodyPr wrap="square" rtlCol="0">
            <a:spAutoFit/>
          </a:bodyPr>
          <a:lstStyle/>
          <a:p>
            <a:r>
              <a:rPr lang="ja-JP" altLang="en-US" sz="400" dirty="0" smtClean="0">
                <a:latin typeface="HGP創英角ﾎﾟｯﾌﾟ体" panose="040B0A00000000000000" pitchFamily="50" charset="-128"/>
                <a:ea typeface="HGP創英角ﾎﾟｯﾌﾟ体" panose="040B0A00000000000000" pitchFamily="50" charset="-128"/>
              </a:rPr>
              <a:t>四谷 さくら　先生</a:t>
            </a:r>
            <a:endParaRPr lang="en-US" altLang="ja-JP" sz="400" dirty="0">
              <a:latin typeface="HGP創英角ﾎﾟｯﾌﾟ体" panose="040B0A00000000000000" pitchFamily="50" charset="-128"/>
              <a:ea typeface="HGP創英角ﾎﾟｯﾌﾟ体" panose="040B0A00000000000000" pitchFamily="50" charset="-128"/>
            </a:endParaRPr>
          </a:p>
        </p:txBody>
      </p:sp>
      <p:sp>
        <p:nvSpPr>
          <p:cNvPr id="209" name="角丸四角形 208"/>
          <p:cNvSpPr/>
          <p:nvPr/>
        </p:nvSpPr>
        <p:spPr>
          <a:xfrm>
            <a:off x="6416304" y="4499179"/>
            <a:ext cx="1316250" cy="2087574"/>
          </a:xfrm>
          <a:prstGeom prst="roundRect">
            <a:avLst>
              <a:gd name="adj" fmla="val 10299"/>
            </a:avLst>
          </a:prstGeom>
          <a:noFill/>
          <a:ln w="19050">
            <a:solidFill>
              <a:srgbClr val="38A1D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p>
        </p:txBody>
      </p:sp>
      <p:pic>
        <p:nvPicPr>
          <p:cNvPr id="210" name="図 20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92301" y="4771557"/>
            <a:ext cx="243383" cy="243383"/>
          </a:xfrm>
          <a:prstGeom prst="rect">
            <a:avLst/>
          </a:prstGeom>
        </p:spPr>
      </p:pic>
      <p:sp>
        <p:nvSpPr>
          <p:cNvPr id="212" name="円/楕円 211"/>
          <p:cNvSpPr>
            <a:spLocks noChangeAspect="1"/>
          </p:cNvSpPr>
          <p:nvPr/>
        </p:nvSpPr>
        <p:spPr>
          <a:xfrm>
            <a:off x="6498435" y="5650635"/>
            <a:ext cx="236727" cy="236727"/>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17" name="テキスト ボックス 216"/>
          <p:cNvSpPr txBox="1"/>
          <p:nvPr/>
        </p:nvSpPr>
        <p:spPr>
          <a:xfrm>
            <a:off x="6521013" y="4516725"/>
            <a:ext cx="1106839" cy="246221"/>
          </a:xfrm>
          <a:prstGeom prst="rect">
            <a:avLst/>
          </a:prstGeom>
          <a:noFill/>
        </p:spPr>
        <p:txBody>
          <a:bodyPr wrap="square" rtlCol="0">
            <a:spAutoFit/>
          </a:bodyPr>
          <a:lstStyle/>
          <a:p>
            <a:pPr algn="ctr"/>
            <a:r>
              <a:rPr lang="ja-JP" altLang="en-US" sz="1000" dirty="0" smtClean="0">
                <a:ln w="9525">
                  <a:noFill/>
                  <a:prstDash val="solid"/>
                </a:ln>
                <a:latin typeface="HGP創英角ﾎﾟｯﾌﾟ体" panose="040B0A00000000000000" pitchFamily="50" charset="-128"/>
                <a:ea typeface="HGP創英角ﾎﾟｯﾌﾟ体" panose="040B0A00000000000000" pitchFamily="50" charset="-128"/>
              </a:rPr>
              <a:t>好きな行事</a:t>
            </a:r>
            <a:endParaRPr lang="ja-JP" altLang="en-US" sz="1000" dirty="0">
              <a:ln w="9525">
                <a:noFill/>
                <a:prstDash val="solid"/>
              </a:ln>
              <a:latin typeface="HGP創英角ﾎﾟｯﾌﾟ体" panose="040B0A00000000000000" pitchFamily="50" charset="-128"/>
              <a:ea typeface="HGP創英角ﾎﾟｯﾌﾟ体" panose="040B0A00000000000000" pitchFamily="50" charset="-128"/>
            </a:endParaRPr>
          </a:p>
        </p:txBody>
      </p:sp>
      <p:sp>
        <p:nvSpPr>
          <p:cNvPr id="218" name="テキスト ボックス 217"/>
          <p:cNvSpPr txBox="1"/>
          <p:nvPr/>
        </p:nvSpPr>
        <p:spPr>
          <a:xfrm>
            <a:off x="6650507" y="4767339"/>
            <a:ext cx="1106839" cy="292388"/>
          </a:xfrm>
          <a:prstGeom prst="rect">
            <a:avLst/>
          </a:prstGeom>
          <a:noFill/>
        </p:spPr>
        <p:txBody>
          <a:bodyPr wrap="square" rtlCol="0">
            <a:spAutoFit/>
          </a:bodyPr>
          <a:lstStyle/>
          <a:p>
            <a:pPr algn="ctr"/>
            <a:r>
              <a:rPr lang="ja-JP" altLang="en-US" sz="650" dirty="0" smtClean="0">
                <a:ln w="9525">
                  <a:noFill/>
                  <a:prstDash val="solid"/>
                </a:ln>
                <a:latin typeface="メイリオ" panose="020B0604030504040204" pitchFamily="50" charset="-128"/>
                <a:ea typeface="メイリオ" panose="020B0604030504040204" pitchFamily="50" charset="-128"/>
              </a:rPr>
              <a:t>クリスマス会</a:t>
            </a:r>
            <a:endParaRPr lang="en-US" altLang="ja-JP" sz="650" dirty="0" smtClean="0">
              <a:ln w="9525">
                <a:noFill/>
                <a:prstDash val="solid"/>
              </a:ln>
              <a:latin typeface="メイリオ" panose="020B0604030504040204" pitchFamily="50" charset="-128"/>
              <a:ea typeface="メイリオ" panose="020B0604030504040204" pitchFamily="50" charset="-128"/>
            </a:endParaRPr>
          </a:p>
          <a:p>
            <a:pPr algn="ctr"/>
            <a:r>
              <a:rPr lang="ja-JP" altLang="en-US" sz="650" dirty="0" smtClean="0">
                <a:ln w="9525">
                  <a:noFill/>
                  <a:prstDash val="solid"/>
                </a:ln>
                <a:latin typeface="メイリオ" panose="020B0604030504040204" pitchFamily="50" charset="-128"/>
                <a:ea typeface="メイリオ" panose="020B0604030504040204" pitchFamily="50" charset="-128"/>
              </a:rPr>
              <a:t>（</a:t>
            </a:r>
            <a:r>
              <a:rPr lang="en-US" altLang="ja-JP" sz="650" dirty="0">
                <a:ln w="9525">
                  <a:noFill/>
                  <a:prstDash val="solid"/>
                </a:ln>
                <a:latin typeface="メイリオ" panose="020B0604030504040204" pitchFamily="50" charset="-128"/>
                <a:ea typeface="メイリオ" panose="020B0604030504040204" pitchFamily="50" charset="-128"/>
              </a:rPr>
              <a:t>6</a:t>
            </a:r>
            <a:r>
              <a:rPr lang="ja-JP" altLang="en-US" sz="650" dirty="0" smtClean="0">
                <a:ln w="9525">
                  <a:noFill/>
                  <a:prstDash val="solid"/>
                </a:ln>
                <a:latin typeface="メイリオ" panose="020B0604030504040204" pitchFamily="50" charset="-128"/>
                <a:ea typeface="メイリオ" panose="020B0604030504040204" pitchFamily="50" charset="-128"/>
              </a:rPr>
              <a:t>票</a:t>
            </a:r>
            <a:r>
              <a:rPr lang="ja-JP" altLang="en-US" sz="650" dirty="0">
                <a:ln w="9525">
                  <a:noFill/>
                  <a:prstDash val="solid"/>
                </a:ln>
                <a:latin typeface="メイリオ" panose="020B0604030504040204" pitchFamily="50" charset="-128"/>
                <a:ea typeface="メイリオ" panose="020B0604030504040204" pitchFamily="50" charset="-128"/>
              </a:rPr>
              <a:t>）</a:t>
            </a:r>
          </a:p>
        </p:txBody>
      </p:sp>
      <p:pic>
        <p:nvPicPr>
          <p:cNvPr id="219" name="図 2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96378" y="5050372"/>
            <a:ext cx="243383" cy="243383"/>
          </a:xfrm>
          <a:prstGeom prst="rect">
            <a:avLst/>
          </a:prstGeom>
        </p:spPr>
      </p:pic>
      <p:pic>
        <p:nvPicPr>
          <p:cNvPr id="226" name="図 2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8882" y="5347709"/>
            <a:ext cx="243383" cy="243383"/>
          </a:xfrm>
          <a:prstGeom prst="rect">
            <a:avLst/>
          </a:prstGeom>
        </p:spPr>
      </p:pic>
      <p:sp>
        <p:nvSpPr>
          <p:cNvPr id="227" name="テキスト ボックス 226"/>
          <p:cNvSpPr txBox="1"/>
          <p:nvPr/>
        </p:nvSpPr>
        <p:spPr>
          <a:xfrm>
            <a:off x="6650507" y="5054111"/>
            <a:ext cx="1106839" cy="292388"/>
          </a:xfrm>
          <a:prstGeom prst="rect">
            <a:avLst/>
          </a:prstGeom>
          <a:noFill/>
        </p:spPr>
        <p:txBody>
          <a:bodyPr wrap="square" rtlCol="0">
            <a:spAutoFit/>
          </a:bodyPr>
          <a:lstStyle/>
          <a:p>
            <a:pPr algn="ctr"/>
            <a:r>
              <a:rPr lang="ja-JP" altLang="en-US" sz="650" dirty="0" smtClean="0">
                <a:ln w="9525">
                  <a:noFill/>
                  <a:prstDash val="solid"/>
                </a:ln>
                <a:latin typeface="メイリオ" panose="020B0604030504040204" pitchFamily="50" charset="-128"/>
                <a:ea typeface="メイリオ" panose="020B0604030504040204" pitchFamily="50" charset="-128"/>
              </a:rPr>
              <a:t>夏祭り</a:t>
            </a:r>
            <a:endParaRPr lang="en-US" altLang="ja-JP" sz="650" dirty="0" smtClean="0">
              <a:ln w="9525">
                <a:noFill/>
                <a:prstDash val="solid"/>
              </a:ln>
              <a:latin typeface="メイリオ" panose="020B0604030504040204" pitchFamily="50" charset="-128"/>
              <a:ea typeface="メイリオ" panose="020B0604030504040204" pitchFamily="50" charset="-128"/>
            </a:endParaRPr>
          </a:p>
          <a:p>
            <a:pPr algn="ctr"/>
            <a:r>
              <a:rPr lang="ja-JP" altLang="en-US" sz="650" dirty="0" smtClean="0">
                <a:ln w="9525">
                  <a:noFill/>
                  <a:prstDash val="solid"/>
                </a:ln>
                <a:latin typeface="メイリオ" panose="020B0604030504040204" pitchFamily="50" charset="-128"/>
                <a:ea typeface="メイリオ" panose="020B0604030504040204" pitchFamily="50" charset="-128"/>
              </a:rPr>
              <a:t>（</a:t>
            </a:r>
            <a:r>
              <a:rPr lang="en-US" altLang="ja-JP" sz="650" dirty="0">
                <a:ln w="9525">
                  <a:noFill/>
                  <a:prstDash val="solid"/>
                </a:ln>
                <a:latin typeface="メイリオ" panose="020B0604030504040204" pitchFamily="50" charset="-128"/>
                <a:ea typeface="メイリオ" panose="020B0604030504040204" pitchFamily="50" charset="-128"/>
              </a:rPr>
              <a:t>5</a:t>
            </a:r>
            <a:r>
              <a:rPr lang="ja-JP" altLang="en-US" sz="650" dirty="0" smtClean="0">
                <a:ln w="9525">
                  <a:noFill/>
                  <a:prstDash val="solid"/>
                </a:ln>
                <a:latin typeface="メイリオ" panose="020B0604030504040204" pitchFamily="50" charset="-128"/>
                <a:ea typeface="メイリオ" panose="020B0604030504040204" pitchFamily="50" charset="-128"/>
              </a:rPr>
              <a:t>票</a:t>
            </a:r>
            <a:r>
              <a:rPr lang="ja-JP" altLang="en-US" sz="650" dirty="0">
                <a:ln w="9525">
                  <a:noFill/>
                  <a:prstDash val="solid"/>
                </a:ln>
                <a:latin typeface="メイリオ" panose="020B0604030504040204" pitchFamily="50" charset="-128"/>
                <a:ea typeface="メイリオ" panose="020B0604030504040204" pitchFamily="50" charset="-128"/>
              </a:rPr>
              <a:t>）</a:t>
            </a:r>
          </a:p>
        </p:txBody>
      </p:sp>
      <p:sp>
        <p:nvSpPr>
          <p:cNvPr id="228" name="テキスト ボックス 227"/>
          <p:cNvSpPr txBox="1"/>
          <p:nvPr/>
        </p:nvSpPr>
        <p:spPr>
          <a:xfrm>
            <a:off x="6650507" y="5352373"/>
            <a:ext cx="1106839" cy="292388"/>
          </a:xfrm>
          <a:prstGeom prst="rect">
            <a:avLst/>
          </a:prstGeom>
          <a:noFill/>
        </p:spPr>
        <p:txBody>
          <a:bodyPr wrap="square" rtlCol="0">
            <a:spAutoFit/>
          </a:bodyPr>
          <a:lstStyle/>
          <a:p>
            <a:pPr algn="ctr"/>
            <a:r>
              <a:rPr lang="ja-JP" altLang="en-US" sz="650" dirty="0" smtClean="0">
                <a:ln w="9525">
                  <a:noFill/>
                  <a:prstDash val="solid"/>
                </a:ln>
                <a:latin typeface="メイリオ" panose="020B0604030504040204" pitchFamily="50" charset="-128"/>
                <a:ea typeface="メイリオ" panose="020B0604030504040204" pitchFamily="50" charset="-128"/>
              </a:rPr>
              <a:t>運動会</a:t>
            </a:r>
            <a:endParaRPr lang="en-US" altLang="ja-JP" sz="650" dirty="0" smtClean="0">
              <a:ln w="9525">
                <a:noFill/>
                <a:prstDash val="solid"/>
              </a:ln>
              <a:latin typeface="メイリオ" panose="020B0604030504040204" pitchFamily="50" charset="-128"/>
              <a:ea typeface="メイリオ" panose="020B0604030504040204" pitchFamily="50" charset="-128"/>
            </a:endParaRPr>
          </a:p>
          <a:p>
            <a:pPr algn="ctr"/>
            <a:r>
              <a:rPr lang="ja-JP" altLang="en-US" sz="650" dirty="0" smtClean="0">
                <a:ln w="9525">
                  <a:noFill/>
                  <a:prstDash val="solid"/>
                </a:ln>
                <a:latin typeface="メイリオ" panose="020B0604030504040204" pitchFamily="50" charset="-128"/>
                <a:ea typeface="メイリオ" panose="020B0604030504040204" pitchFamily="50" charset="-128"/>
              </a:rPr>
              <a:t>（</a:t>
            </a:r>
            <a:r>
              <a:rPr lang="en-US" altLang="ja-JP" sz="650" dirty="0">
                <a:ln w="9525">
                  <a:noFill/>
                  <a:prstDash val="solid"/>
                </a:ln>
                <a:latin typeface="メイリオ" panose="020B0604030504040204" pitchFamily="50" charset="-128"/>
                <a:ea typeface="メイリオ" panose="020B0604030504040204" pitchFamily="50" charset="-128"/>
              </a:rPr>
              <a:t>4</a:t>
            </a:r>
            <a:r>
              <a:rPr lang="ja-JP" altLang="en-US" sz="650" dirty="0" smtClean="0">
                <a:ln w="9525">
                  <a:noFill/>
                  <a:prstDash val="solid"/>
                </a:ln>
                <a:latin typeface="メイリオ" panose="020B0604030504040204" pitchFamily="50" charset="-128"/>
                <a:ea typeface="メイリオ" panose="020B0604030504040204" pitchFamily="50" charset="-128"/>
              </a:rPr>
              <a:t>票</a:t>
            </a:r>
            <a:r>
              <a:rPr lang="ja-JP" altLang="en-US" sz="650" dirty="0">
                <a:ln w="9525">
                  <a:noFill/>
                  <a:prstDash val="solid"/>
                </a:ln>
                <a:latin typeface="メイリオ" panose="020B0604030504040204" pitchFamily="50" charset="-128"/>
                <a:ea typeface="メイリオ" panose="020B0604030504040204" pitchFamily="50" charset="-128"/>
              </a:rPr>
              <a:t>）</a:t>
            </a:r>
          </a:p>
        </p:txBody>
      </p:sp>
      <p:sp>
        <p:nvSpPr>
          <p:cNvPr id="235" name="テキスト ボックス 234"/>
          <p:cNvSpPr txBox="1"/>
          <p:nvPr/>
        </p:nvSpPr>
        <p:spPr>
          <a:xfrm>
            <a:off x="6650507" y="5632080"/>
            <a:ext cx="1106839" cy="292388"/>
          </a:xfrm>
          <a:prstGeom prst="rect">
            <a:avLst/>
          </a:prstGeom>
          <a:noFill/>
        </p:spPr>
        <p:txBody>
          <a:bodyPr wrap="square" rtlCol="0">
            <a:spAutoFit/>
          </a:bodyPr>
          <a:lstStyle/>
          <a:p>
            <a:pPr algn="ctr"/>
            <a:r>
              <a:rPr lang="ja-JP" altLang="en-US" sz="650" dirty="0" smtClean="0">
                <a:ln w="9525">
                  <a:noFill/>
                  <a:prstDash val="solid"/>
                </a:ln>
                <a:latin typeface="メイリオ" panose="020B0604030504040204" pitchFamily="50" charset="-128"/>
                <a:ea typeface="メイリオ" panose="020B0604030504040204" pitchFamily="50" charset="-128"/>
              </a:rPr>
              <a:t>ハロウィン会</a:t>
            </a:r>
            <a:endParaRPr lang="en-US" altLang="ja-JP" sz="650" dirty="0">
              <a:ln w="9525">
                <a:noFill/>
                <a:prstDash val="solid"/>
              </a:ln>
              <a:latin typeface="メイリオ" panose="020B0604030504040204" pitchFamily="50" charset="-128"/>
              <a:ea typeface="メイリオ" panose="020B0604030504040204" pitchFamily="50" charset="-128"/>
            </a:endParaRPr>
          </a:p>
          <a:p>
            <a:pPr algn="ctr"/>
            <a:r>
              <a:rPr lang="ja-JP" altLang="en-US" sz="650" dirty="0" smtClean="0">
                <a:ln w="9525">
                  <a:noFill/>
                  <a:prstDash val="solid"/>
                </a:ln>
                <a:latin typeface="メイリオ" panose="020B0604030504040204" pitchFamily="50" charset="-128"/>
                <a:ea typeface="メイリオ" panose="020B0604030504040204" pitchFamily="50" charset="-128"/>
              </a:rPr>
              <a:t>（</a:t>
            </a:r>
            <a:r>
              <a:rPr lang="en-US" altLang="ja-JP" sz="650" dirty="0">
                <a:ln w="9525">
                  <a:noFill/>
                  <a:prstDash val="solid"/>
                </a:ln>
                <a:latin typeface="メイリオ" panose="020B0604030504040204" pitchFamily="50" charset="-128"/>
                <a:ea typeface="メイリオ" panose="020B0604030504040204" pitchFamily="50" charset="-128"/>
              </a:rPr>
              <a:t>3</a:t>
            </a:r>
            <a:r>
              <a:rPr lang="ja-JP" altLang="en-US" sz="650" dirty="0" smtClean="0">
                <a:ln w="9525">
                  <a:noFill/>
                  <a:prstDash val="solid"/>
                </a:ln>
                <a:latin typeface="メイリオ" panose="020B0604030504040204" pitchFamily="50" charset="-128"/>
                <a:ea typeface="メイリオ" panose="020B0604030504040204" pitchFamily="50" charset="-128"/>
              </a:rPr>
              <a:t>票</a:t>
            </a:r>
            <a:r>
              <a:rPr lang="ja-JP" altLang="en-US" sz="650" dirty="0">
                <a:ln w="9525">
                  <a:noFill/>
                  <a:prstDash val="solid"/>
                </a:ln>
                <a:latin typeface="メイリオ" panose="020B0604030504040204" pitchFamily="50" charset="-128"/>
                <a:ea typeface="メイリオ" panose="020B0604030504040204" pitchFamily="50" charset="-128"/>
              </a:rPr>
              <a:t>）</a:t>
            </a:r>
          </a:p>
        </p:txBody>
      </p:sp>
      <p:sp>
        <p:nvSpPr>
          <p:cNvPr id="241" name="テキスト ボックス 240"/>
          <p:cNvSpPr txBox="1"/>
          <p:nvPr/>
        </p:nvSpPr>
        <p:spPr>
          <a:xfrm>
            <a:off x="6650507" y="5918851"/>
            <a:ext cx="1106839" cy="292388"/>
          </a:xfrm>
          <a:prstGeom prst="rect">
            <a:avLst/>
          </a:prstGeom>
          <a:noFill/>
        </p:spPr>
        <p:txBody>
          <a:bodyPr wrap="square" rtlCol="0">
            <a:spAutoFit/>
          </a:bodyPr>
          <a:lstStyle/>
          <a:p>
            <a:pPr algn="ctr"/>
            <a:r>
              <a:rPr lang="ja-JP" altLang="en-US" sz="650" dirty="0" smtClean="0">
                <a:ln w="9525">
                  <a:noFill/>
                  <a:prstDash val="solid"/>
                </a:ln>
                <a:latin typeface="メイリオ" panose="020B0604030504040204" pitchFamily="50" charset="-128"/>
                <a:ea typeface="メイリオ" panose="020B0604030504040204" pitchFamily="50" charset="-128"/>
              </a:rPr>
              <a:t>マラソン大会</a:t>
            </a:r>
            <a:endParaRPr lang="en-US" altLang="ja-JP" sz="650" dirty="0" smtClean="0">
              <a:ln w="9525">
                <a:noFill/>
                <a:prstDash val="solid"/>
              </a:ln>
              <a:latin typeface="メイリオ" panose="020B0604030504040204" pitchFamily="50" charset="-128"/>
              <a:ea typeface="メイリオ" panose="020B0604030504040204" pitchFamily="50" charset="-128"/>
            </a:endParaRPr>
          </a:p>
          <a:p>
            <a:pPr algn="ctr"/>
            <a:r>
              <a:rPr lang="ja-JP" altLang="en-US" sz="650" dirty="0" smtClean="0">
                <a:ln w="9525">
                  <a:noFill/>
                  <a:prstDash val="solid"/>
                </a:ln>
                <a:latin typeface="メイリオ" panose="020B0604030504040204" pitchFamily="50" charset="-128"/>
                <a:ea typeface="メイリオ" panose="020B0604030504040204" pitchFamily="50" charset="-128"/>
              </a:rPr>
              <a:t>（</a:t>
            </a:r>
            <a:r>
              <a:rPr lang="en-US" altLang="ja-JP" sz="650" dirty="0">
                <a:ln w="9525">
                  <a:noFill/>
                  <a:prstDash val="solid"/>
                </a:ln>
                <a:latin typeface="メイリオ" panose="020B0604030504040204" pitchFamily="50" charset="-128"/>
                <a:ea typeface="メイリオ" panose="020B0604030504040204" pitchFamily="50" charset="-128"/>
              </a:rPr>
              <a:t>2</a:t>
            </a:r>
            <a:r>
              <a:rPr lang="ja-JP" altLang="en-US" sz="650" dirty="0" smtClean="0">
                <a:ln w="9525">
                  <a:noFill/>
                  <a:prstDash val="solid"/>
                </a:ln>
                <a:latin typeface="メイリオ" panose="020B0604030504040204" pitchFamily="50" charset="-128"/>
                <a:ea typeface="メイリオ" panose="020B0604030504040204" pitchFamily="50" charset="-128"/>
              </a:rPr>
              <a:t>票</a:t>
            </a:r>
            <a:r>
              <a:rPr lang="ja-JP" altLang="en-US" sz="650" dirty="0">
                <a:ln w="9525">
                  <a:noFill/>
                  <a:prstDash val="solid"/>
                </a:ln>
                <a:latin typeface="メイリオ" panose="020B0604030504040204" pitchFamily="50" charset="-128"/>
                <a:ea typeface="メイリオ" panose="020B0604030504040204" pitchFamily="50" charset="-128"/>
              </a:rPr>
              <a:t>）</a:t>
            </a:r>
          </a:p>
        </p:txBody>
      </p:sp>
      <p:sp>
        <p:nvSpPr>
          <p:cNvPr id="253" name="テキスト ボックス 252"/>
          <p:cNvSpPr txBox="1"/>
          <p:nvPr/>
        </p:nvSpPr>
        <p:spPr>
          <a:xfrm>
            <a:off x="6650507" y="6217112"/>
            <a:ext cx="1106839" cy="292388"/>
          </a:xfrm>
          <a:prstGeom prst="rect">
            <a:avLst/>
          </a:prstGeom>
          <a:noFill/>
        </p:spPr>
        <p:txBody>
          <a:bodyPr wrap="square" rtlCol="0">
            <a:spAutoFit/>
          </a:bodyPr>
          <a:lstStyle/>
          <a:p>
            <a:pPr algn="ctr"/>
            <a:r>
              <a:rPr lang="ja-JP" altLang="en-US" sz="650" dirty="0" smtClean="0">
                <a:ln w="9525">
                  <a:noFill/>
                  <a:prstDash val="solid"/>
                </a:ln>
                <a:latin typeface="メイリオ" panose="020B0604030504040204" pitchFamily="50" charset="-128"/>
                <a:ea typeface="メイリオ" panose="020B0604030504040204" pitchFamily="50" charset="-128"/>
              </a:rPr>
              <a:t>七夕会</a:t>
            </a:r>
            <a:endParaRPr lang="en-US" altLang="ja-JP" sz="650" dirty="0" smtClean="0">
              <a:ln w="9525">
                <a:noFill/>
                <a:prstDash val="solid"/>
              </a:ln>
              <a:latin typeface="メイリオ" panose="020B0604030504040204" pitchFamily="50" charset="-128"/>
              <a:ea typeface="メイリオ" panose="020B0604030504040204" pitchFamily="50" charset="-128"/>
            </a:endParaRPr>
          </a:p>
          <a:p>
            <a:pPr algn="ctr"/>
            <a:r>
              <a:rPr lang="ja-JP" altLang="en-US" sz="650" dirty="0" smtClean="0">
                <a:ln w="9525">
                  <a:noFill/>
                  <a:prstDash val="solid"/>
                </a:ln>
                <a:latin typeface="メイリオ" panose="020B0604030504040204" pitchFamily="50" charset="-128"/>
                <a:ea typeface="メイリオ" panose="020B0604030504040204" pitchFamily="50" charset="-128"/>
              </a:rPr>
              <a:t>（</a:t>
            </a:r>
            <a:r>
              <a:rPr lang="en-US" altLang="ja-JP" sz="650" dirty="0">
                <a:ln w="9525">
                  <a:noFill/>
                  <a:prstDash val="solid"/>
                </a:ln>
                <a:latin typeface="メイリオ" panose="020B0604030504040204" pitchFamily="50" charset="-128"/>
                <a:ea typeface="メイリオ" panose="020B0604030504040204" pitchFamily="50" charset="-128"/>
              </a:rPr>
              <a:t>2</a:t>
            </a:r>
            <a:r>
              <a:rPr lang="ja-JP" altLang="en-US" sz="650" dirty="0" smtClean="0">
                <a:ln w="9525">
                  <a:noFill/>
                  <a:prstDash val="solid"/>
                </a:ln>
                <a:latin typeface="メイリオ" panose="020B0604030504040204" pitchFamily="50" charset="-128"/>
                <a:ea typeface="メイリオ" panose="020B0604030504040204" pitchFamily="50" charset="-128"/>
              </a:rPr>
              <a:t>票</a:t>
            </a:r>
            <a:r>
              <a:rPr lang="ja-JP" altLang="en-US" sz="650" dirty="0">
                <a:ln w="9525">
                  <a:noFill/>
                  <a:prstDash val="solid"/>
                </a:ln>
                <a:latin typeface="メイリオ" panose="020B0604030504040204" pitchFamily="50" charset="-128"/>
                <a:ea typeface="メイリオ" panose="020B0604030504040204" pitchFamily="50" charset="-128"/>
              </a:rPr>
              <a:t>）</a:t>
            </a:r>
          </a:p>
        </p:txBody>
      </p:sp>
      <p:sp>
        <p:nvSpPr>
          <p:cNvPr id="259" name="円/楕円 258"/>
          <p:cNvSpPr>
            <a:spLocks noChangeAspect="1"/>
          </p:cNvSpPr>
          <p:nvPr/>
        </p:nvSpPr>
        <p:spPr>
          <a:xfrm>
            <a:off x="6505538" y="5938026"/>
            <a:ext cx="236727" cy="236727"/>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61" name="テキスト ボックス 260"/>
          <p:cNvSpPr txBox="1"/>
          <p:nvPr/>
        </p:nvSpPr>
        <p:spPr>
          <a:xfrm>
            <a:off x="6487743" y="4790930"/>
            <a:ext cx="251992" cy="217432"/>
          </a:xfrm>
          <a:prstGeom prst="rect">
            <a:avLst/>
          </a:prstGeom>
          <a:noFill/>
        </p:spPr>
        <p:txBody>
          <a:bodyPr wrap="none" rtlCol="0">
            <a:spAutoFit/>
          </a:bodyPr>
          <a:lstStyle/>
          <a:p>
            <a:r>
              <a:rPr lang="en-US" altLang="ja-JP" sz="813" dirty="0">
                <a:ln w="9525">
                  <a:solidFill>
                    <a:schemeClr val="bg1"/>
                  </a:solidFill>
                  <a:prstDash val="solid"/>
                </a:ln>
                <a:latin typeface="HGP創英角ﾎﾟｯﾌﾟ体" panose="040B0A00000000000000" pitchFamily="50" charset="-128"/>
                <a:ea typeface="HGP創英角ﾎﾟｯﾌﾟ体" panose="040B0A00000000000000" pitchFamily="50" charset="-128"/>
              </a:rPr>
              <a:t>1</a:t>
            </a:r>
            <a:endParaRPr lang="ja-JP" altLang="en-US" sz="975" dirty="0">
              <a:ln w="9525">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262" name="テキスト ボックス 261"/>
          <p:cNvSpPr txBox="1"/>
          <p:nvPr/>
        </p:nvSpPr>
        <p:spPr>
          <a:xfrm>
            <a:off x="6492083" y="5073452"/>
            <a:ext cx="251992" cy="217432"/>
          </a:xfrm>
          <a:prstGeom prst="rect">
            <a:avLst/>
          </a:prstGeom>
          <a:noFill/>
        </p:spPr>
        <p:txBody>
          <a:bodyPr wrap="none" rtlCol="0">
            <a:spAutoFit/>
          </a:bodyPr>
          <a:lstStyle/>
          <a:p>
            <a:r>
              <a:rPr lang="en-US" altLang="ja-JP" sz="813" dirty="0">
                <a:ln w="9525">
                  <a:solidFill>
                    <a:schemeClr val="bg1"/>
                  </a:solidFill>
                  <a:prstDash val="solid"/>
                </a:ln>
                <a:latin typeface="HGP創英角ﾎﾟｯﾌﾟ体" panose="040B0A00000000000000" pitchFamily="50" charset="-128"/>
                <a:ea typeface="HGP創英角ﾎﾟｯﾌﾟ体" panose="040B0A00000000000000" pitchFamily="50" charset="-128"/>
              </a:rPr>
              <a:t>2</a:t>
            </a:r>
          </a:p>
        </p:txBody>
      </p:sp>
      <p:sp>
        <p:nvSpPr>
          <p:cNvPr id="267" name="テキスト ボックス 266"/>
          <p:cNvSpPr txBox="1"/>
          <p:nvPr/>
        </p:nvSpPr>
        <p:spPr>
          <a:xfrm>
            <a:off x="6495232" y="5372276"/>
            <a:ext cx="251992" cy="215444"/>
          </a:xfrm>
          <a:prstGeom prst="rect">
            <a:avLst/>
          </a:prstGeom>
          <a:noFill/>
        </p:spPr>
        <p:txBody>
          <a:bodyPr wrap="none" rtlCol="0">
            <a:spAutoFit/>
          </a:bodyPr>
          <a:lstStyle/>
          <a:p>
            <a:r>
              <a:rPr lang="en-US" altLang="ja-JP" sz="800" dirty="0">
                <a:ln w="9525">
                  <a:solidFill>
                    <a:schemeClr val="bg1"/>
                  </a:solidFill>
                  <a:prstDash val="solid"/>
                </a:ln>
                <a:latin typeface="HGP創英角ﾎﾟｯﾌﾟ体" panose="040B0A00000000000000" pitchFamily="50" charset="-128"/>
                <a:ea typeface="HGP創英角ﾎﾟｯﾌﾟ体" panose="040B0A00000000000000" pitchFamily="50" charset="-128"/>
              </a:rPr>
              <a:t>3</a:t>
            </a:r>
            <a:endParaRPr lang="ja-JP" altLang="en-US" sz="800" dirty="0">
              <a:ln w="9525">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sp>
        <p:nvSpPr>
          <p:cNvPr id="268" name="テキスト ボックス 267"/>
          <p:cNvSpPr txBox="1"/>
          <p:nvPr/>
        </p:nvSpPr>
        <p:spPr>
          <a:xfrm>
            <a:off x="6492244" y="5651420"/>
            <a:ext cx="251992" cy="217432"/>
          </a:xfrm>
          <a:prstGeom prst="rect">
            <a:avLst/>
          </a:prstGeom>
          <a:noFill/>
        </p:spPr>
        <p:txBody>
          <a:bodyPr wrap="none" rtlCol="0">
            <a:spAutoFit/>
          </a:bodyPr>
          <a:lstStyle/>
          <a:p>
            <a:r>
              <a:rPr lang="en-US" altLang="ja-JP" sz="800" dirty="0">
                <a:ln w="9525">
                  <a:solidFill>
                    <a:schemeClr val="bg1"/>
                  </a:solidFill>
                  <a:prstDash val="solid"/>
                </a:ln>
                <a:latin typeface="HGP創英角ﾎﾟｯﾌﾟ体" panose="040B0A00000000000000" pitchFamily="50" charset="-128"/>
                <a:ea typeface="HGP創英角ﾎﾟｯﾌﾟ体" panose="040B0A00000000000000" pitchFamily="50" charset="-128"/>
              </a:rPr>
              <a:t>4</a:t>
            </a:r>
          </a:p>
        </p:txBody>
      </p:sp>
      <p:sp>
        <p:nvSpPr>
          <p:cNvPr id="269" name="テキスト ボックス 268"/>
          <p:cNvSpPr txBox="1"/>
          <p:nvPr/>
        </p:nvSpPr>
        <p:spPr>
          <a:xfrm>
            <a:off x="6499374" y="5943305"/>
            <a:ext cx="251992" cy="217432"/>
          </a:xfrm>
          <a:prstGeom prst="rect">
            <a:avLst/>
          </a:prstGeom>
          <a:noFill/>
        </p:spPr>
        <p:txBody>
          <a:bodyPr wrap="none" rtlCol="0">
            <a:spAutoFit/>
          </a:bodyPr>
          <a:lstStyle/>
          <a:p>
            <a:r>
              <a:rPr lang="en-US" altLang="ja-JP" sz="800" dirty="0">
                <a:ln w="9525">
                  <a:solidFill>
                    <a:schemeClr val="bg1"/>
                  </a:solidFill>
                  <a:prstDash val="solid"/>
                </a:ln>
                <a:latin typeface="HGP創英角ﾎﾟｯﾌﾟ体" panose="040B0A00000000000000" pitchFamily="50" charset="-128"/>
                <a:ea typeface="HGP創英角ﾎﾟｯﾌﾟ体" panose="040B0A00000000000000" pitchFamily="50" charset="-128"/>
              </a:rPr>
              <a:t>5</a:t>
            </a:r>
            <a:endParaRPr lang="ja-JP" altLang="en-US" sz="800" dirty="0">
              <a:ln w="9525">
                <a:solidFill>
                  <a:schemeClr val="bg1"/>
                </a:solidFill>
                <a:prstDash val="solid"/>
              </a:ln>
              <a:latin typeface="HGP創英角ﾎﾟｯﾌﾟ体" panose="040B0A00000000000000" pitchFamily="50" charset="-128"/>
              <a:ea typeface="HGP創英角ﾎﾟｯﾌﾟ体" panose="040B0A00000000000000" pitchFamily="50" charset="-128"/>
            </a:endParaRPr>
          </a:p>
        </p:txBody>
      </p:sp>
      <p:pic>
        <p:nvPicPr>
          <p:cNvPr id="2" name="図 1"/>
          <p:cNvPicPr>
            <a:picLocks noChangeAspect="1"/>
          </p:cNvPicPr>
          <p:nvPr/>
        </p:nvPicPr>
        <p:blipFill rotWithShape="1">
          <a:blip r:embed="rId8">
            <a:extLst>
              <a:ext uri="{28A0092B-C50C-407E-A947-70E740481C1C}">
                <a14:useLocalDpi xmlns:a14="http://schemas.microsoft.com/office/drawing/2010/main" val="0"/>
              </a:ext>
            </a:extLst>
          </a:blip>
          <a:srcRect l="33343" t="7781" r="36124" b="33637"/>
          <a:stretch/>
        </p:blipFill>
        <p:spPr>
          <a:xfrm>
            <a:off x="226061" y="1064583"/>
            <a:ext cx="1244196" cy="1592676"/>
          </a:xfrm>
          <a:prstGeom prst="rect">
            <a:avLst/>
          </a:prstGeom>
        </p:spPr>
      </p:pic>
    </p:spTree>
    <p:extLst>
      <p:ext uri="{BB962C8B-B14F-4D97-AF65-F5344CB8AC3E}">
        <p14:creationId xmlns:p14="http://schemas.microsoft.com/office/powerpoint/2010/main" val="2946387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382</TotalTime>
  <Words>1597</Words>
  <Application>Microsoft Office PowerPoint</Application>
  <PresentationFormat>A4 210 x 297 mm</PresentationFormat>
  <Paragraphs>146</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HGPｺﾞｼｯｸM</vt:lpstr>
      <vt:lpstr>HGP創英角ｺﾞｼｯｸUB</vt:lpstr>
      <vt:lpstr>HGP創英角ﾎﾟｯﾌﾟ体</vt:lpstr>
      <vt:lpstr>ＭＳ Ｐゴシック</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40</cp:revision>
  <dcterms:created xsi:type="dcterms:W3CDTF">2021-11-19T03:30:17Z</dcterms:created>
  <dcterms:modified xsi:type="dcterms:W3CDTF">2022-09-28T07:58:12Z</dcterms:modified>
</cp:coreProperties>
</file>