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237" y="4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01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42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3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08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90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2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7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3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2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7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4443-532A-413C-8555-6A31F39ACD38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1008-FB8C-4353-8E9A-550290939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92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035114-EAC6-4610-8B48-4C666D6C11AD}"/>
              </a:ext>
            </a:extLst>
          </p:cNvPr>
          <p:cNvSpPr/>
          <p:nvPr/>
        </p:nvSpPr>
        <p:spPr>
          <a:xfrm>
            <a:off x="1" y="0"/>
            <a:ext cx="6858000" cy="990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2ACA5C2-2223-4513-9252-3BBB13756FA0}"/>
              </a:ext>
            </a:extLst>
          </p:cNvPr>
          <p:cNvSpPr/>
          <p:nvPr/>
        </p:nvSpPr>
        <p:spPr>
          <a:xfrm>
            <a:off x="154017" y="1036685"/>
            <a:ext cx="6575734" cy="2794769"/>
          </a:xfrm>
          <a:prstGeom prst="roundRect">
            <a:avLst>
              <a:gd name="adj" fmla="val 4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D362E4-E4B3-4241-82BF-5708B61460A6}"/>
              </a:ext>
            </a:extLst>
          </p:cNvPr>
          <p:cNvSpPr txBox="1"/>
          <p:nvPr/>
        </p:nvSpPr>
        <p:spPr>
          <a:xfrm>
            <a:off x="2300026" y="94919"/>
            <a:ext cx="22749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もうすぐ来てくれる！</a:t>
            </a:r>
            <a:endParaRPr kumimoji="1"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実習生紹介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F4E6AA-672F-4B97-A14C-805A03517B30}"/>
              </a:ext>
            </a:extLst>
          </p:cNvPr>
          <p:cNvCxnSpPr>
            <a:cxnSpLocks/>
          </p:cNvCxnSpPr>
          <p:nvPr/>
        </p:nvCxnSpPr>
        <p:spPr>
          <a:xfrm>
            <a:off x="0" y="526560"/>
            <a:ext cx="217810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E45834-8725-49F7-B23B-0EC2809570FA}"/>
              </a:ext>
            </a:extLst>
          </p:cNvPr>
          <p:cNvSpPr txBox="1"/>
          <p:nvPr/>
        </p:nvSpPr>
        <p:spPr>
          <a:xfrm>
            <a:off x="1525463" y="1753424"/>
            <a:ext cx="2217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学校</a:t>
            </a:r>
            <a:r>
              <a:rPr kumimoji="1" lang="en-US" altLang="ja-JP" sz="1000" b="1" dirty="0"/>
              <a:t>】</a:t>
            </a:r>
            <a:r>
              <a:rPr kumimoji="1" lang="en-US" altLang="ja-JP" sz="1000" dirty="0"/>
              <a:t>G</a:t>
            </a:r>
            <a:r>
              <a:rPr kumimoji="1" lang="ja-JP" altLang="en-US" sz="1000" dirty="0"/>
              <a:t>クリップ大学 こども学部</a:t>
            </a:r>
            <a:endParaRPr kumimoji="1" lang="ja-JP" altLang="en-US" sz="400" dirty="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30E4AD2-CFAD-49D3-8EB0-FA9900862E16}"/>
              </a:ext>
            </a:extLst>
          </p:cNvPr>
          <p:cNvCxnSpPr>
            <a:cxnSpLocks/>
          </p:cNvCxnSpPr>
          <p:nvPr/>
        </p:nvCxnSpPr>
        <p:spPr>
          <a:xfrm>
            <a:off x="1665531" y="1995597"/>
            <a:ext cx="32410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C83EE9-A7C8-4AB6-B168-FEABDE271E01}"/>
              </a:ext>
            </a:extLst>
          </p:cNvPr>
          <p:cNvSpPr txBox="1"/>
          <p:nvPr/>
        </p:nvSpPr>
        <p:spPr>
          <a:xfrm>
            <a:off x="1525463" y="2186457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趣味・特技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/>
              <a:t>クラシックバレエ</a:t>
            </a:r>
            <a:endParaRPr kumimoji="1" lang="ja-JP" altLang="en-US" sz="400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8E35D19-2511-42DA-A87F-5D5CBFC8768B}"/>
              </a:ext>
            </a:extLst>
          </p:cNvPr>
          <p:cNvCxnSpPr>
            <a:cxnSpLocks/>
          </p:cNvCxnSpPr>
          <p:nvPr/>
        </p:nvCxnSpPr>
        <p:spPr>
          <a:xfrm>
            <a:off x="1665531" y="2428630"/>
            <a:ext cx="32410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36E8D38-A51D-4118-8126-85F84DAE1F26}"/>
              </a:ext>
            </a:extLst>
          </p:cNvPr>
          <p:cNvSpPr txBox="1"/>
          <p:nvPr/>
        </p:nvSpPr>
        <p:spPr>
          <a:xfrm>
            <a:off x="4972291" y="1761914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学年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/>
              <a:t>３年生</a:t>
            </a:r>
            <a:endParaRPr kumimoji="1" lang="ja-JP" altLang="en-US" sz="400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3DF35AD-8777-49C7-B207-A429BFA69965}"/>
              </a:ext>
            </a:extLst>
          </p:cNvPr>
          <p:cNvCxnSpPr>
            <a:cxnSpLocks/>
          </p:cNvCxnSpPr>
          <p:nvPr/>
        </p:nvCxnSpPr>
        <p:spPr>
          <a:xfrm>
            <a:off x="5092039" y="1993927"/>
            <a:ext cx="12997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0A1842A-5F1E-4DEF-AEA5-002941E98479}"/>
              </a:ext>
            </a:extLst>
          </p:cNvPr>
          <p:cNvSpPr/>
          <p:nvPr/>
        </p:nvSpPr>
        <p:spPr>
          <a:xfrm>
            <a:off x="324411" y="1189170"/>
            <a:ext cx="3032144" cy="346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名前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野中 彩乃（ノナカ アヤノ）さん</a:t>
            </a:r>
            <a:endParaRPr kumimoji="1" lang="ja-JP" altLang="en-US" sz="600" b="1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4356739-FC7D-4959-8680-F1CDC2F3441F}"/>
              </a:ext>
            </a:extLst>
          </p:cNvPr>
          <p:cNvSpPr txBox="1"/>
          <p:nvPr/>
        </p:nvSpPr>
        <p:spPr>
          <a:xfrm>
            <a:off x="1525463" y="2668606"/>
            <a:ext cx="4980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実習で不安なこと</a:t>
            </a:r>
            <a:r>
              <a:rPr kumimoji="1" lang="en-US" altLang="ja-JP" sz="1000" b="1" dirty="0"/>
              <a:t>…】</a:t>
            </a:r>
            <a:r>
              <a:rPr kumimoji="1" lang="ja-JP" altLang="en-US" sz="1000" dirty="0"/>
              <a:t>責任実習、上手く出来るか不安ですでに緊張しています</a:t>
            </a:r>
            <a:r>
              <a:rPr kumimoji="1" lang="en-US" altLang="ja-JP" sz="1000" dirty="0"/>
              <a:t>…</a:t>
            </a:r>
            <a:endParaRPr kumimoji="1" lang="ja-JP" altLang="en-US" sz="400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E73EC53-7D1A-4B98-A5D1-1EE0F41B120B}"/>
              </a:ext>
            </a:extLst>
          </p:cNvPr>
          <p:cNvCxnSpPr>
            <a:cxnSpLocks/>
          </p:cNvCxnSpPr>
          <p:nvPr/>
        </p:nvCxnSpPr>
        <p:spPr>
          <a:xfrm>
            <a:off x="1665531" y="2910779"/>
            <a:ext cx="4745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149AF49-C03F-4004-92C9-AB667A49CF56}"/>
              </a:ext>
            </a:extLst>
          </p:cNvPr>
          <p:cNvSpPr txBox="1"/>
          <p:nvPr/>
        </p:nvSpPr>
        <p:spPr>
          <a:xfrm>
            <a:off x="1507989" y="3146504"/>
            <a:ext cx="4929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実習の意気込み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/>
              <a:t>子ども達の名前を早く覚えて、学びをめいっぱい吸収します！</a:t>
            </a:r>
            <a:endParaRPr kumimoji="1" lang="ja-JP" altLang="en-US" sz="400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684B48D-41B3-40D1-A795-CA7A67DC2B7A}"/>
              </a:ext>
            </a:extLst>
          </p:cNvPr>
          <p:cNvCxnSpPr>
            <a:cxnSpLocks/>
          </p:cNvCxnSpPr>
          <p:nvPr/>
        </p:nvCxnSpPr>
        <p:spPr>
          <a:xfrm>
            <a:off x="1648057" y="3388677"/>
            <a:ext cx="47629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2E13B402-FD34-4BB1-AD60-29ADEB4D8012}"/>
              </a:ext>
            </a:extLst>
          </p:cNvPr>
          <p:cNvCxnSpPr>
            <a:cxnSpLocks/>
          </p:cNvCxnSpPr>
          <p:nvPr/>
        </p:nvCxnSpPr>
        <p:spPr>
          <a:xfrm>
            <a:off x="4640308" y="543608"/>
            <a:ext cx="221769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A82E221-A856-4187-996D-854568600270}"/>
              </a:ext>
            </a:extLst>
          </p:cNvPr>
          <p:cNvSpPr/>
          <p:nvPr/>
        </p:nvSpPr>
        <p:spPr>
          <a:xfrm>
            <a:off x="3433277" y="1200711"/>
            <a:ext cx="3120632" cy="346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期間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６月１日（火）～６月２１日（月）</a:t>
            </a:r>
            <a:endParaRPr kumimoji="1" lang="ja-JP" altLang="en-US" sz="600" b="1" dirty="0">
              <a:solidFill>
                <a:schemeClr val="tx1"/>
              </a:solidFill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90C4DC3B-2383-4D0C-968D-F5CF19379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90" t="2722" r="26260" b="25812"/>
          <a:stretch/>
        </p:blipFill>
        <p:spPr>
          <a:xfrm>
            <a:off x="328764" y="1795462"/>
            <a:ext cx="1221335" cy="166491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2C66709D-A5EA-4246-9948-343C0748EB2A}"/>
              </a:ext>
            </a:extLst>
          </p:cNvPr>
          <p:cNvSpPr/>
          <p:nvPr/>
        </p:nvSpPr>
        <p:spPr>
          <a:xfrm>
            <a:off x="154017" y="3974476"/>
            <a:ext cx="6575734" cy="2824115"/>
          </a:xfrm>
          <a:prstGeom prst="roundRect">
            <a:avLst>
              <a:gd name="adj" fmla="val 4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68BD96E-1C52-4E3F-A7DF-EE590BED2317}"/>
              </a:ext>
            </a:extLst>
          </p:cNvPr>
          <p:cNvSpPr/>
          <p:nvPr/>
        </p:nvSpPr>
        <p:spPr>
          <a:xfrm>
            <a:off x="312479" y="4681773"/>
            <a:ext cx="1195510" cy="16484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>
                    <a:lumMod val="75000"/>
                  </a:schemeClr>
                </a:solidFill>
              </a:rPr>
              <a:t>photo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6D122A8-A289-4C72-B259-CCFE999B0ADD}"/>
              </a:ext>
            </a:extLst>
          </p:cNvPr>
          <p:cNvSpPr txBox="1"/>
          <p:nvPr/>
        </p:nvSpPr>
        <p:spPr>
          <a:xfrm>
            <a:off x="1525463" y="4691215"/>
            <a:ext cx="1752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学校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</a:t>
            </a:r>
            <a:r>
              <a:rPr kumimoji="1" lang="ja-JP" altLang="en-US" sz="1000" dirty="0"/>
              <a:t>大学 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</a:t>
            </a:r>
            <a:r>
              <a:rPr kumimoji="1" lang="ja-JP" altLang="en-US" sz="1000" dirty="0"/>
              <a:t>学部</a:t>
            </a:r>
            <a:endParaRPr kumimoji="1" lang="ja-JP" altLang="en-US" sz="400" dirty="0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010C6EBF-7BB5-407A-91A8-08954817DE8F}"/>
              </a:ext>
            </a:extLst>
          </p:cNvPr>
          <p:cNvCxnSpPr>
            <a:cxnSpLocks/>
          </p:cNvCxnSpPr>
          <p:nvPr/>
        </p:nvCxnSpPr>
        <p:spPr>
          <a:xfrm flipV="1">
            <a:off x="1665531" y="4931718"/>
            <a:ext cx="3215384" cy="16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48E8C55-AF7F-47D6-9298-6CFFF55252F2}"/>
              </a:ext>
            </a:extLst>
          </p:cNvPr>
          <p:cNvSpPr txBox="1"/>
          <p:nvPr/>
        </p:nvSpPr>
        <p:spPr>
          <a:xfrm>
            <a:off x="1525463" y="5124248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趣味・特技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〇〇〇〇</a:t>
            </a:r>
            <a:endParaRPr kumimoji="1" lang="ja-JP" altLang="en-US" sz="400" dirty="0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1F886A94-F118-409A-9F0C-6C646BA66030}"/>
              </a:ext>
            </a:extLst>
          </p:cNvPr>
          <p:cNvCxnSpPr>
            <a:cxnSpLocks/>
          </p:cNvCxnSpPr>
          <p:nvPr/>
        </p:nvCxnSpPr>
        <p:spPr>
          <a:xfrm>
            <a:off x="1665531" y="5366421"/>
            <a:ext cx="32153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0F94C68-5AE2-4B8F-AD38-065E9FDEA931}"/>
              </a:ext>
            </a:extLst>
          </p:cNvPr>
          <p:cNvSpPr txBox="1"/>
          <p:nvPr/>
        </p:nvSpPr>
        <p:spPr>
          <a:xfrm>
            <a:off x="4880915" y="469970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学年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</a:t>
            </a:r>
            <a:r>
              <a:rPr kumimoji="1" lang="ja-JP" altLang="en-US" sz="1000" dirty="0"/>
              <a:t>年生</a:t>
            </a:r>
            <a:endParaRPr kumimoji="1" lang="ja-JP" altLang="en-US" sz="400" dirty="0"/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E7E840D-7D59-47EB-8759-44C0F84C3822}"/>
              </a:ext>
            </a:extLst>
          </p:cNvPr>
          <p:cNvCxnSpPr>
            <a:cxnSpLocks/>
          </p:cNvCxnSpPr>
          <p:nvPr/>
        </p:nvCxnSpPr>
        <p:spPr>
          <a:xfrm>
            <a:off x="5000663" y="4931718"/>
            <a:ext cx="14102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54AE6EB-7A5B-43EA-8106-79079CFC0FFC}"/>
              </a:ext>
            </a:extLst>
          </p:cNvPr>
          <p:cNvSpPr/>
          <p:nvPr/>
        </p:nvSpPr>
        <p:spPr>
          <a:xfrm>
            <a:off x="324411" y="4126961"/>
            <a:ext cx="3032144" cy="346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名前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〇〇〇〇（〇〇 〇〇）さん</a:t>
            </a:r>
            <a:endParaRPr kumimoji="1" lang="ja-JP" altLang="en-US" sz="600" b="1" dirty="0">
              <a:solidFill>
                <a:schemeClr val="tx1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A32A098-D4F1-46BA-A299-6E5ECF4469B0}"/>
              </a:ext>
            </a:extLst>
          </p:cNvPr>
          <p:cNvSpPr txBox="1"/>
          <p:nvPr/>
        </p:nvSpPr>
        <p:spPr>
          <a:xfrm>
            <a:off x="1525463" y="5606397"/>
            <a:ext cx="20714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実習で不安なこと</a:t>
            </a:r>
            <a:r>
              <a:rPr kumimoji="1" lang="en-US" altLang="ja-JP" sz="1000" b="1" dirty="0"/>
              <a:t>…】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〇〇〇〇</a:t>
            </a:r>
            <a:endParaRPr kumimoji="1" lang="ja-JP" altLang="en-US" sz="400" dirty="0"/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B0000B26-5CE2-4EC6-B480-E7DACA5F5F39}"/>
              </a:ext>
            </a:extLst>
          </p:cNvPr>
          <p:cNvCxnSpPr>
            <a:cxnSpLocks/>
          </p:cNvCxnSpPr>
          <p:nvPr/>
        </p:nvCxnSpPr>
        <p:spPr>
          <a:xfrm>
            <a:off x="1665531" y="5848570"/>
            <a:ext cx="4745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C8207C4-E7E4-4298-8AE6-CEFFAB3217E4}"/>
              </a:ext>
            </a:extLst>
          </p:cNvPr>
          <p:cNvSpPr txBox="1"/>
          <p:nvPr/>
        </p:nvSpPr>
        <p:spPr>
          <a:xfrm>
            <a:off x="1507989" y="6084295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実習の意気込み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〇〇〇〇</a:t>
            </a:r>
            <a:endParaRPr kumimoji="1" lang="ja-JP" altLang="en-US" sz="400" dirty="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833DCFE-81B9-4599-8AC5-EC6FE6333C62}"/>
              </a:ext>
            </a:extLst>
          </p:cNvPr>
          <p:cNvCxnSpPr>
            <a:cxnSpLocks/>
          </p:cNvCxnSpPr>
          <p:nvPr/>
        </p:nvCxnSpPr>
        <p:spPr>
          <a:xfrm>
            <a:off x="1648057" y="6326468"/>
            <a:ext cx="47629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BC1B40E4-B520-4645-9A59-E351BED7D40F}"/>
              </a:ext>
            </a:extLst>
          </p:cNvPr>
          <p:cNvSpPr/>
          <p:nvPr/>
        </p:nvSpPr>
        <p:spPr>
          <a:xfrm>
            <a:off x="3433277" y="4138502"/>
            <a:ext cx="3120632" cy="346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期間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〇月〇日（〇）～〇月〇日（〇）</a:t>
            </a:r>
            <a:endParaRPr kumimoji="1" lang="ja-JP" altLang="en-US" sz="600" b="1" dirty="0">
              <a:solidFill>
                <a:schemeClr val="tx1"/>
              </a:solidFill>
            </a:endParaRPr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3BB207A6-7F13-4664-8253-F4817FCA6B09}"/>
              </a:ext>
            </a:extLst>
          </p:cNvPr>
          <p:cNvSpPr/>
          <p:nvPr/>
        </p:nvSpPr>
        <p:spPr>
          <a:xfrm>
            <a:off x="155480" y="6938395"/>
            <a:ext cx="6575734" cy="2824115"/>
          </a:xfrm>
          <a:prstGeom prst="roundRect">
            <a:avLst>
              <a:gd name="adj" fmla="val 4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113DF5F6-273C-4F5E-8C3C-693529878E66}"/>
              </a:ext>
            </a:extLst>
          </p:cNvPr>
          <p:cNvSpPr/>
          <p:nvPr/>
        </p:nvSpPr>
        <p:spPr>
          <a:xfrm>
            <a:off x="313942" y="7645692"/>
            <a:ext cx="1195510" cy="16484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>
                    <a:lumMod val="75000"/>
                  </a:schemeClr>
                </a:solidFill>
              </a:rPr>
              <a:t>photo</a:t>
            </a:r>
            <a:endParaRPr kumimoji="1" lang="ja-JP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B3CFE9A8-8C96-4066-93CA-7E6BB1B2BC2F}"/>
              </a:ext>
            </a:extLst>
          </p:cNvPr>
          <p:cNvSpPr/>
          <p:nvPr/>
        </p:nvSpPr>
        <p:spPr>
          <a:xfrm>
            <a:off x="325874" y="7090880"/>
            <a:ext cx="3032144" cy="346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名前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〇〇〇〇（〇〇 〇〇）さん</a:t>
            </a:r>
            <a:endParaRPr kumimoji="1" lang="ja-JP" altLang="en-US" sz="600" b="1" dirty="0">
              <a:solidFill>
                <a:schemeClr val="tx1"/>
              </a:solidFill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2610DF1-B44B-4381-A9D2-FE917FE647A9}"/>
              </a:ext>
            </a:extLst>
          </p:cNvPr>
          <p:cNvSpPr txBox="1"/>
          <p:nvPr/>
        </p:nvSpPr>
        <p:spPr>
          <a:xfrm>
            <a:off x="1526926" y="8570316"/>
            <a:ext cx="20714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実習で不安なこと</a:t>
            </a:r>
            <a:r>
              <a:rPr kumimoji="1" lang="en-US" altLang="ja-JP" sz="1000" b="1" dirty="0"/>
              <a:t>…】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〇〇〇〇</a:t>
            </a:r>
            <a:endParaRPr kumimoji="1" lang="ja-JP" altLang="en-US" sz="400" dirty="0"/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E8AB0245-D19A-4F94-BBA6-A2475F6260BC}"/>
              </a:ext>
            </a:extLst>
          </p:cNvPr>
          <p:cNvCxnSpPr>
            <a:cxnSpLocks/>
          </p:cNvCxnSpPr>
          <p:nvPr/>
        </p:nvCxnSpPr>
        <p:spPr>
          <a:xfrm>
            <a:off x="1666994" y="8812489"/>
            <a:ext cx="4745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B3EE8ED-A3CD-42E1-9429-F1F06B5DDF1B}"/>
              </a:ext>
            </a:extLst>
          </p:cNvPr>
          <p:cNvSpPr txBox="1"/>
          <p:nvPr/>
        </p:nvSpPr>
        <p:spPr>
          <a:xfrm>
            <a:off x="1509452" y="9048214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実習の意気込み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〇〇〇〇</a:t>
            </a:r>
            <a:endParaRPr kumimoji="1" lang="ja-JP" altLang="en-US" sz="400" dirty="0"/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494C8856-AD41-4DA7-87AC-0A612B60597F}"/>
              </a:ext>
            </a:extLst>
          </p:cNvPr>
          <p:cNvCxnSpPr>
            <a:cxnSpLocks/>
          </p:cNvCxnSpPr>
          <p:nvPr/>
        </p:nvCxnSpPr>
        <p:spPr>
          <a:xfrm>
            <a:off x="1649520" y="9290387"/>
            <a:ext cx="47629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28EC96BD-385A-471C-A112-526D0033DF23}"/>
              </a:ext>
            </a:extLst>
          </p:cNvPr>
          <p:cNvSpPr/>
          <p:nvPr/>
        </p:nvSpPr>
        <p:spPr>
          <a:xfrm>
            <a:off x="3434740" y="7102421"/>
            <a:ext cx="3120632" cy="346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期間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〇月〇日（〇）～〇月〇日（〇）</a:t>
            </a:r>
            <a:endParaRPr kumimoji="1" lang="ja-JP" altLang="en-US" sz="600" b="1" dirty="0">
              <a:solidFill>
                <a:schemeClr val="tx1"/>
              </a:solidFill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BFA3061-967C-4B39-BE3E-189D38739691}"/>
              </a:ext>
            </a:extLst>
          </p:cNvPr>
          <p:cNvSpPr txBox="1"/>
          <p:nvPr/>
        </p:nvSpPr>
        <p:spPr>
          <a:xfrm>
            <a:off x="4970476" y="2197993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誕生日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/>
              <a:t>９月３０日</a:t>
            </a:r>
            <a:endParaRPr kumimoji="1" lang="ja-JP" altLang="en-US" sz="400" dirty="0"/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888FD3B6-1141-4B29-A63A-56833C64A824}"/>
              </a:ext>
            </a:extLst>
          </p:cNvPr>
          <p:cNvCxnSpPr>
            <a:cxnSpLocks/>
          </p:cNvCxnSpPr>
          <p:nvPr/>
        </p:nvCxnSpPr>
        <p:spPr>
          <a:xfrm>
            <a:off x="5090224" y="2430006"/>
            <a:ext cx="13015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47820BF6-F5D4-4CBB-867D-1DB0980A642A}"/>
              </a:ext>
            </a:extLst>
          </p:cNvPr>
          <p:cNvSpPr txBox="1"/>
          <p:nvPr/>
        </p:nvSpPr>
        <p:spPr>
          <a:xfrm>
            <a:off x="4891753" y="513663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誕生日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〇月〇日</a:t>
            </a:r>
            <a:endParaRPr kumimoji="1" lang="ja-JP" altLang="en-US" sz="400" dirty="0"/>
          </a:p>
        </p:txBody>
      </p: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5EE70DFB-7D5B-46A9-A389-6FBC46ED73B6}"/>
              </a:ext>
            </a:extLst>
          </p:cNvPr>
          <p:cNvCxnSpPr>
            <a:cxnSpLocks/>
          </p:cNvCxnSpPr>
          <p:nvPr/>
        </p:nvCxnSpPr>
        <p:spPr>
          <a:xfrm flipV="1">
            <a:off x="5011501" y="5356261"/>
            <a:ext cx="1380307" cy="123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F05D5CC4-87FE-478C-89B8-180BAFB9544A}"/>
              </a:ext>
            </a:extLst>
          </p:cNvPr>
          <p:cNvSpPr txBox="1"/>
          <p:nvPr/>
        </p:nvSpPr>
        <p:spPr>
          <a:xfrm>
            <a:off x="1520685" y="7697172"/>
            <a:ext cx="1752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学校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</a:t>
            </a:r>
            <a:r>
              <a:rPr kumimoji="1" lang="ja-JP" altLang="en-US" sz="1000" dirty="0"/>
              <a:t>大学 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</a:t>
            </a:r>
            <a:r>
              <a:rPr kumimoji="1" lang="ja-JP" altLang="en-US" sz="1000" dirty="0"/>
              <a:t>学部</a:t>
            </a:r>
            <a:endParaRPr kumimoji="1" lang="ja-JP" altLang="en-US" sz="400" dirty="0"/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1F3D34F0-E9A5-412C-A1C2-F362C3EF8B1C}"/>
              </a:ext>
            </a:extLst>
          </p:cNvPr>
          <p:cNvCxnSpPr>
            <a:cxnSpLocks/>
          </p:cNvCxnSpPr>
          <p:nvPr/>
        </p:nvCxnSpPr>
        <p:spPr>
          <a:xfrm flipV="1">
            <a:off x="1660753" y="7937675"/>
            <a:ext cx="3215384" cy="16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93D4D3B8-671A-4E1D-BA86-5E8364F38E41}"/>
              </a:ext>
            </a:extLst>
          </p:cNvPr>
          <p:cNvSpPr txBox="1"/>
          <p:nvPr/>
        </p:nvSpPr>
        <p:spPr>
          <a:xfrm>
            <a:off x="1520685" y="8130205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趣味・特技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〇〇〇〇</a:t>
            </a:r>
            <a:endParaRPr kumimoji="1" lang="ja-JP" altLang="en-US" sz="400" dirty="0"/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92C660DA-6BAA-4294-823D-2E05197395AE}"/>
              </a:ext>
            </a:extLst>
          </p:cNvPr>
          <p:cNvCxnSpPr>
            <a:cxnSpLocks/>
          </p:cNvCxnSpPr>
          <p:nvPr/>
        </p:nvCxnSpPr>
        <p:spPr>
          <a:xfrm>
            <a:off x="1660753" y="8372378"/>
            <a:ext cx="32153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6992F753-DBB0-4CBD-98D1-CA42C55A7884}"/>
              </a:ext>
            </a:extLst>
          </p:cNvPr>
          <p:cNvSpPr txBox="1"/>
          <p:nvPr/>
        </p:nvSpPr>
        <p:spPr>
          <a:xfrm>
            <a:off x="4876137" y="7705662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学年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</a:t>
            </a:r>
            <a:r>
              <a:rPr kumimoji="1" lang="ja-JP" altLang="en-US" sz="1000" dirty="0"/>
              <a:t>年生</a:t>
            </a:r>
            <a:endParaRPr kumimoji="1" lang="ja-JP" altLang="en-US" sz="400" dirty="0"/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1B36EBC9-3391-4AB1-AC83-CE04E3F9549E}"/>
              </a:ext>
            </a:extLst>
          </p:cNvPr>
          <p:cNvCxnSpPr>
            <a:cxnSpLocks/>
          </p:cNvCxnSpPr>
          <p:nvPr/>
        </p:nvCxnSpPr>
        <p:spPr>
          <a:xfrm>
            <a:off x="4995885" y="7937675"/>
            <a:ext cx="14102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F1935523-ADFC-4833-8358-336C7A8F1ECE}"/>
              </a:ext>
            </a:extLst>
          </p:cNvPr>
          <p:cNvSpPr txBox="1"/>
          <p:nvPr/>
        </p:nvSpPr>
        <p:spPr>
          <a:xfrm>
            <a:off x="4886975" y="8142591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【</a:t>
            </a:r>
            <a:r>
              <a:rPr kumimoji="1" lang="ja-JP" altLang="en-US" sz="1000" b="1" dirty="0"/>
              <a:t>誕生日</a:t>
            </a:r>
            <a:r>
              <a:rPr kumimoji="1" lang="en-US" altLang="ja-JP" sz="1000" b="1" dirty="0"/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〇月〇日</a:t>
            </a:r>
            <a:endParaRPr kumimoji="1" lang="ja-JP" altLang="en-US" sz="400" dirty="0"/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9AF01141-A699-47F0-9201-DC544357E51A}"/>
              </a:ext>
            </a:extLst>
          </p:cNvPr>
          <p:cNvCxnSpPr>
            <a:cxnSpLocks/>
          </p:cNvCxnSpPr>
          <p:nvPr/>
        </p:nvCxnSpPr>
        <p:spPr>
          <a:xfrm flipV="1">
            <a:off x="5006723" y="8362218"/>
            <a:ext cx="1380307" cy="123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0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217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 彩乃</dc:creator>
  <cp:lastModifiedBy>野中 彩乃</cp:lastModifiedBy>
  <cp:revision>14</cp:revision>
  <dcterms:created xsi:type="dcterms:W3CDTF">2021-04-01T02:04:51Z</dcterms:created>
  <dcterms:modified xsi:type="dcterms:W3CDTF">2021-04-01T02:42:57Z</dcterms:modified>
</cp:coreProperties>
</file>