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381" y="7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46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9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06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01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13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69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30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84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03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5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7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A64D-CD9C-4ABF-BF3A-9E135421F88D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4C90-AD5B-4C1C-A847-370981751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33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F56C98D-0853-4EE8-8F9D-9F2DDCB5FAE4}"/>
              </a:ext>
            </a:extLst>
          </p:cNvPr>
          <p:cNvSpPr/>
          <p:nvPr/>
        </p:nvSpPr>
        <p:spPr>
          <a:xfrm>
            <a:off x="160039" y="6133350"/>
            <a:ext cx="6511261" cy="9584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FEA691-D2FE-4217-90A0-EAB3A80084EA}"/>
              </a:ext>
            </a:extLst>
          </p:cNvPr>
          <p:cNvSpPr/>
          <p:nvPr/>
        </p:nvSpPr>
        <p:spPr>
          <a:xfrm>
            <a:off x="160039" y="7241989"/>
            <a:ext cx="6511261" cy="9584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4C78B4D-E93A-4A72-ADEC-4325962F239C}"/>
              </a:ext>
            </a:extLst>
          </p:cNvPr>
          <p:cNvSpPr/>
          <p:nvPr/>
        </p:nvSpPr>
        <p:spPr>
          <a:xfrm>
            <a:off x="160039" y="8312528"/>
            <a:ext cx="6511261" cy="9584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9B73525-A6C0-42AA-9732-CBC6EEA61917}"/>
              </a:ext>
            </a:extLst>
          </p:cNvPr>
          <p:cNvSpPr/>
          <p:nvPr/>
        </p:nvSpPr>
        <p:spPr>
          <a:xfrm>
            <a:off x="160041" y="5012011"/>
            <a:ext cx="6511261" cy="9584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5" name="表 4">
            <a:extLst>
              <a:ext uri="{FF2B5EF4-FFF2-40B4-BE49-F238E27FC236}">
                <a16:creationId xmlns:a16="http://schemas.microsoft.com/office/drawing/2014/main" id="{6B89880C-A90F-4FE8-AF7C-65EC02130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954816"/>
              </p:ext>
            </p:extLst>
          </p:nvPr>
        </p:nvGraphicFramePr>
        <p:xfrm>
          <a:off x="160039" y="976221"/>
          <a:ext cx="6511261" cy="3821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401">
                  <a:extLst>
                    <a:ext uri="{9D8B030D-6E8A-4147-A177-3AD203B41FA5}">
                      <a16:colId xmlns:a16="http://schemas.microsoft.com/office/drawing/2014/main" val="3572124728"/>
                    </a:ext>
                  </a:extLst>
                </a:gridCol>
                <a:gridCol w="5055860">
                  <a:extLst>
                    <a:ext uri="{9D8B030D-6E8A-4147-A177-3AD203B41FA5}">
                      <a16:colId xmlns:a16="http://schemas.microsoft.com/office/drawing/2014/main" val="3257053675"/>
                    </a:ext>
                  </a:extLst>
                </a:gridCol>
              </a:tblGrid>
              <a:tr h="6387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氏名（ふりがな）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（　　　　　　　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401214"/>
                  </a:ext>
                </a:extLst>
              </a:tr>
              <a:tr h="6387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　　　　　年　　　　月　　　　日（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58513"/>
                  </a:ext>
                </a:extLst>
              </a:tr>
              <a:tr h="6387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学校名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559724"/>
                  </a:ext>
                </a:extLst>
              </a:tr>
              <a:tr h="6387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学部名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034780"/>
                  </a:ext>
                </a:extLst>
              </a:tr>
              <a:tr h="633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513092"/>
                  </a:ext>
                </a:extLst>
              </a:tr>
              <a:tr h="633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趣味・特技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448215"/>
                  </a:ext>
                </a:extLst>
              </a:tr>
            </a:tbl>
          </a:graphicData>
        </a:graphic>
      </p:graphicFrame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08219B4-9A05-470D-87FC-37752E6B5C7F}"/>
              </a:ext>
            </a:extLst>
          </p:cNvPr>
          <p:cNvSpPr txBox="1"/>
          <p:nvPr/>
        </p:nvSpPr>
        <p:spPr>
          <a:xfrm rot="21598237">
            <a:off x="1926318" y="187948"/>
            <a:ext cx="3057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●●幼稚園</a:t>
            </a:r>
          </a:p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実習生 事前記入用紙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11A7366-5803-4494-AF04-FA5C75755301}"/>
              </a:ext>
            </a:extLst>
          </p:cNvPr>
          <p:cNvSpPr txBox="1"/>
          <p:nvPr/>
        </p:nvSpPr>
        <p:spPr>
          <a:xfrm>
            <a:off x="64688" y="4910005"/>
            <a:ext cx="338417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当園を知ったきっかけを教えてください。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86797AB-B279-4FF3-A066-F0D4667CD8F3}"/>
              </a:ext>
            </a:extLst>
          </p:cNvPr>
          <p:cNvSpPr txBox="1"/>
          <p:nvPr/>
        </p:nvSpPr>
        <p:spPr>
          <a:xfrm>
            <a:off x="64688" y="6014566"/>
            <a:ext cx="298331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実習を希望された理由をお聞かせください。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D99F739-FE5F-4BE3-9DC4-E161C777D53D}"/>
              </a:ext>
            </a:extLst>
          </p:cNvPr>
          <p:cNvSpPr txBox="1"/>
          <p:nvPr/>
        </p:nvSpPr>
        <p:spPr>
          <a:xfrm>
            <a:off x="64688" y="8248682"/>
            <a:ext cx="45301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実習の意気込みをどうぞ！特に頑張りたいことをお聞かせください。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10537D5-6E17-4F9A-AA24-8E02D2F55DF9}"/>
              </a:ext>
            </a:extLst>
          </p:cNvPr>
          <p:cNvSpPr txBox="1"/>
          <p:nvPr/>
        </p:nvSpPr>
        <p:spPr>
          <a:xfrm>
            <a:off x="64688" y="7143600"/>
            <a:ext cx="45301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実習において、不安なことがあればお聞かせください。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6F8B9FC-79AE-4FFE-963D-C28F09DED0A4}"/>
              </a:ext>
            </a:extLst>
          </p:cNvPr>
          <p:cNvSpPr txBox="1"/>
          <p:nvPr/>
        </p:nvSpPr>
        <p:spPr>
          <a:xfrm>
            <a:off x="166501" y="9492848"/>
            <a:ext cx="6276095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お書きいただいた内容は、差し支えなければ教職員間で共有させていただきます。伏せてほしい情報などありましたらお知らせください。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37704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129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野中 彩乃</dc:creator>
  <cp:lastModifiedBy>watanabe@gclip.net</cp:lastModifiedBy>
  <cp:revision>9</cp:revision>
  <dcterms:created xsi:type="dcterms:W3CDTF">2021-04-01T02:36:47Z</dcterms:created>
  <dcterms:modified xsi:type="dcterms:W3CDTF">2021-07-29T04:32:04Z</dcterms:modified>
</cp:coreProperties>
</file>